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</p:sldMasterIdLst>
  <p:notesMasterIdLst>
    <p:notesMasterId r:id="rId31"/>
  </p:notesMasterIdLst>
  <p:sldIdLst>
    <p:sldId id="291" r:id="rId3"/>
    <p:sldId id="331" r:id="rId4"/>
    <p:sldId id="332" r:id="rId5"/>
    <p:sldId id="333" r:id="rId6"/>
    <p:sldId id="334" r:id="rId7"/>
    <p:sldId id="314" r:id="rId8"/>
    <p:sldId id="316" r:id="rId9"/>
    <p:sldId id="317" r:id="rId10"/>
    <p:sldId id="320" r:id="rId11"/>
    <p:sldId id="319" r:id="rId12"/>
    <p:sldId id="325" r:id="rId13"/>
    <p:sldId id="324" r:id="rId14"/>
    <p:sldId id="293" r:id="rId15"/>
    <p:sldId id="312" r:id="rId16"/>
    <p:sldId id="311" r:id="rId17"/>
    <p:sldId id="313" r:id="rId18"/>
    <p:sldId id="315" r:id="rId19"/>
    <p:sldId id="322" r:id="rId20"/>
    <p:sldId id="321" r:id="rId21"/>
    <p:sldId id="323" r:id="rId22"/>
    <p:sldId id="294" r:id="rId23"/>
    <p:sldId id="330" r:id="rId24"/>
    <p:sldId id="328" r:id="rId25"/>
    <p:sldId id="326" r:id="rId26"/>
    <p:sldId id="335" r:id="rId27"/>
    <p:sldId id="329" r:id="rId28"/>
    <p:sldId id="327" r:id="rId29"/>
    <p:sldId id="318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s meg" id="{60686829-BFCC-204F-A927-A9F4C8ED29D8}">
          <p14:sldIdLst/>
        </p14:section>
        <p14:section name="Lyse slides" id="{758D1C23-CB4A-E04C-8963-C0C6B127D35E}">
          <p14:sldIdLst>
            <p14:sldId id="291"/>
            <p14:sldId id="331"/>
            <p14:sldId id="332"/>
            <p14:sldId id="333"/>
            <p14:sldId id="334"/>
            <p14:sldId id="314"/>
            <p14:sldId id="316"/>
            <p14:sldId id="317"/>
            <p14:sldId id="320"/>
            <p14:sldId id="319"/>
            <p14:sldId id="325"/>
            <p14:sldId id="324"/>
            <p14:sldId id="293"/>
            <p14:sldId id="312"/>
            <p14:sldId id="311"/>
            <p14:sldId id="313"/>
            <p14:sldId id="315"/>
            <p14:sldId id="322"/>
            <p14:sldId id="321"/>
            <p14:sldId id="323"/>
            <p14:sldId id="294"/>
            <p14:sldId id="330"/>
            <p14:sldId id="328"/>
            <p14:sldId id="326"/>
            <p14:sldId id="335"/>
            <p14:sldId id="329"/>
            <p14:sldId id="327"/>
            <p14:sldId id="318"/>
          </p14:sldIdLst>
        </p14:section>
        <p14:section name="Mørke slides" id="{A005EA44-B965-CA4F-83DE-BE78FBB029D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92E"/>
    <a:srgbClr val="FFDF00"/>
    <a:srgbClr val="E3E3E3"/>
    <a:srgbClr val="59595B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6357" autoAdjust="0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E4E29-F235-8048-8EA6-319BC1F59B08}" type="datetimeFigureOut">
              <a:rPr lang="nb-NO" smtClean="0"/>
              <a:t>11.11.2021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BB0D0-321F-8C4A-A595-0425F0F0A4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20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8F5273AF-F2B5-3244-A335-B4250EFED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7950" y="396895"/>
            <a:ext cx="1534512" cy="221651"/>
          </a:xfrm>
          <a:prstGeom prst="rect">
            <a:avLst/>
          </a:prstGeom>
        </p:spPr>
      </p:pic>
      <p:sp>
        <p:nvSpPr>
          <p:cNvPr id="19" name="Tittel 15">
            <a:extLst>
              <a:ext uri="{FF2B5EF4-FFF2-40B4-BE49-F238E27FC236}">
                <a16:creationId xmlns:a16="http://schemas.microsoft.com/office/drawing/2014/main" id="{6391C75A-22BE-8840-B107-96FB3AB08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1580322"/>
            <a:ext cx="10515602" cy="1848678"/>
          </a:xfrm>
          <a:prstGeom prst="rect">
            <a:avLst/>
          </a:prstGeom>
        </p:spPr>
        <p:txBody>
          <a:bodyPr lIns="90000" anchor="b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0" name="Plassholder for dato 29">
            <a:extLst>
              <a:ext uri="{FF2B5EF4-FFF2-40B4-BE49-F238E27FC236}">
                <a16:creationId xmlns:a16="http://schemas.microsoft.com/office/drawing/2014/main" id="{6B836F52-8A58-F140-BBAC-45D1F1C5FD9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31" name="Plassholder for bunntekst 30">
            <a:extLst>
              <a:ext uri="{FF2B5EF4-FFF2-40B4-BE49-F238E27FC236}">
                <a16:creationId xmlns:a16="http://schemas.microsoft.com/office/drawing/2014/main" id="{B51DE252-6458-5A4A-AC04-38B677D373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32" name="Plassholder for lysbildenummer 31">
            <a:extLst>
              <a:ext uri="{FF2B5EF4-FFF2-40B4-BE49-F238E27FC236}">
                <a16:creationId xmlns:a16="http://schemas.microsoft.com/office/drawing/2014/main" id="{2B2A7109-291E-B94B-8BA6-DCD21855EC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5" name="Rettvinklet trekant 27">
            <a:extLst>
              <a:ext uri="{FF2B5EF4-FFF2-40B4-BE49-F238E27FC236}">
                <a16:creationId xmlns:a16="http://schemas.microsoft.com/office/drawing/2014/main" id="{57F93B44-48F6-FE46-B420-192290C0914F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684934" y="596590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2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6" name="Rettvinklet trekant 27">
            <a:extLst>
              <a:ext uri="{FF2B5EF4-FFF2-40B4-BE49-F238E27FC236}">
                <a16:creationId xmlns:a16="http://schemas.microsoft.com/office/drawing/2014/main" id="{4E6C0877-AF38-C849-94B3-1A7ADE8798A4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971C6C0-857A-5844-B4C5-44CAFC8C1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517900"/>
            <a:ext cx="10515600" cy="2447925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80284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nnhold - 1 spalte - skrå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FF56A64B-443D-2142-AF60-33D1C7D3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9110" r="18671" b="36584"/>
          <a:stretch/>
        </p:blipFill>
        <p:spPr>
          <a:xfrm>
            <a:off x="-5862" y="-3692"/>
            <a:ext cx="12197861" cy="6865383"/>
          </a:xfrm>
          <a:prstGeom prst="rect">
            <a:avLst/>
          </a:prstGeom>
        </p:spPr>
      </p:pic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CCAEA3EC-A598-B846-82D5-F13F48E110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36120" y="-6350"/>
            <a:ext cx="6655880" cy="6871227"/>
          </a:xfrm>
          <a:custGeom>
            <a:avLst/>
            <a:gdLst>
              <a:gd name="connsiteX0" fmla="*/ 0 w 6692900"/>
              <a:gd name="connsiteY0" fmla="*/ 0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0 w 6692900"/>
              <a:gd name="connsiteY4" fmla="*/ 0 h 6864350"/>
              <a:gd name="connsiteX0" fmla="*/ 4028660 w 6692900"/>
              <a:gd name="connsiteY0" fmla="*/ 0 h 6877602"/>
              <a:gd name="connsiteX1" fmla="*/ 6692900 w 6692900"/>
              <a:gd name="connsiteY1" fmla="*/ 13252 h 6877602"/>
              <a:gd name="connsiteX2" fmla="*/ 6692900 w 6692900"/>
              <a:gd name="connsiteY2" fmla="*/ 6877602 h 6877602"/>
              <a:gd name="connsiteX3" fmla="*/ 0 w 6692900"/>
              <a:gd name="connsiteY3" fmla="*/ 6877602 h 6877602"/>
              <a:gd name="connsiteX4" fmla="*/ 4028660 w 6692900"/>
              <a:gd name="connsiteY4" fmla="*/ 0 h 6877602"/>
              <a:gd name="connsiteX0" fmla="*/ 4176741 w 6692900"/>
              <a:gd name="connsiteY0" fmla="*/ 5258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4176741 w 6692900"/>
              <a:gd name="connsiteY4" fmla="*/ 5258 h 6864350"/>
              <a:gd name="connsiteX0" fmla="*/ 4017553 w 6692900"/>
              <a:gd name="connsiteY0" fmla="*/ 5258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4017553 w 6692900"/>
              <a:gd name="connsiteY4" fmla="*/ 5258 h 6864350"/>
              <a:gd name="connsiteX0" fmla="*/ 3980533 w 6655880"/>
              <a:gd name="connsiteY0" fmla="*/ 5258 h 6868052"/>
              <a:gd name="connsiteX1" fmla="*/ 6655880 w 6655880"/>
              <a:gd name="connsiteY1" fmla="*/ 0 h 6868052"/>
              <a:gd name="connsiteX2" fmla="*/ 6655880 w 6655880"/>
              <a:gd name="connsiteY2" fmla="*/ 6864350 h 6868052"/>
              <a:gd name="connsiteX3" fmla="*/ 0 w 6655880"/>
              <a:gd name="connsiteY3" fmla="*/ 6868052 h 6868052"/>
              <a:gd name="connsiteX4" fmla="*/ 3980533 w 6655880"/>
              <a:gd name="connsiteY4" fmla="*/ 5258 h 6868052"/>
              <a:gd name="connsiteX0" fmla="*/ 3967833 w 6655880"/>
              <a:gd name="connsiteY0" fmla="*/ 2083 h 6868052"/>
              <a:gd name="connsiteX1" fmla="*/ 6655880 w 6655880"/>
              <a:gd name="connsiteY1" fmla="*/ 0 h 6868052"/>
              <a:gd name="connsiteX2" fmla="*/ 6655880 w 6655880"/>
              <a:gd name="connsiteY2" fmla="*/ 6864350 h 6868052"/>
              <a:gd name="connsiteX3" fmla="*/ 0 w 6655880"/>
              <a:gd name="connsiteY3" fmla="*/ 6868052 h 6868052"/>
              <a:gd name="connsiteX4" fmla="*/ 3967833 w 6655880"/>
              <a:gd name="connsiteY4" fmla="*/ 2083 h 6868052"/>
              <a:gd name="connsiteX0" fmla="*/ 3955133 w 6643180"/>
              <a:gd name="connsiteY0" fmla="*/ 2083 h 6871227"/>
              <a:gd name="connsiteX1" fmla="*/ 6643180 w 6643180"/>
              <a:gd name="connsiteY1" fmla="*/ 0 h 6871227"/>
              <a:gd name="connsiteX2" fmla="*/ 6643180 w 6643180"/>
              <a:gd name="connsiteY2" fmla="*/ 6864350 h 6871227"/>
              <a:gd name="connsiteX3" fmla="*/ 0 w 6643180"/>
              <a:gd name="connsiteY3" fmla="*/ 6871227 h 6871227"/>
              <a:gd name="connsiteX4" fmla="*/ 3955133 w 6643180"/>
              <a:gd name="connsiteY4" fmla="*/ 2083 h 6871227"/>
              <a:gd name="connsiteX0" fmla="*/ 3967833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7833 w 6655880"/>
              <a:gd name="connsiteY4" fmla="*/ 2083 h 6871227"/>
              <a:gd name="connsiteX0" fmla="*/ 3961483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1483 w 6655880"/>
              <a:gd name="connsiteY4" fmla="*/ 2083 h 6871227"/>
              <a:gd name="connsiteX0" fmla="*/ 4110708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4110708 w 6655880"/>
              <a:gd name="connsiteY4" fmla="*/ 2083 h 6871227"/>
              <a:gd name="connsiteX0" fmla="*/ 3964658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4658 w 6655880"/>
              <a:gd name="connsiteY4" fmla="*/ 2083 h 68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5880" h="6871227">
                <a:moveTo>
                  <a:pt x="3964658" y="2083"/>
                </a:moveTo>
                <a:lnTo>
                  <a:pt x="6655880" y="0"/>
                </a:lnTo>
                <a:lnTo>
                  <a:pt x="6655880" y="6864350"/>
                </a:lnTo>
                <a:lnTo>
                  <a:pt x="0" y="6871227"/>
                </a:lnTo>
                <a:lnTo>
                  <a:pt x="3964658" y="2083"/>
                </a:lnTo>
                <a:close/>
              </a:path>
            </a:pathLst>
          </a:custGeom>
          <a:pattFill prst="pct25">
            <a:fgClr>
              <a:schemeClr val="accent6"/>
            </a:fgClr>
            <a:bgClr>
              <a:schemeClr val="bg1"/>
            </a:bgClr>
          </a:pattFill>
        </p:spPr>
        <p:txBody>
          <a:bodyPr lIns="180000" tIns="1296000" bIns="0" anchor="ctr" anchorCtr="0"/>
          <a:lstStyle>
            <a:lvl1pPr marL="0" indent="0" algn="ctr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Bilde - Dra &amp; slipp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1562AEE4-DECA-F44C-A92E-097739B69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863520"/>
            <a:ext cx="6183088" cy="1243635"/>
          </a:xfrm>
          <a:prstGeom prst="rect">
            <a:avLst/>
          </a:prstGeom>
        </p:spPr>
        <p:txBody>
          <a:bodyPr lIns="90000" anchor="b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07C0304E-ADE1-7D47-A5A1-08C62C7FFA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198" y="2246856"/>
            <a:ext cx="4985657" cy="2543175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181394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8F5273AF-F2B5-3244-A335-B4250EFED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7950" y="396895"/>
            <a:ext cx="1534512" cy="221651"/>
          </a:xfrm>
          <a:prstGeom prst="rect">
            <a:avLst/>
          </a:prstGeom>
        </p:spPr>
      </p:pic>
      <p:sp>
        <p:nvSpPr>
          <p:cNvPr id="19" name="Tittel 15">
            <a:extLst>
              <a:ext uri="{FF2B5EF4-FFF2-40B4-BE49-F238E27FC236}">
                <a16:creationId xmlns:a16="http://schemas.microsoft.com/office/drawing/2014/main" id="{6391C75A-22BE-8840-B107-96FB3AB08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1580322"/>
            <a:ext cx="10515602" cy="1848678"/>
          </a:xfrm>
          <a:prstGeom prst="rect">
            <a:avLst/>
          </a:prstGeom>
        </p:spPr>
        <p:txBody>
          <a:bodyPr lIns="90000" anchor="b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0" name="Plassholder for dato 29">
            <a:extLst>
              <a:ext uri="{FF2B5EF4-FFF2-40B4-BE49-F238E27FC236}">
                <a16:creationId xmlns:a16="http://schemas.microsoft.com/office/drawing/2014/main" id="{6B836F52-8A58-F140-BBAC-45D1F1C5FD9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31" name="Plassholder for bunntekst 30">
            <a:extLst>
              <a:ext uri="{FF2B5EF4-FFF2-40B4-BE49-F238E27FC236}">
                <a16:creationId xmlns:a16="http://schemas.microsoft.com/office/drawing/2014/main" id="{B51DE252-6458-5A4A-AC04-38B677D373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32" name="Plassholder for lysbildenummer 31">
            <a:extLst>
              <a:ext uri="{FF2B5EF4-FFF2-40B4-BE49-F238E27FC236}">
                <a16:creationId xmlns:a16="http://schemas.microsoft.com/office/drawing/2014/main" id="{2B2A7109-291E-B94B-8BA6-DCD21855EC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5" name="Rettvinklet trekant 27">
            <a:extLst>
              <a:ext uri="{FF2B5EF4-FFF2-40B4-BE49-F238E27FC236}">
                <a16:creationId xmlns:a16="http://schemas.microsoft.com/office/drawing/2014/main" id="{57F93B44-48F6-FE46-B420-192290C0914F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684934" y="596590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2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6" name="Rettvinklet trekant 27">
            <a:extLst>
              <a:ext uri="{FF2B5EF4-FFF2-40B4-BE49-F238E27FC236}">
                <a16:creationId xmlns:a16="http://schemas.microsoft.com/office/drawing/2014/main" id="{4E6C0877-AF38-C849-94B3-1A7ADE8798A4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971C6C0-857A-5844-B4C5-44CAFC8C1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517900"/>
            <a:ext cx="10515600" cy="2447925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101869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vinklet trekant 1">
            <a:extLst>
              <a:ext uri="{FF2B5EF4-FFF2-40B4-BE49-F238E27FC236}">
                <a16:creationId xmlns:a16="http://schemas.microsoft.com/office/drawing/2014/main" id="{9BD9662E-0191-6F4F-B4B2-75FC3EF58F5D}"/>
              </a:ext>
            </a:extLst>
          </p:cNvPr>
          <p:cNvSpPr/>
          <p:nvPr userDrawn="1"/>
        </p:nvSpPr>
        <p:spPr>
          <a:xfrm>
            <a:off x="-4944" y="-13063"/>
            <a:ext cx="3662543" cy="6348549"/>
          </a:xfrm>
          <a:custGeom>
            <a:avLst/>
            <a:gdLst>
              <a:gd name="connsiteX0" fmla="*/ 0 w 4472440"/>
              <a:gd name="connsiteY0" fmla="*/ 6339543 h 6339543"/>
              <a:gd name="connsiteX1" fmla="*/ 0 w 4472440"/>
              <a:gd name="connsiteY1" fmla="*/ 0 h 6339543"/>
              <a:gd name="connsiteX2" fmla="*/ 4472440 w 4472440"/>
              <a:gd name="connsiteY2" fmla="*/ 6339543 h 6339543"/>
              <a:gd name="connsiteX3" fmla="*/ 0 w 4472440"/>
              <a:gd name="connsiteY3" fmla="*/ 6339543 h 6339543"/>
              <a:gd name="connsiteX0" fmla="*/ 0 w 3662543"/>
              <a:gd name="connsiteY0" fmla="*/ 6348549 h 6348549"/>
              <a:gd name="connsiteX1" fmla="*/ 0 w 3662543"/>
              <a:gd name="connsiteY1" fmla="*/ 9006 h 6348549"/>
              <a:gd name="connsiteX2" fmla="*/ 3662543 w 3662543"/>
              <a:gd name="connsiteY2" fmla="*/ 0 h 6348549"/>
              <a:gd name="connsiteX3" fmla="*/ 0 w 3662543"/>
              <a:gd name="connsiteY3" fmla="*/ 6348549 h 634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2543" h="6348549">
                <a:moveTo>
                  <a:pt x="0" y="6348549"/>
                </a:moveTo>
                <a:lnTo>
                  <a:pt x="0" y="9006"/>
                </a:lnTo>
                <a:lnTo>
                  <a:pt x="3662543" y="0"/>
                </a:lnTo>
                <a:lnTo>
                  <a:pt x="0" y="63485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D69F68D-D20B-634F-A7DF-2024869F8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43" y="-4057"/>
            <a:ext cx="4193511" cy="6876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ACDECA5-5310-2741-AFD4-9FA6D30AE3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7950" y="396895"/>
            <a:ext cx="1534512" cy="22165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AD74E1F-F2A4-CC49-99FD-9ED7BC89E3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C4B14C-5C3F-404D-96E3-09D19E2D2D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B2B26A-3518-3A46-B8E6-D07ADC8A60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Tittel 15">
            <a:extLst>
              <a:ext uri="{FF2B5EF4-FFF2-40B4-BE49-F238E27FC236}">
                <a16:creationId xmlns:a16="http://schemas.microsoft.com/office/drawing/2014/main" id="{40DDF9E0-217A-4E46-9196-61EEA60138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1580322"/>
            <a:ext cx="7315200" cy="1848678"/>
          </a:xfrm>
          <a:prstGeom prst="rect">
            <a:avLst/>
          </a:prstGeom>
        </p:spPr>
        <p:txBody>
          <a:bodyPr lIns="90000" anchor="b" anchorCtr="0"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24A95A-C9A7-584B-A637-DE18A8ED7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3571979"/>
            <a:ext cx="7315200" cy="2461073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2190204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Innhold -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5">
            <a:extLst>
              <a:ext uri="{FF2B5EF4-FFF2-40B4-BE49-F238E27FC236}">
                <a16:creationId xmlns:a16="http://schemas.microsoft.com/office/drawing/2014/main" id="{ED87802B-D130-1647-B1E2-F757BC726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3" name="Rettvinklet trekant 27">
            <a:extLst>
              <a:ext uri="{FF2B5EF4-FFF2-40B4-BE49-F238E27FC236}">
                <a16:creationId xmlns:a16="http://schemas.microsoft.com/office/drawing/2014/main" id="{A2390908-B4DD-2F49-8D56-2D4880A59909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684934" y="596590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ttvinklet trekant 27">
            <a:extLst>
              <a:ext uri="{FF2B5EF4-FFF2-40B4-BE49-F238E27FC236}">
                <a16:creationId xmlns:a16="http://schemas.microsoft.com/office/drawing/2014/main" id="{2C2BA1F4-8C63-F045-B9B9-45E4AD8DAE71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2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E279CA91-269B-AC4C-A099-96372B60D08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0" name="TekstSylinder 24">
            <a:extLst>
              <a:ext uri="{FF2B5EF4-FFF2-40B4-BE49-F238E27FC236}">
                <a16:creationId xmlns:a16="http://schemas.microsoft.com/office/drawing/2014/main" id="{4EF7804C-C49C-4D44-82E6-430F469A41A6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Innhold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7B2EF43A-3737-D142-8706-749975E5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0852626-4A78-B54B-9218-F759096A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FDD4673-8844-064F-981D-E412DE70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DBD77B04-8F17-8047-B2B8-00A69B9D2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6" name="Rettvinklet trekant 27">
            <a:extLst>
              <a:ext uri="{FF2B5EF4-FFF2-40B4-BE49-F238E27FC236}">
                <a16:creationId xmlns:a16="http://schemas.microsoft.com/office/drawing/2014/main" id="{51CE98A6-071E-5245-8C3E-775934193CA7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Plassholder for innhold 6">
            <a:extLst>
              <a:ext uri="{FF2B5EF4-FFF2-40B4-BE49-F238E27FC236}">
                <a16:creationId xmlns:a16="http://schemas.microsoft.com/office/drawing/2014/main" id="{5D1B6DCD-89FF-6C4A-A9CA-5027B8AC1BA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1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1596E632-D171-D943-A55A-AF4F5D1DA54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453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7" name="TekstSylinder 24">
            <a:extLst>
              <a:ext uri="{FF2B5EF4-FFF2-40B4-BE49-F238E27FC236}">
                <a16:creationId xmlns:a16="http://schemas.microsoft.com/office/drawing/2014/main" id="{02127BE6-5DF6-4514-ABFA-BD28D57B6BBB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51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Heldekkende bilde m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1E67210-FB6C-1C49-BE9E-518C2B04E6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25">
            <a:fgClr>
              <a:schemeClr val="accent6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b="1">
                <a:solidFill>
                  <a:srgbClr val="59595B"/>
                </a:solidFill>
              </a:defRPr>
            </a:lvl1pPr>
          </a:lstStyle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Bilde</a:t>
            </a:r>
          </a:p>
          <a:p>
            <a:r>
              <a:rPr lang="nb-NO" dirty="0"/>
              <a:t>Dra &amp; slipp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D6BF1A-7B49-A642-87D3-65A2AF62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330" y="596347"/>
            <a:ext cx="5110162" cy="2044700"/>
          </a:xfrm>
          <a:solidFill>
            <a:schemeClr val="bg1">
              <a:alpha val="70000"/>
            </a:scheme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2139889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Innhold - 1 spalte -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e 40" descr="Et bilde som inneholder bygning&#10;&#10;Automatisk generert beskrivelse">
            <a:extLst>
              <a:ext uri="{FF2B5EF4-FFF2-40B4-BE49-F238E27FC236}">
                <a16:creationId xmlns:a16="http://schemas.microsoft.com/office/drawing/2014/main" id="{C722C78B-FEED-864C-9B4F-34166B644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790" y="-179414"/>
            <a:ext cx="4299698" cy="7050114"/>
          </a:xfrm>
          <a:prstGeom prst="rect">
            <a:avLst/>
          </a:prstGeom>
          <a:ln>
            <a:noFill/>
          </a:ln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2" name="Rettvinklet trekant 27">
            <a:extLst>
              <a:ext uri="{FF2B5EF4-FFF2-40B4-BE49-F238E27FC236}">
                <a16:creationId xmlns:a16="http://schemas.microsoft.com/office/drawing/2014/main" id="{370F4F86-A580-514E-8034-F5C71B9D7440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Tittel 15">
            <a:extLst>
              <a:ext uri="{FF2B5EF4-FFF2-40B4-BE49-F238E27FC236}">
                <a16:creationId xmlns:a16="http://schemas.microsoft.com/office/drawing/2014/main" id="{3464B134-934E-7245-8426-1287D80109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4CAC9B78-1D15-4946-9847-333BA4593C1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1" name="TekstSylinder 24">
            <a:extLst>
              <a:ext uri="{FF2B5EF4-FFF2-40B4-BE49-F238E27FC236}">
                <a16:creationId xmlns:a16="http://schemas.microsoft.com/office/drawing/2014/main" id="{823AD26D-FBA5-4394-BB5A-51507AC7F3BD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35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Innhold - 1 spalte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2">
            <a:extLst>
              <a:ext uri="{FF2B5EF4-FFF2-40B4-BE49-F238E27FC236}">
                <a16:creationId xmlns:a16="http://schemas.microsoft.com/office/drawing/2014/main" id="{67B41F1E-7E0B-E74D-8804-67D5839E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83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Tittel 15">
            <a:extLst>
              <a:ext uri="{FF2B5EF4-FFF2-40B4-BE49-F238E27FC236}">
                <a16:creationId xmlns:a16="http://schemas.microsoft.com/office/drawing/2014/main" id="{B04FC051-BDD9-444E-8F81-C2262CFE1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03E180EB-10D5-F74C-9643-6F3F6C86403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2" name="TekstSylinder 24">
            <a:extLst>
              <a:ext uri="{FF2B5EF4-FFF2-40B4-BE49-F238E27FC236}">
                <a16:creationId xmlns:a16="http://schemas.microsoft.com/office/drawing/2014/main" id="{857C7D04-710A-4A97-9EAA-40B09E164CD4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8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Innhold - 2 spalter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2">
            <a:extLst>
              <a:ext uri="{FF2B5EF4-FFF2-40B4-BE49-F238E27FC236}">
                <a16:creationId xmlns:a16="http://schemas.microsoft.com/office/drawing/2014/main" id="{67B41F1E-7E0B-E74D-8804-67D5839E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83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E36400CA-957A-824B-A38F-C6F5DD59B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4" name="Plassholder for innhold 6">
            <a:extLst>
              <a:ext uri="{FF2B5EF4-FFF2-40B4-BE49-F238E27FC236}">
                <a16:creationId xmlns:a16="http://schemas.microsoft.com/office/drawing/2014/main" id="{F4240B87-D562-F94F-B6EF-2CE0D86411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1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8" name="Plassholder for innhold 6">
            <a:extLst>
              <a:ext uri="{FF2B5EF4-FFF2-40B4-BE49-F238E27FC236}">
                <a16:creationId xmlns:a16="http://schemas.microsoft.com/office/drawing/2014/main" id="{14B55B89-66D3-AC4E-A449-2DBF6D65235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453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6" name="TekstSylinder 24">
            <a:extLst>
              <a:ext uri="{FF2B5EF4-FFF2-40B4-BE49-F238E27FC236}">
                <a16:creationId xmlns:a16="http://schemas.microsoft.com/office/drawing/2014/main" id="{0B9A6B2A-85E5-4E55-9E51-759D72C23C31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56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Innhold - 1 spalte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FF56A64B-443D-2142-AF60-33D1C7D3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61" y="-3692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B278659-C33D-D848-8897-595FC68AF48C}"/>
              </a:ext>
            </a:extLst>
          </p:cNvPr>
          <p:cNvSpPr txBox="1"/>
          <p:nvPr userDrawn="1"/>
        </p:nvSpPr>
        <p:spPr>
          <a:xfrm>
            <a:off x="9982200" y="306883"/>
            <a:ext cx="165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>
                <a:solidFill>
                  <a:schemeClr val="accent6"/>
                </a:solidFill>
              </a:rPr>
              <a:t>Multiconsult.no</a:t>
            </a:r>
            <a:endParaRPr lang="nb-NO" dirty="0">
              <a:solidFill>
                <a:schemeClr val="accent6"/>
              </a:solidFill>
            </a:endParaRPr>
          </a:p>
        </p:txBody>
      </p:sp>
      <p:sp>
        <p:nvSpPr>
          <p:cNvPr id="19" name="Tittel 15">
            <a:extLst>
              <a:ext uri="{FF2B5EF4-FFF2-40B4-BE49-F238E27FC236}">
                <a16:creationId xmlns:a16="http://schemas.microsoft.com/office/drawing/2014/main" id="{55015230-9D04-CE4D-B9DE-31677E232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21" name="Rettvinklet trekant 27">
            <a:extLst>
              <a:ext uri="{FF2B5EF4-FFF2-40B4-BE49-F238E27FC236}">
                <a16:creationId xmlns:a16="http://schemas.microsoft.com/office/drawing/2014/main" id="{439149EA-5B24-AB4B-86FE-EA06523D706A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056769" y="3796382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ttvinklet trekant 27">
            <a:extLst>
              <a:ext uri="{FF2B5EF4-FFF2-40B4-BE49-F238E27FC236}">
                <a16:creationId xmlns:a16="http://schemas.microsoft.com/office/drawing/2014/main" id="{6C26C92C-0D71-144C-AE16-D0F72F422EC8}"/>
              </a:ext>
            </a:extLst>
          </p:cNvPr>
          <p:cNvSpPr>
            <a:spLocks noChangeAspect="1"/>
          </p:cNvSpPr>
          <p:nvPr userDrawn="1"/>
        </p:nvSpPr>
        <p:spPr>
          <a:xfrm>
            <a:off x="10512947" y="4753145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ttvinklet trekant 27">
            <a:extLst>
              <a:ext uri="{FF2B5EF4-FFF2-40B4-BE49-F238E27FC236}">
                <a16:creationId xmlns:a16="http://schemas.microsoft.com/office/drawing/2014/main" id="{D6B189F4-E5A0-8546-8D40-131B6E9E613F}"/>
              </a:ext>
            </a:extLst>
          </p:cNvPr>
          <p:cNvSpPr>
            <a:spLocks noChangeAspect="1"/>
          </p:cNvSpPr>
          <p:nvPr userDrawn="1"/>
        </p:nvSpPr>
        <p:spPr>
          <a:xfrm>
            <a:off x="11600591" y="5709907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chemeClr val="bg2">
                  <a:alpha val="37000"/>
                </a:schemeClr>
              </a:gs>
              <a:gs pos="33000">
                <a:schemeClr val="accent6">
                  <a:alpha val="47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Rettvinklet trekant 27">
            <a:extLst>
              <a:ext uri="{FF2B5EF4-FFF2-40B4-BE49-F238E27FC236}">
                <a16:creationId xmlns:a16="http://schemas.microsoft.com/office/drawing/2014/main" id="{C80E26FB-FB3B-8E4B-B1B0-D08BBAFE0126}"/>
              </a:ext>
            </a:extLst>
          </p:cNvPr>
          <p:cNvSpPr>
            <a:spLocks noChangeAspect="1"/>
          </p:cNvSpPr>
          <p:nvPr userDrawn="1"/>
        </p:nvSpPr>
        <p:spPr>
          <a:xfrm>
            <a:off x="9934351" y="3796383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chemeClr val="bg2">
                  <a:alpha val="37000"/>
                </a:schemeClr>
              </a:gs>
              <a:gs pos="33000">
                <a:schemeClr val="accent6">
                  <a:alpha val="47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0292E8DB-BD20-994B-9DF8-0F8A72DE6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3312"/>
            <a:ext cx="7315200" cy="4334138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419528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tel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vinklet trekant 1">
            <a:extLst>
              <a:ext uri="{FF2B5EF4-FFF2-40B4-BE49-F238E27FC236}">
                <a16:creationId xmlns:a16="http://schemas.microsoft.com/office/drawing/2014/main" id="{9BD9662E-0191-6F4F-B4B2-75FC3EF58F5D}"/>
              </a:ext>
            </a:extLst>
          </p:cNvPr>
          <p:cNvSpPr/>
          <p:nvPr userDrawn="1"/>
        </p:nvSpPr>
        <p:spPr>
          <a:xfrm>
            <a:off x="-4944" y="-13063"/>
            <a:ext cx="3662543" cy="6348549"/>
          </a:xfrm>
          <a:custGeom>
            <a:avLst/>
            <a:gdLst>
              <a:gd name="connsiteX0" fmla="*/ 0 w 4472440"/>
              <a:gd name="connsiteY0" fmla="*/ 6339543 h 6339543"/>
              <a:gd name="connsiteX1" fmla="*/ 0 w 4472440"/>
              <a:gd name="connsiteY1" fmla="*/ 0 h 6339543"/>
              <a:gd name="connsiteX2" fmla="*/ 4472440 w 4472440"/>
              <a:gd name="connsiteY2" fmla="*/ 6339543 h 6339543"/>
              <a:gd name="connsiteX3" fmla="*/ 0 w 4472440"/>
              <a:gd name="connsiteY3" fmla="*/ 6339543 h 6339543"/>
              <a:gd name="connsiteX0" fmla="*/ 0 w 3662543"/>
              <a:gd name="connsiteY0" fmla="*/ 6348549 h 6348549"/>
              <a:gd name="connsiteX1" fmla="*/ 0 w 3662543"/>
              <a:gd name="connsiteY1" fmla="*/ 9006 h 6348549"/>
              <a:gd name="connsiteX2" fmla="*/ 3662543 w 3662543"/>
              <a:gd name="connsiteY2" fmla="*/ 0 h 6348549"/>
              <a:gd name="connsiteX3" fmla="*/ 0 w 3662543"/>
              <a:gd name="connsiteY3" fmla="*/ 6348549 h 634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2543" h="6348549">
                <a:moveTo>
                  <a:pt x="0" y="6348549"/>
                </a:moveTo>
                <a:lnTo>
                  <a:pt x="0" y="9006"/>
                </a:lnTo>
                <a:lnTo>
                  <a:pt x="3662543" y="0"/>
                </a:lnTo>
                <a:lnTo>
                  <a:pt x="0" y="63485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D69F68D-D20B-634F-A7DF-2024869F8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3" y="-4057"/>
            <a:ext cx="4193511" cy="6876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ACDECA5-5310-2741-AFD4-9FA6D30AE3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7950" y="396895"/>
            <a:ext cx="1534512" cy="22165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AD74E1F-F2A4-CC49-99FD-9ED7BC89E3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C4B14C-5C3F-404D-96E3-09D19E2D2D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B2B26A-3518-3A46-B8E6-D07ADC8A60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Tittel 15">
            <a:extLst>
              <a:ext uri="{FF2B5EF4-FFF2-40B4-BE49-F238E27FC236}">
                <a16:creationId xmlns:a16="http://schemas.microsoft.com/office/drawing/2014/main" id="{40DDF9E0-217A-4E46-9196-61EEA60138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1580322"/>
            <a:ext cx="7315200" cy="1848678"/>
          </a:xfrm>
          <a:prstGeom prst="rect">
            <a:avLst/>
          </a:prstGeom>
        </p:spPr>
        <p:txBody>
          <a:bodyPr lIns="90000" anchor="b" anchorCtr="0"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24A95A-C9A7-584B-A637-DE18A8ED7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3571979"/>
            <a:ext cx="7315200" cy="2461073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1393033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nnhold - 1 spalte - skrå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FF56A64B-443D-2142-AF60-33D1C7D3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62" y="-3692"/>
            <a:ext cx="12197861" cy="6865383"/>
          </a:xfrm>
          <a:prstGeom prst="rect">
            <a:avLst/>
          </a:prstGeom>
        </p:spPr>
      </p:pic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CCAEA3EC-A598-B846-82D5-F13F48E110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36120" y="-6350"/>
            <a:ext cx="6655880" cy="6871227"/>
          </a:xfrm>
          <a:custGeom>
            <a:avLst/>
            <a:gdLst>
              <a:gd name="connsiteX0" fmla="*/ 0 w 6692900"/>
              <a:gd name="connsiteY0" fmla="*/ 0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0 w 6692900"/>
              <a:gd name="connsiteY4" fmla="*/ 0 h 6864350"/>
              <a:gd name="connsiteX0" fmla="*/ 4028660 w 6692900"/>
              <a:gd name="connsiteY0" fmla="*/ 0 h 6877602"/>
              <a:gd name="connsiteX1" fmla="*/ 6692900 w 6692900"/>
              <a:gd name="connsiteY1" fmla="*/ 13252 h 6877602"/>
              <a:gd name="connsiteX2" fmla="*/ 6692900 w 6692900"/>
              <a:gd name="connsiteY2" fmla="*/ 6877602 h 6877602"/>
              <a:gd name="connsiteX3" fmla="*/ 0 w 6692900"/>
              <a:gd name="connsiteY3" fmla="*/ 6877602 h 6877602"/>
              <a:gd name="connsiteX4" fmla="*/ 4028660 w 6692900"/>
              <a:gd name="connsiteY4" fmla="*/ 0 h 6877602"/>
              <a:gd name="connsiteX0" fmla="*/ 4176741 w 6692900"/>
              <a:gd name="connsiteY0" fmla="*/ 5258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4176741 w 6692900"/>
              <a:gd name="connsiteY4" fmla="*/ 5258 h 6864350"/>
              <a:gd name="connsiteX0" fmla="*/ 4017553 w 6692900"/>
              <a:gd name="connsiteY0" fmla="*/ 5258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4017553 w 6692900"/>
              <a:gd name="connsiteY4" fmla="*/ 5258 h 6864350"/>
              <a:gd name="connsiteX0" fmla="*/ 3980533 w 6655880"/>
              <a:gd name="connsiteY0" fmla="*/ 5258 h 6868052"/>
              <a:gd name="connsiteX1" fmla="*/ 6655880 w 6655880"/>
              <a:gd name="connsiteY1" fmla="*/ 0 h 6868052"/>
              <a:gd name="connsiteX2" fmla="*/ 6655880 w 6655880"/>
              <a:gd name="connsiteY2" fmla="*/ 6864350 h 6868052"/>
              <a:gd name="connsiteX3" fmla="*/ 0 w 6655880"/>
              <a:gd name="connsiteY3" fmla="*/ 6868052 h 6868052"/>
              <a:gd name="connsiteX4" fmla="*/ 3980533 w 6655880"/>
              <a:gd name="connsiteY4" fmla="*/ 5258 h 6868052"/>
              <a:gd name="connsiteX0" fmla="*/ 3967833 w 6655880"/>
              <a:gd name="connsiteY0" fmla="*/ 2083 h 6868052"/>
              <a:gd name="connsiteX1" fmla="*/ 6655880 w 6655880"/>
              <a:gd name="connsiteY1" fmla="*/ 0 h 6868052"/>
              <a:gd name="connsiteX2" fmla="*/ 6655880 w 6655880"/>
              <a:gd name="connsiteY2" fmla="*/ 6864350 h 6868052"/>
              <a:gd name="connsiteX3" fmla="*/ 0 w 6655880"/>
              <a:gd name="connsiteY3" fmla="*/ 6868052 h 6868052"/>
              <a:gd name="connsiteX4" fmla="*/ 3967833 w 6655880"/>
              <a:gd name="connsiteY4" fmla="*/ 2083 h 6868052"/>
              <a:gd name="connsiteX0" fmla="*/ 3955133 w 6643180"/>
              <a:gd name="connsiteY0" fmla="*/ 2083 h 6871227"/>
              <a:gd name="connsiteX1" fmla="*/ 6643180 w 6643180"/>
              <a:gd name="connsiteY1" fmla="*/ 0 h 6871227"/>
              <a:gd name="connsiteX2" fmla="*/ 6643180 w 6643180"/>
              <a:gd name="connsiteY2" fmla="*/ 6864350 h 6871227"/>
              <a:gd name="connsiteX3" fmla="*/ 0 w 6643180"/>
              <a:gd name="connsiteY3" fmla="*/ 6871227 h 6871227"/>
              <a:gd name="connsiteX4" fmla="*/ 3955133 w 6643180"/>
              <a:gd name="connsiteY4" fmla="*/ 2083 h 6871227"/>
              <a:gd name="connsiteX0" fmla="*/ 3967833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7833 w 6655880"/>
              <a:gd name="connsiteY4" fmla="*/ 2083 h 6871227"/>
              <a:gd name="connsiteX0" fmla="*/ 3961483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1483 w 6655880"/>
              <a:gd name="connsiteY4" fmla="*/ 2083 h 6871227"/>
              <a:gd name="connsiteX0" fmla="*/ 4110708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4110708 w 6655880"/>
              <a:gd name="connsiteY4" fmla="*/ 2083 h 6871227"/>
              <a:gd name="connsiteX0" fmla="*/ 3964658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4658 w 6655880"/>
              <a:gd name="connsiteY4" fmla="*/ 2083 h 68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5880" h="6871227">
                <a:moveTo>
                  <a:pt x="3964658" y="2083"/>
                </a:moveTo>
                <a:lnTo>
                  <a:pt x="6655880" y="0"/>
                </a:lnTo>
                <a:lnTo>
                  <a:pt x="6655880" y="6864350"/>
                </a:lnTo>
                <a:lnTo>
                  <a:pt x="0" y="6871227"/>
                </a:lnTo>
                <a:lnTo>
                  <a:pt x="3964658" y="2083"/>
                </a:lnTo>
                <a:close/>
              </a:path>
            </a:pathLst>
          </a:custGeom>
          <a:pattFill prst="pct25">
            <a:fgClr>
              <a:schemeClr val="accent6"/>
            </a:fgClr>
            <a:bgClr>
              <a:schemeClr val="bg1"/>
            </a:bgClr>
          </a:pattFill>
        </p:spPr>
        <p:txBody>
          <a:bodyPr lIns="180000" tIns="1296000" bIns="0" anchor="ctr" anchorCtr="0"/>
          <a:lstStyle>
            <a:lvl1pPr marL="0" indent="0" algn="ctr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Bilde - Dra &amp; slipp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1562AEE4-DECA-F44C-A92E-097739B69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863520"/>
            <a:ext cx="6183088" cy="1243635"/>
          </a:xfrm>
          <a:prstGeom prst="rect">
            <a:avLst/>
          </a:prstGeom>
        </p:spPr>
        <p:txBody>
          <a:bodyPr lIns="90000" anchor="b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07C0304E-ADE1-7D47-A5A1-08C62C7FFA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198" y="2246856"/>
            <a:ext cx="4985657" cy="2543175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158529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Innhold -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5">
            <a:extLst>
              <a:ext uri="{FF2B5EF4-FFF2-40B4-BE49-F238E27FC236}">
                <a16:creationId xmlns:a16="http://schemas.microsoft.com/office/drawing/2014/main" id="{ED87802B-D130-1647-B1E2-F757BC726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3" name="Rettvinklet trekant 27">
            <a:extLst>
              <a:ext uri="{FF2B5EF4-FFF2-40B4-BE49-F238E27FC236}">
                <a16:creationId xmlns:a16="http://schemas.microsoft.com/office/drawing/2014/main" id="{A2390908-B4DD-2F49-8D56-2D4880A59909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684934" y="596590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ttvinklet trekant 27">
            <a:extLst>
              <a:ext uri="{FF2B5EF4-FFF2-40B4-BE49-F238E27FC236}">
                <a16:creationId xmlns:a16="http://schemas.microsoft.com/office/drawing/2014/main" id="{2C2BA1F4-8C63-F045-B9B9-45E4AD8DAE71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2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25D4BE6C-8312-A449-AFC1-B7561772194B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E279CA91-269B-AC4C-A099-96372B60D08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</p:spTree>
    <p:extLst>
      <p:ext uri="{BB962C8B-B14F-4D97-AF65-F5344CB8AC3E}">
        <p14:creationId xmlns:p14="http://schemas.microsoft.com/office/powerpoint/2010/main" val="126988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Innhold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7B2EF43A-3737-D142-8706-749975E5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0852626-4A78-B54B-9218-F759096A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FDD4673-8844-064F-981D-E412DE70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DBD77B04-8F17-8047-B2B8-00A69B9D2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6" name="Rettvinklet trekant 27">
            <a:extLst>
              <a:ext uri="{FF2B5EF4-FFF2-40B4-BE49-F238E27FC236}">
                <a16:creationId xmlns:a16="http://schemas.microsoft.com/office/drawing/2014/main" id="{51CE98A6-071E-5245-8C3E-775934193CA7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Plassholder for innhold 6">
            <a:extLst>
              <a:ext uri="{FF2B5EF4-FFF2-40B4-BE49-F238E27FC236}">
                <a16:creationId xmlns:a16="http://schemas.microsoft.com/office/drawing/2014/main" id="{5D1B6DCD-89FF-6C4A-A9CA-5027B8AC1BA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1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1596E632-D171-D943-A55A-AF4F5D1DA54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453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4" name="TekstSylinder 24">
            <a:extLst>
              <a:ext uri="{FF2B5EF4-FFF2-40B4-BE49-F238E27FC236}">
                <a16:creationId xmlns:a16="http://schemas.microsoft.com/office/drawing/2014/main" id="{3ECCCA05-71A9-4D81-B672-4C11E499D6B9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6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Heldekkende bilde m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1E67210-FB6C-1C49-BE9E-518C2B04E6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25">
            <a:fgClr>
              <a:schemeClr val="accent6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b="1">
                <a:solidFill>
                  <a:srgbClr val="59595B"/>
                </a:solidFill>
              </a:defRPr>
            </a:lvl1pPr>
          </a:lstStyle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Bilde</a:t>
            </a:r>
          </a:p>
          <a:p>
            <a:r>
              <a:rPr lang="nb-NO" dirty="0"/>
              <a:t>Dra &amp; slipp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D6BF1A-7B49-A642-87D3-65A2AF62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330" y="596347"/>
            <a:ext cx="5110162" cy="2044700"/>
          </a:xfrm>
          <a:solidFill>
            <a:schemeClr val="bg1">
              <a:alpha val="70000"/>
            </a:scheme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8541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Innhold - 1 spalte - 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e 40" descr="Et bilde som inneholder bygning&#10;&#10;Automatisk generert beskrivelse">
            <a:extLst>
              <a:ext uri="{FF2B5EF4-FFF2-40B4-BE49-F238E27FC236}">
                <a16:creationId xmlns:a16="http://schemas.microsoft.com/office/drawing/2014/main" id="{C722C78B-FEED-864C-9B4F-34166B644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365790" y="-179414"/>
            <a:ext cx="4299698" cy="7050114"/>
          </a:xfrm>
          <a:prstGeom prst="rect">
            <a:avLst/>
          </a:prstGeom>
          <a:ln>
            <a:noFill/>
          </a:ln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2" name="Rettvinklet trekant 27">
            <a:extLst>
              <a:ext uri="{FF2B5EF4-FFF2-40B4-BE49-F238E27FC236}">
                <a16:creationId xmlns:a16="http://schemas.microsoft.com/office/drawing/2014/main" id="{370F4F86-A580-514E-8034-F5C71B9D7440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Tittel 15">
            <a:extLst>
              <a:ext uri="{FF2B5EF4-FFF2-40B4-BE49-F238E27FC236}">
                <a16:creationId xmlns:a16="http://schemas.microsoft.com/office/drawing/2014/main" id="{3464B134-934E-7245-8426-1287D80109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4CAC9B78-1D15-4946-9847-333BA4593C1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1" name="TekstSylinder 24">
            <a:extLst>
              <a:ext uri="{FF2B5EF4-FFF2-40B4-BE49-F238E27FC236}">
                <a16:creationId xmlns:a16="http://schemas.microsoft.com/office/drawing/2014/main" id="{C73BA9B7-0C49-4356-B558-925EC950F154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2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Innhold - 1 spalte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2">
            <a:extLst>
              <a:ext uri="{FF2B5EF4-FFF2-40B4-BE49-F238E27FC236}">
                <a16:creationId xmlns:a16="http://schemas.microsoft.com/office/drawing/2014/main" id="{67B41F1E-7E0B-E74D-8804-67D5839E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9110" r="21485" b="36584"/>
          <a:stretch/>
        </p:blipFill>
        <p:spPr>
          <a:xfrm>
            <a:off x="0" y="-7383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Tittel 15">
            <a:extLst>
              <a:ext uri="{FF2B5EF4-FFF2-40B4-BE49-F238E27FC236}">
                <a16:creationId xmlns:a16="http://schemas.microsoft.com/office/drawing/2014/main" id="{B04FC051-BDD9-444E-8F81-C2262CFE1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03E180EB-10D5-F74C-9643-6F3F6C86403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2" name="TekstSylinder 24">
            <a:extLst>
              <a:ext uri="{FF2B5EF4-FFF2-40B4-BE49-F238E27FC236}">
                <a16:creationId xmlns:a16="http://schemas.microsoft.com/office/drawing/2014/main" id="{A9828219-558B-47FF-B2DE-66EEECB78DFD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0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Innhold - 2 spalter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2">
            <a:extLst>
              <a:ext uri="{FF2B5EF4-FFF2-40B4-BE49-F238E27FC236}">
                <a16:creationId xmlns:a16="http://schemas.microsoft.com/office/drawing/2014/main" id="{67B41F1E-7E0B-E74D-8804-67D5839E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9110" r="21485" b="36584"/>
          <a:stretch/>
        </p:blipFill>
        <p:spPr>
          <a:xfrm>
            <a:off x="0" y="-7383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E36400CA-957A-824B-A38F-C6F5DD59B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4" name="Plassholder for innhold 6">
            <a:extLst>
              <a:ext uri="{FF2B5EF4-FFF2-40B4-BE49-F238E27FC236}">
                <a16:creationId xmlns:a16="http://schemas.microsoft.com/office/drawing/2014/main" id="{F4240B87-D562-F94F-B6EF-2CE0D86411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1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8" name="Plassholder for innhold 6">
            <a:extLst>
              <a:ext uri="{FF2B5EF4-FFF2-40B4-BE49-F238E27FC236}">
                <a16:creationId xmlns:a16="http://schemas.microsoft.com/office/drawing/2014/main" id="{14B55B89-66D3-AC4E-A449-2DBF6D65235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453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6" name="TekstSylinder 24">
            <a:extLst>
              <a:ext uri="{FF2B5EF4-FFF2-40B4-BE49-F238E27FC236}">
                <a16:creationId xmlns:a16="http://schemas.microsoft.com/office/drawing/2014/main" id="{34B8837A-3941-45AA-B98C-F1F5364D4D4E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6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Innhold - 1 spalte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FF56A64B-443D-2142-AF60-33D1C7D3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9110" r="21485" b="36584"/>
          <a:stretch/>
        </p:blipFill>
        <p:spPr>
          <a:xfrm>
            <a:off x="-5861" y="-3692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9" name="Tittel 15">
            <a:extLst>
              <a:ext uri="{FF2B5EF4-FFF2-40B4-BE49-F238E27FC236}">
                <a16:creationId xmlns:a16="http://schemas.microsoft.com/office/drawing/2014/main" id="{55015230-9D04-CE4D-B9DE-31677E232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21" name="Rettvinklet trekant 27">
            <a:extLst>
              <a:ext uri="{FF2B5EF4-FFF2-40B4-BE49-F238E27FC236}">
                <a16:creationId xmlns:a16="http://schemas.microsoft.com/office/drawing/2014/main" id="{439149EA-5B24-AB4B-86FE-EA06523D706A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056769" y="3796382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ttvinklet trekant 27">
            <a:extLst>
              <a:ext uri="{FF2B5EF4-FFF2-40B4-BE49-F238E27FC236}">
                <a16:creationId xmlns:a16="http://schemas.microsoft.com/office/drawing/2014/main" id="{6C26C92C-0D71-144C-AE16-D0F72F422EC8}"/>
              </a:ext>
            </a:extLst>
          </p:cNvPr>
          <p:cNvSpPr>
            <a:spLocks noChangeAspect="1"/>
          </p:cNvSpPr>
          <p:nvPr userDrawn="1"/>
        </p:nvSpPr>
        <p:spPr>
          <a:xfrm>
            <a:off x="10512947" y="4753145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ttvinklet trekant 27">
            <a:extLst>
              <a:ext uri="{FF2B5EF4-FFF2-40B4-BE49-F238E27FC236}">
                <a16:creationId xmlns:a16="http://schemas.microsoft.com/office/drawing/2014/main" id="{D6B189F4-E5A0-8546-8D40-131B6E9E613F}"/>
              </a:ext>
            </a:extLst>
          </p:cNvPr>
          <p:cNvSpPr>
            <a:spLocks noChangeAspect="1"/>
          </p:cNvSpPr>
          <p:nvPr userDrawn="1"/>
        </p:nvSpPr>
        <p:spPr>
          <a:xfrm>
            <a:off x="11600591" y="5709907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chemeClr val="bg2">
                  <a:alpha val="37000"/>
                </a:schemeClr>
              </a:gs>
              <a:gs pos="33000">
                <a:schemeClr val="accent6">
                  <a:alpha val="47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Rettvinklet trekant 27">
            <a:extLst>
              <a:ext uri="{FF2B5EF4-FFF2-40B4-BE49-F238E27FC236}">
                <a16:creationId xmlns:a16="http://schemas.microsoft.com/office/drawing/2014/main" id="{C80E26FB-FB3B-8E4B-B1B0-D08BBAFE0126}"/>
              </a:ext>
            </a:extLst>
          </p:cNvPr>
          <p:cNvSpPr>
            <a:spLocks noChangeAspect="1"/>
          </p:cNvSpPr>
          <p:nvPr userDrawn="1"/>
        </p:nvSpPr>
        <p:spPr>
          <a:xfrm>
            <a:off x="9934351" y="3796383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chemeClr val="bg2">
                  <a:alpha val="37000"/>
                </a:schemeClr>
              </a:gs>
              <a:gs pos="33000">
                <a:schemeClr val="accent6">
                  <a:alpha val="47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0292E8DB-BD20-994B-9DF8-0F8A72DE6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3312"/>
            <a:ext cx="7315200" cy="4334138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  <p:sp>
        <p:nvSpPr>
          <p:cNvPr id="15" name="TekstSylinder 24">
            <a:extLst>
              <a:ext uri="{FF2B5EF4-FFF2-40B4-BE49-F238E27FC236}">
                <a16:creationId xmlns:a16="http://schemas.microsoft.com/office/drawing/2014/main" id="{75C6977B-4805-4FAB-B209-8A65A53E337C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2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F3EDC97B-D906-904D-91ED-A00196DD7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C7F2429B-186D-814C-A593-2F16B2404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8" name="Plassholder for tittel 7">
            <a:extLst>
              <a:ext uri="{FF2B5EF4-FFF2-40B4-BE49-F238E27FC236}">
                <a16:creationId xmlns:a16="http://schemas.microsoft.com/office/drawing/2014/main" id="{1748E5CC-B5DB-5E4B-9604-FE6994D6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07633AC4-E60E-D145-B2A0-8610CBE3E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11305605-ADBA-9D42-8A4C-06F0B69C9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389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6" r:id="rId2"/>
    <p:sldLayoutId id="2147483661" r:id="rId3"/>
    <p:sldLayoutId id="2147483652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tabLst/>
        <a:defRPr sz="2400" b="0" i="0" kern="1200">
          <a:solidFill>
            <a:schemeClr val="accent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F3EDC97B-D906-904D-91ED-A00196DD7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C7F2429B-186D-814C-A593-2F16B2404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5D1E4789-263B-8442-876C-A4909C10904E}" type="datetimeFigureOut">
              <a:rPr lang="nb-NO" smtClean="0"/>
              <a:pPr/>
              <a:t>11.11.2021</a:t>
            </a:fld>
            <a:endParaRPr lang="nb-NO" dirty="0"/>
          </a:p>
        </p:txBody>
      </p:sp>
      <p:sp>
        <p:nvSpPr>
          <p:cNvPr id="8" name="Plassholder for tittel 7">
            <a:extLst>
              <a:ext uri="{FF2B5EF4-FFF2-40B4-BE49-F238E27FC236}">
                <a16:creationId xmlns:a16="http://schemas.microsoft.com/office/drawing/2014/main" id="{1748E5CC-B5DB-5E4B-9604-FE6994D6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07633AC4-E60E-D145-B2A0-8610CBE3E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11305605-ADBA-9D42-8A4C-06F0B69C9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5552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tabLst/>
        <a:defRPr sz="2400" b="0" i="0" kern="1200">
          <a:solidFill>
            <a:schemeClr val="accent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2BCF7-CB30-8A4E-A490-1521BC7C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 i mellom &amp; rundt omkring.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253CA5-48D3-D647-B3E6-F2DEF63DB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En forsvarstale (?) for de små bygningene vi egentlig ikke har bruk for lenger. </a:t>
            </a:r>
          </a:p>
        </p:txBody>
      </p:sp>
    </p:spTree>
    <p:extLst>
      <p:ext uri="{BB962C8B-B14F-4D97-AF65-F5344CB8AC3E}">
        <p14:creationId xmlns:p14="http://schemas.microsoft.com/office/powerpoint/2010/main" val="1766344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AE4B-89B9-4179-B576-ABD24102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 descr="A group of people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3E8B195B-6C32-412A-B7F7-8EE97D9D2A8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282712" y="1559705"/>
            <a:ext cx="5968427" cy="4149741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12DD93F-08BE-427F-AA1D-80ED3F89A111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3"/>
          <a:srcRect l="7948" t="673" r="7778" b="6052"/>
          <a:stretch/>
        </p:blipFill>
        <p:spPr>
          <a:xfrm>
            <a:off x="6422512" y="1559705"/>
            <a:ext cx="5356147" cy="414974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098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1E7F-B784-4D88-B932-AE0B42C2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DDAB52F7-556F-4121-B64E-032E1D2DE44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838200" y="1977231"/>
            <a:ext cx="5181600" cy="388620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BA48362A-AC55-4709-812B-3D52A25B1E8A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6184900" y="1977231"/>
            <a:ext cx="5181600" cy="3886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646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D0FF0-448F-46E6-8FA2-5A3C2BAA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 descr="A picture containing building, sky, outdoor&#10;&#10;Description automatically generated">
            <a:extLst>
              <a:ext uri="{FF2B5EF4-FFF2-40B4-BE49-F238E27FC236}">
                <a16:creationId xmlns:a16="http://schemas.microsoft.com/office/drawing/2014/main" id="{52D4D148-B89E-4EAB-8310-D34B2C93C66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838200" y="1977231"/>
            <a:ext cx="5181600" cy="3886200"/>
          </a:xfrm>
        </p:spPr>
      </p:pic>
      <p:pic>
        <p:nvPicPr>
          <p:cNvPr id="8" name="Content Placeholder 7" descr="A white house with red doors&#10;&#10;Description automatically generated with medium confidence">
            <a:extLst>
              <a:ext uri="{FF2B5EF4-FFF2-40B4-BE49-F238E27FC236}">
                <a16:creationId xmlns:a16="http://schemas.microsoft.com/office/drawing/2014/main" id="{5C7F3227-B181-4292-A691-13CA0FB62A0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6184900" y="19772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07066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06B12-FD39-4B6A-81A5-75E196001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9F1797-EEB5-4DB5-A73D-5F82164F8A5B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802756" y="1196299"/>
            <a:ext cx="3150604" cy="4682811"/>
          </a:xfrm>
        </p:spPr>
      </p:pic>
      <p:pic>
        <p:nvPicPr>
          <p:cNvPr id="11" name="Picture 10" descr="A picture containing building, outdoor, cement, stone&#10;&#10;Description automatically generated">
            <a:extLst>
              <a:ext uri="{FF2B5EF4-FFF2-40B4-BE49-F238E27FC236}">
                <a16:creationId xmlns:a16="http://schemas.microsoft.com/office/drawing/2014/main" id="{C1E3BDEC-74B8-4A7F-9699-3AB2E46EB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503" y="1253796"/>
            <a:ext cx="5286073" cy="3964555"/>
          </a:xfrm>
          <a:prstGeom prst="rect">
            <a:avLst/>
          </a:prstGeom>
        </p:spPr>
      </p:pic>
      <p:pic>
        <p:nvPicPr>
          <p:cNvPr id="3" name="Content Placeholder 2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452B9726-7BD8-4638-8336-AFFB4012C1A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8055299" y="1196299"/>
            <a:ext cx="3502378" cy="3160551"/>
          </a:xfrm>
        </p:spPr>
      </p:pic>
    </p:spTree>
    <p:extLst>
      <p:ext uri="{BB962C8B-B14F-4D97-AF65-F5344CB8AC3E}">
        <p14:creationId xmlns:p14="http://schemas.microsoft.com/office/powerpoint/2010/main" val="171158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2E71-A31E-4441-8864-F49C00C2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704751-E37F-4733-B0AE-7F67AD57478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2"/>
          <a:srcRect l="13535" t="11384" r="18398" b="8498"/>
          <a:stretch/>
        </p:blipFill>
        <p:spPr>
          <a:xfrm>
            <a:off x="551027" y="513184"/>
            <a:ext cx="8225226" cy="5244128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057AF2-0EE6-46F3-A46B-1AA6D8B454CC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4627991" y="3118131"/>
            <a:ext cx="6725809" cy="334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5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4B73-C8C8-4DD6-ADD2-99AC38D0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16" name="Content Placeholder 15" descr="A picture containing sky, building, outdoor, trailer&#10;&#10;Description automatically generated">
            <a:extLst>
              <a:ext uri="{FF2B5EF4-FFF2-40B4-BE49-F238E27FC236}">
                <a16:creationId xmlns:a16="http://schemas.microsoft.com/office/drawing/2014/main" id="{F9F94DB8-5AD8-4DF7-96EC-9B91FD95574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266738" y="746125"/>
            <a:ext cx="9973072" cy="5609853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A1A61DD-1621-4C5F-9A8A-B5807E5BB3F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488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C3F5-7768-4726-B83A-4F387C3A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F8B892E7-DAA2-48D5-B9C4-6A640BB9AC1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820712" y="955562"/>
            <a:ext cx="8550576" cy="5470405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DB5147-DBDC-40C0-B1D0-FEE406C78C7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815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C3F5-7768-4726-B83A-4F387C3A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8" name="Content Placeholder 7" descr="A picture containing outdoor, sky, building, house&#10;&#10;Description automatically generated">
            <a:extLst>
              <a:ext uri="{FF2B5EF4-FFF2-40B4-BE49-F238E27FC236}">
                <a16:creationId xmlns:a16="http://schemas.microsoft.com/office/drawing/2014/main" id="{DFCABDD2-1B53-4D78-BF87-6C57E36F6638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6184900" y="1977231"/>
            <a:ext cx="5181600" cy="3886200"/>
          </a:xfrm>
        </p:spPr>
      </p:pic>
      <p:pic>
        <p:nvPicPr>
          <p:cNvPr id="6" name="Content Placeholder 5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F8B892E7-DAA2-48D5-B9C4-6A640BB9AC1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502297" y="955563"/>
            <a:ext cx="6381927" cy="408296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2CDBDEC-9C41-4996-A0B0-79251E5A9587}"/>
              </a:ext>
            </a:extLst>
          </p:cNvPr>
          <p:cNvSpPr/>
          <p:nvPr/>
        </p:nvSpPr>
        <p:spPr>
          <a:xfrm>
            <a:off x="1812022" y="2239347"/>
            <a:ext cx="1061807" cy="9890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852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AF261-3584-446F-B14C-1EAB1359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 descr="A toilet in the woods&#10;&#10;Description automatically generated with medium confidence">
            <a:extLst>
              <a:ext uri="{FF2B5EF4-FFF2-40B4-BE49-F238E27FC236}">
                <a16:creationId xmlns:a16="http://schemas.microsoft.com/office/drawing/2014/main" id="{1FED415A-50D9-48E7-B096-52EB23B1347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0" y="-1267968"/>
            <a:ext cx="12192000" cy="812596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7273C-079C-4FA9-A023-D03087EFFBC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565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1FDD-561A-4A4F-B531-2D5609F0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DECF7-FFF2-41CE-B7FB-FB516F8FA31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383485" y="645170"/>
            <a:ext cx="8834306" cy="588260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36FF82-D5E5-4C1B-9391-4923C266B679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894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0AD8D4-6003-4855-95CA-F194B3D9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 dirty="0"/>
          </a:p>
        </p:txBody>
      </p:sp>
      <p:pic>
        <p:nvPicPr>
          <p:cNvPr id="16" name="Content Placeholder 15" descr="A picture containing building, outdoor, tree, fence&#10;&#10;Description automatically generated">
            <a:extLst>
              <a:ext uri="{FF2B5EF4-FFF2-40B4-BE49-F238E27FC236}">
                <a16:creationId xmlns:a16="http://schemas.microsoft.com/office/drawing/2014/main" id="{553D2A21-3CE6-42F6-A565-7D747892DEA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56205" y="786072"/>
            <a:ext cx="5970579" cy="447793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5044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1FDD-561A-4A4F-B531-2D5609F0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 dirty="0"/>
          </a:p>
        </p:txBody>
      </p:sp>
      <p:pic>
        <p:nvPicPr>
          <p:cNvPr id="7" name="Content Placeholder 6" descr="A picture containing outdoor, building, ground, white&#10;&#10;Description automatically generated">
            <a:extLst>
              <a:ext uri="{FF2B5EF4-FFF2-40B4-BE49-F238E27FC236}">
                <a16:creationId xmlns:a16="http://schemas.microsoft.com/office/drawing/2014/main" id="{295CCBFF-245C-443F-82CE-555AFBB78D15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679579" y="662730"/>
            <a:ext cx="6586607" cy="4383087"/>
          </a:xfrm>
          <a:ln>
            <a:solidFill>
              <a:schemeClr val="tx1"/>
            </a:solidFill>
          </a:ln>
        </p:spPr>
      </p:pic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6F51686A-B73E-470E-8A38-5C711887D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598489"/>
            <a:ext cx="5811819" cy="3871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06591F-E1EC-49FA-BBA3-807B3CC123D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4741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C74ECA-FF6F-0547-A580-C16DF3A9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74514BD4-916F-42FF-AA6E-2BC3CD87C49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978487" y="2181322"/>
            <a:ext cx="3519609" cy="4383087"/>
          </a:xfrm>
        </p:spPr>
      </p:pic>
      <p:pic>
        <p:nvPicPr>
          <p:cNvPr id="8" name="Content Placeholder 7" descr="A picture containing text, building, dirty&#10;&#10;Description automatically generated">
            <a:extLst>
              <a:ext uri="{FF2B5EF4-FFF2-40B4-BE49-F238E27FC236}">
                <a16:creationId xmlns:a16="http://schemas.microsoft.com/office/drawing/2014/main" id="{C55961F3-AB9B-4762-AB80-D596668634B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367004" y="469156"/>
            <a:ext cx="4412503" cy="438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building, outdoor, plant, doorway&#10;&#10;Description automatically generated">
            <a:extLst>
              <a:ext uri="{FF2B5EF4-FFF2-40B4-BE49-F238E27FC236}">
                <a16:creationId xmlns:a16="http://schemas.microsoft.com/office/drawing/2014/main" id="{8DC277EA-D0C6-4123-9648-49F6EE2E5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758" y="668613"/>
            <a:ext cx="3779850" cy="3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7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47D0A-51E0-453F-B936-85043FC6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Apotekerens stall i Risør</a:t>
            </a:r>
          </a:p>
        </p:txBody>
      </p:sp>
      <p:pic>
        <p:nvPicPr>
          <p:cNvPr id="6" name="Content Placeholder 5" descr="A car parked in front of a white building&#10;&#10;Description automatically generated with medium confidence">
            <a:extLst>
              <a:ext uri="{FF2B5EF4-FFF2-40B4-BE49-F238E27FC236}">
                <a16:creationId xmlns:a16="http://schemas.microsoft.com/office/drawing/2014/main" id="{640E57C5-8460-40E8-A369-1A1CCC5674F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838200" y="1977231"/>
            <a:ext cx="5181600" cy="3886200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CCC10-E272-45CA-9B99-6087C8C7F50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nb-NO" dirty="0"/>
              <a:t>Bygd etter bybrannen, antageligvis 1864.</a:t>
            </a:r>
          </a:p>
          <a:p>
            <a:r>
              <a:rPr lang="nb-NO" dirty="0"/>
              <a:t>Stall til to hester på gateplan + luke til tømming av utedo.</a:t>
            </a:r>
          </a:p>
          <a:p>
            <a:r>
              <a:rPr lang="nb-NO" dirty="0"/>
              <a:t>Luke/dør til inntak av høy på fasaden mot gaten. </a:t>
            </a:r>
          </a:p>
          <a:p>
            <a:r>
              <a:rPr lang="nb-NO" dirty="0"/>
              <a:t>Inngang fra hagen til utedo, hønsehus og oppbevaring.</a:t>
            </a:r>
          </a:p>
          <a:p>
            <a:r>
              <a:rPr lang="nb-NO" dirty="0"/>
              <a:t>Apotekets lager på loftet. </a:t>
            </a:r>
          </a:p>
        </p:txBody>
      </p:sp>
    </p:spTree>
    <p:extLst>
      <p:ext uri="{BB962C8B-B14F-4D97-AF65-F5344CB8AC3E}">
        <p14:creationId xmlns:p14="http://schemas.microsoft.com/office/powerpoint/2010/main" val="1511116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B019-7A69-45CB-A9B5-8DD201BF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8" name="Content Placeholder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CB2FF848-69FF-4D8B-9B58-D803DAEA5938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 rot="5400000">
            <a:off x="-395003" y="1500506"/>
            <a:ext cx="5495294" cy="4121470"/>
          </a:xfrm>
          <a:ln>
            <a:solidFill>
              <a:schemeClr val="tx1"/>
            </a:solidFill>
          </a:ln>
        </p:spPr>
      </p:pic>
      <p:pic>
        <p:nvPicPr>
          <p:cNvPr id="12" name="Content Placeholder 11" descr="A picture containing building, house, outdoor, roof&#10;&#10;Description automatically generated">
            <a:extLst>
              <a:ext uri="{FF2B5EF4-FFF2-40B4-BE49-F238E27FC236}">
                <a16:creationId xmlns:a16="http://schemas.microsoft.com/office/drawing/2014/main" id="{E93C83FF-8AE4-4903-81EE-13D0B0DE33E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4573032" y="813594"/>
            <a:ext cx="7327059" cy="549529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6926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A47288-125B-432B-ADE9-0A8A98D7D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563"/>
            <a:ext cx="10515600" cy="616364"/>
          </a:xfrm>
        </p:spPr>
        <p:txBody>
          <a:bodyPr>
            <a:normAutofit fontScale="90000"/>
          </a:bodyPr>
          <a:lstStyle/>
          <a:p>
            <a:r>
              <a:rPr lang="nb-NO" dirty="0"/>
              <a:t>Ca. 1910-1915</a:t>
            </a:r>
          </a:p>
        </p:txBody>
      </p:sp>
      <p:pic>
        <p:nvPicPr>
          <p:cNvPr id="8" name="Content Placeholder 7" descr="A street with buildings on the side&#10;&#10;Description automatically generated with low confidence">
            <a:extLst>
              <a:ext uri="{FF2B5EF4-FFF2-40B4-BE49-F238E27FC236}">
                <a16:creationId xmlns:a16="http://schemas.microsoft.com/office/drawing/2014/main" id="{3B246F0D-EC19-4308-8537-C08ADC21197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914400" y="2224882"/>
            <a:ext cx="5181600" cy="3886200"/>
          </a:xfrm>
        </p:spPr>
      </p:pic>
      <p:pic>
        <p:nvPicPr>
          <p:cNvPr id="10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521EE3A0-09DF-4B3E-946F-0F362904B775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 rot="5400000">
            <a:off x="5687630" y="1380148"/>
            <a:ext cx="5406782" cy="4055086"/>
          </a:xfrm>
        </p:spPr>
      </p:pic>
    </p:spTree>
    <p:extLst>
      <p:ext uri="{BB962C8B-B14F-4D97-AF65-F5344CB8AC3E}">
        <p14:creationId xmlns:p14="http://schemas.microsoft.com/office/powerpoint/2010/main" val="3118778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D5B1A-FF5A-4E67-AD2D-A07F6E1B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Branntakst</a:t>
            </a:r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9AACB080-47DC-46B2-9D13-CDE397EED3F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838200" y="1977231"/>
            <a:ext cx="5181600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38BEE-3DD6-4B2D-BD38-8134BE488193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1900</a:t>
            </a:r>
            <a:b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«I syd fra </a:t>
            </a:r>
            <a:r>
              <a:rPr lang="nb-NO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litr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(punkt a = våningshuset) avstand 2,20 m er 1 etasjes </a:t>
            </a:r>
            <a:r>
              <a:rPr lang="nb-NO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ufyldt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bindingsverksbygning, bordkledd, </a:t>
            </a:r>
            <a:r>
              <a:rPr lang="nb-NO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nerdel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loft-___, 8,50 m lang, 5,50 m dyp, største høyde 5,20 m og minste 3,20 m, danner 2 rom med 2 dører og 1 vindu, samt 1 lem til lokum og vedbod, 1 trapp til loftet, der er 1 rom med 1 vindu. Under bygningen er gråsteinsmur på 2 kanter, lang og dyp som samme, største høyde 1,5 m og minste 0,20 m, blir taksert for 80 kroner. Bygningen der er uforandret og ____ vedlikeholdt…..»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1864 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Forholdsvis lik tekst som den fra 1900, men med mål i alen, mulig at det er noen små forskjeller i tekst, men denne er ikke transkribert.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1911 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 tekst bortsett fra at det nevnes at bygningen er malt og taket er tegldekket.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0514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6CD1-4A78-4E65-B740-AF86CFF35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 descr="A picture containing bench, wooden, outdoor, wood&#10;&#10;Description automatically generated">
            <a:extLst>
              <a:ext uri="{FF2B5EF4-FFF2-40B4-BE49-F238E27FC236}">
                <a16:creationId xmlns:a16="http://schemas.microsoft.com/office/drawing/2014/main" id="{71FB2085-A9C0-4075-8341-ED831980A02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 rot="5400000">
            <a:off x="-134134" y="1472642"/>
            <a:ext cx="4675242" cy="3506431"/>
          </a:xfrm>
        </p:spPr>
      </p:pic>
      <p:pic>
        <p:nvPicPr>
          <p:cNvPr id="8" name="Content Placeholder 7" descr="A picture containing wooden, old, floor, dirty&#10;&#10;Description automatically generated">
            <a:extLst>
              <a:ext uri="{FF2B5EF4-FFF2-40B4-BE49-F238E27FC236}">
                <a16:creationId xmlns:a16="http://schemas.microsoft.com/office/drawing/2014/main" id="{94D65A75-819B-4A26-B0A0-0D2FE0E47BEB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 rot="5400000">
            <a:off x="3534669" y="1472644"/>
            <a:ext cx="4675241" cy="3506430"/>
          </a:xfrm>
        </p:spPr>
      </p:pic>
      <p:pic>
        <p:nvPicPr>
          <p:cNvPr id="10" name="Picture 9" descr="A picture containing wooden, building, wood, old&#10;&#10;Description automatically generated">
            <a:extLst>
              <a:ext uri="{FF2B5EF4-FFF2-40B4-BE49-F238E27FC236}">
                <a16:creationId xmlns:a16="http://schemas.microsoft.com/office/drawing/2014/main" id="{D8814805-2ABB-4797-9439-6DE55FB16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7203471" y="1472643"/>
            <a:ext cx="4675241" cy="350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93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157E-ECD4-4E2A-8749-F002CA99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8" name="Content Placeholder 7" descr="Cars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EA49AFCF-42B5-4D3E-82A6-A2DBBEB01F88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5631795" y="185257"/>
            <a:ext cx="5722005" cy="4291504"/>
          </a:xfr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A25EB95-D98C-4F67-86F2-D34A14A2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37716" y="975949"/>
            <a:ext cx="6325534" cy="4744151"/>
          </a:xfrm>
          <a:prstGeom prst="rect">
            <a:avLst/>
          </a:prstGeom>
        </p:spPr>
      </p:pic>
      <p:pic>
        <p:nvPicPr>
          <p:cNvPr id="7" name="Content Placeholder 6" descr="A picture containing indoor, building, oven, wood&#10;&#10;Description automatically generated">
            <a:extLst>
              <a:ext uri="{FF2B5EF4-FFF2-40B4-BE49-F238E27FC236}">
                <a16:creationId xmlns:a16="http://schemas.microsoft.com/office/drawing/2014/main" id="{9B3F0886-E98B-481C-B64C-D6E2CF66F1E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4"/>
          <a:srcRect t="30576" b="23436"/>
          <a:stretch/>
        </p:blipFill>
        <p:spPr>
          <a:xfrm>
            <a:off x="5631794" y="4605557"/>
            <a:ext cx="5523909" cy="1905236"/>
          </a:xfrm>
        </p:spPr>
      </p:pic>
    </p:spTree>
    <p:extLst>
      <p:ext uri="{BB962C8B-B14F-4D97-AF65-F5344CB8AC3E}">
        <p14:creationId xmlns:p14="http://schemas.microsoft.com/office/powerpoint/2010/main" val="2087148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B14866FE-19C4-49A8-9B10-F9FBCCC4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63520"/>
            <a:ext cx="6784912" cy="1243635"/>
          </a:xfrm>
        </p:spPr>
        <p:txBody>
          <a:bodyPr/>
          <a:lstStyle/>
          <a:p>
            <a:r>
              <a:rPr lang="en-US" dirty="0" err="1"/>
              <a:t>Takk</a:t>
            </a:r>
            <a:r>
              <a:rPr lang="en-US" dirty="0"/>
              <a:t> for meg!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CDFF8F4-9194-4027-9AAF-A8C7C9CE30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198" y="2246856"/>
            <a:ext cx="4985657" cy="2543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tanja.roskar@multiconsult.no</a:t>
            </a:r>
          </a:p>
        </p:txBody>
      </p:sp>
      <p:pic>
        <p:nvPicPr>
          <p:cNvPr id="16" name="Picture Placeholder 15" descr="A picture containing outdoor, sky, road, street&#10;&#10;Description automatically generated">
            <a:extLst>
              <a:ext uri="{FF2B5EF4-FFF2-40B4-BE49-F238E27FC236}">
                <a16:creationId xmlns:a16="http://schemas.microsoft.com/office/drawing/2014/main" id="{90EB0595-85DA-4FC9-BB7E-84892471C9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45" r="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853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0AD8D4-6003-4855-95CA-F194B3D9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 dirty="0"/>
          </a:p>
        </p:txBody>
      </p:sp>
      <p:pic>
        <p:nvPicPr>
          <p:cNvPr id="16" name="Content Placeholder 15" descr="A picture containing building, outdoor, tree, fence&#10;&#10;Description automatically generated">
            <a:extLst>
              <a:ext uri="{FF2B5EF4-FFF2-40B4-BE49-F238E27FC236}">
                <a16:creationId xmlns:a16="http://schemas.microsoft.com/office/drawing/2014/main" id="{553D2A21-3CE6-42F6-A565-7D747892DEA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56205" y="786072"/>
            <a:ext cx="5970579" cy="4477934"/>
          </a:xfrm>
          <a:ln>
            <a:solidFill>
              <a:schemeClr val="tx1"/>
            </a:solidFill>
          </a:ln>
        </p:spPr>
      </p:pic>
      <p:pic>
        <p:nvPicPr>
          <p:cNvPr id="18" name="Picture 17" descr="A picture containing building, wooden, ceiling, wood&#10;&#10;Description automatically generated">
            <a:extLst>
              <a:ext uri="{FF2B5EF4-FFF2-40B4-BE49-F238E27FC236}">
                <a16:creationId xmlns:a16="http://schemas.microsoft.com/office/drawing/2014/main" id="{7A840B8C-B558-4643-801F-662EBDDE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245" y="786071"/>
            <a:ext cx="4383087" cy="4383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296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0AD8D4-6003-4855-95CA-F194B3D9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 dirty="0"/>
          </a:p>
        </p:txBody>
      </p:sp>
      <p:pic>
        <p:nvPicPr>
          <p:cNvPr id="16" name="Content Placeholder 15" descr="A picture containing building, outdoor, tree, fence&#10;&#10;Description automatically generated">
            <a:extLst>
              <a:ext uri="{FF2B5EF4-FFF2-40B4-BE49-F238E27FC236}">
                <a16:creationId xmlns:a16="http://schemas.microsoft.com/office/drawing/2014/main" id="{553D2A21-3CE6-42F6-A565-7D747892DEA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56205" y="786072"/>
            <a:ext cx="5970579" cy="4477934"/>
          </a:xfrm>
          <a:ln>
            <a:solidFill>
              <a:schemeClr val="tx1"/>
            </a:solidFill>
          </a:ln>
        </p:spPr>
      </p:pic>
      <p:pic>
        <p:nvPicPr>
          <p:cNvPr id="18" name="Picture 17" descr="A picture containing building, wooden, ceiling, wood&#10;&#10;Description automatically generated">
            <a:extLst>
              <a:ext uri="{FF2B5EF4-FFF2-40B4-BE49-F238E27FC236}">
                <a16:creationId xmlns:a16="http://schemas.microsoft.com/office/drawing/2014/main" id="{7A840B8C-B558-4643-801F-662EBDDE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245" y="786071"/>
            <a:ext cx="4383087" cy="4383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sky, outdoor, house&#10;&#10;Description automatically generated">
            <a:extLst>
              <a:ext uri="{FF2B5EF4-FFF2-40B4-BE49-F238E27FC236}">
                <a16:creationId xmlns:a16="http://schemas.microsoft.com/office/drawing/2014/main" id="{2037F9D1-C738-4398-80CB-BC5979035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91" y="1296800"/>
            <a:ext cx="5200354" cy="5133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8474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0AD8D4-6003-4855-95CA-F194B3D9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 dirty="0"/>
          </a:p>
        </p:txBody>
      </p:sp>
      <p:pic>
        <p:nvPicPr>
          <p:cNvPr id="16" name="Content Placeholder 15" descr="A picture containing building, outdoor, tree, fence&#10;&#10;Description automatically generated">
            <a:extLst>
              <a:ext uri="{FF2B5EF4-FFF2-40B4-BE49-F238E27FC236}">
                <a16:creationId xmlns:a16="http://schemas.microsoft.com/office/drawing/2014/main" id="{553D2A21-3CE6-42F6-A565-7D747892DEA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6205" y="786072"/>
            <a:ext cx="5970579" cy="4477934"/>
          </a:xfrm>
          <a:ln>
            <a:solidFill>
              <a:schemeClr val="tx1"/>
            </a:solidFill>
          </a:ln>
        </p:spPr>
      </p:pic>
      <p:pic>
        <p:nvPicPr>
          <p:cNvPr id="18" name="Picture 17" descr="A picture containing building, wooden, ceiling, wood&#10;&#10;Description automatically generated">
            <a:extLst>
              <a:ext uri="{FF2B5EF4-FFF2-40B4-BE49-F238E27FC236}">
                <a16:creationId xmlns:a16="http://schemas.microsoft.com/office/drawing/2014/main" id="{7A840B8C-B558-4643-801F-662EBDDEF6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126245" y="786071"/>
            <a:ext cx="4383087" cy="4383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sky, outdoor, house&#10;&#10;Description automatically generated">
            <a:extLst>
              <a:ext uri="{FF2B5EF4-FFF2-40B4-BE49-F238E27FC236}">
                <a16:creationId xmlns:a16="http://schemas.microsoft.com/office/drawing/2014/main" id="{2037F9D1-C738-4398-80CB-BC5979035D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89491" y="1852874"/>
            <a:ext cx="4637023" cy="4577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12A38771-CEBD-45AE-954D-5EF70736F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992" y="440196"/>
            <a:ext cx="5569573" cy="55157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0231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EA4AB5C-C41A-4988-884C-06A4033B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563"/>
            <a:ext cx="10515600" cy="616364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7" name="Content Placeholder 16" descr="Map&#10;&#10;Description automatically generated">
            <a:extLst>
              <a:ext uri="{FF2B5EF4-FFF2-40B4-BE49-F238E27FC236}">
                <a16:creationId xmlns:a16="http://schemas.microsoft.com/office/drawing/2014/main" id="{1841BCAF-2D44-4E51-8313-E287CE20589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-351453" y="-1910437"/>
            <a:ext cx="12894906" cy="10413552"/>
          </a:xfrm>
        </p:spPr>
      </p:pic>
    </p:spTree>
    <p:extLst>
      <p:ext uri="{BB962C8B-B14F-4D97-AF65-F5344CB8AC3E}">
        <p14:creationId xmlns:p14="http://schemas.microsoft.com/office/powerpoint/2010/main" val="417875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85A7-72F1-416A-AA66-586C06DE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6" name="Content Placeholder 5" descr="An aerial view of a city&#10;&#10;Description automatically generated">
            <a:extLst>
              <a:ext uri="{FF2B5EF4-FFF2-40B4-BE49-F238E27FC236}">
                <a16:creationId xmlns:a16="http://schemas.microsoft.com/office/drawing/2014/main" id="{27F0DD7D-F719-47E7-8D74-9238CA9CC0C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36252" y="244848"/>
            <a:ext cx="7170834" cy="3745810"/>
          </a:xfrm>
        </p:spPr>
      </p:pic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B1C0A9A2-3D7C-4884-A424-788B18150BB7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5337110" y="3242388"/>
            <a:ext cx="6445898" cy="3284399"/>
          </a:xfrm>
        </p:spPr>
      </p:pic>
    </p:spTree>
    <p:extLst>
      <p:ext uri="{BB962C8B-B14F-4D97-AF65-F5344CB8AC3E}">
        <p14:creationId xmlns:p14="http://schemas.microsoft.com/office/powerpoint/2010/main" val="379584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85A7-72F1-416A-AA66-586C06DE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10" name="Picture 9" descr="A picture containing map&#10;&#10;Description automatically generated">
            <a:extLst>
              <a:ext uri="{FF2B5EF4-FFF2-40B4-BE49-F238E27FC236}">
                <a16:creationId xmlns:a16="http://schemas.microsoft.com/office/drawing/2014/main" id="{D031B9A7-7ED4-44AC-9A89-535FA7F9F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39" y="297009"/>
            <a:ext cx="7385724" cy="378843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D047655-6BE9-44C2-8633-02A885D0C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545" y="3254928"/>
            <a:ext cx="6688737" cy="345268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19075-8B94-4763-9BA1-81A0F492088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3BB76A-5389-4FBA-94B7-7BE4CE6A4C1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4306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EE88-3364-4738-9951-32843F3F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10" name="Picture 9" descr="A house with a white fence&#10;&#10;Description automatically generated with low confidence">
            <a:extLst>
              <a:ext uri="{FF2B5EF4-FFF2-40B4-BE49-F238E27FC236}">
                <a16:creationId xmlns:a16="http://schemas.microsoft.com/office/drawing/2014/main" id="{0BB3300F-2332-4021-9E32-22AF9589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30" y="407145"/>
            <a:ext cx="6694473" cy="4465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374791-F20F-489B-8E13-9FC584E2228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8" name="Content Placeholder 7" descr="A picture containing outdoor, building, house, porch&#10;&#10;Description automatically generated">
            <a:extLst>
              <a:ext uri="{FF2B5EF4-FFF2-40B4-BE49-F238E27FC236}">
                <a16:creationId xmlns:a16="http://schemas.microsoft.com/office/drawing/2014/main" id="{B9381D91-C279-4783-8BF5-CEBCC8C33D9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5397757" y="2815907"/>
            <a:ext cx="6147084" cy="3452829"/>
          </a:xfrm>
        </p:spPr>
      </p:pic>
    </p:spTree>
    <p:extLst>
      <p:ext uri="{BB962C8B-B14F-4D97-AF65-F5344CB8AC3E}">
        <p14:creationId xmlns:p14="http://schemas.microsoft.com/office/powerpoint/2010/main" val="3703387753"/>
      </p:ext>
    </p:extLst>
  </p:cSld>
  <p:clrMapOvr>
    <a:masterClrMapping/>
  </p:clrMapOvr>
</p:sld>
</file>

<file path=ppt/theme/theme1.xml><?xml version="1.0" encoding="utf-8"?>
<a:theme xmlns:a="http://schemas.openxmlformats.org/drawingml/2006/main" name="Multiconsult lyst tema">
  <a:themeElements>
    <a:clrScheme name="Egendefinert 1">
      <a:dk1>
        <a:srgbClr val="57585C"/>
      </a:dk1>
      <a:lt1>
        <a:srgbClr val="FCFCFC"/>
      </a:lt1>
      <a:dk2>
        <a:srgbClr val="57585D"/>
      </a:dk2>
      <a:lt2>
        <a:srgbClr val="E5E5E5"/>
      </a:lt2>
      <a:accent1>
        <a:srgbClr val="57595B"/>
      </a:accent1>
      <a:accent2>
        <a:srgbClr val="F7982E"/>
      </a:accent2>
      <a:accent3>
        <a:srgbClr val="00A76D"/>
      </a:accent3>
      <a:accent4>
        <a:srgbClr val="4B3364"/>
      </a:accent4>
      <a:accent5>
        <a:srgbClr val="063341"/>
      </a:accent5>
      <a:accent6>
        <a:srgbClr val="808185"/>
      </a:accent6>
      <a:hlink>
        <a:srgbClr val="F6972F"/>
      </a:hlink>
      <a:folHlink>
        <a:srgbClr val="7F808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2E481D-B512-4825-A695-E434D54AA131}" vid="{4F929D29-3D1C-4075-9239-227F64F2070E}"/>
    </a:ext>
  </a:extLst>
</a:theme>
</file>

<file path=ppt/theme/theme2.xml><?xml version="1.0" encoding="utf-8"?>
<a:theme xmlns:a="http://schemas.openxmlformats.org/drawingml/2006/main" name="1_Multiconsult lyst tema">
  <a:themeElements>
    <a:clrScheme name="Egendefinert 1">
      <a:dk1>
        <a:srgbClr val="57585C"/>
      </a:dk1>
      <a:lt1>
        <a:srgbClr val="FCFCFC"/>
      </a:lt1>
      <a:dk2>
        <a:srgbClr val="57585D"/>
      </a:dk2>
      <a:lt2>
        <a:srgbClr val="E5E5E5"/>
      </a:lt2>
      <a:accent1>
        <a:srgbClr val="57595B"/>
      </a:accent1>
      <a:accent2>
        <a:srgbClr val="F7982E"/>
      </a:accent2>
      <a:accent3>
        <a:srgbClr val="00A76D"/>
      </a:accent3>
      <a:accent4>
        <a:srgbClr val="4B3364"/>
      </a:accent4>
      <a:accent5>
        <a:srgbClr val="063341"/>
      </a:accent5>
      <a:accent6>
        <a:srgbClr val="808185"/>
      </a:accent6>
      <a:hlink>
        <a:srgbClr val="F6972F"/>
      </a:hlink>
      <a:folHlink>
        <a:srgbClr val="7F808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2E481D-B512-4825-A695-E434D54AA131}" vid="{1DDB0C4B-8CA6-4AA0-83E9-19388D62394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232</TotalTime>
  <Words>253</Words>
  <Application>Microsoft Office PowerPoint</Application>
  <PresentationFormat>Widescreen</PresentationFormat>
  <Paragraphs>15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Multiconsult lyst tema</vt:lpstr>
      <vt:lpstr>1_Multiconsult lyst tema</vt:lpstr>
      <vt:lpstr>Inn i mellom &amp; rundt omkring.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Apotekerens stall i Risør</vt:lpstr>
      <vt:lpstr>PowerPoint Presentation</vt:lpstr>
      <vt:lpstr>Ca. 1910-1915</vt:lpstr>
      <vt:lpstr>Branntakst</vt:lpstr>
      <vt:lpstr>PowerPoint Presentation</vt:lpstr>
      <vt:lpstr>PowerPoint Presentation</vt:lpstr>
      <vt:lpstr>Takk for meg!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Røskar, Tanja</dc:creator>
  <cp:lastModifiedBy>Røskar, Tanja</cp:lastModifiedBy>
  <cp:revision>7</cp:revision>
  <dcterms:created xsi:type="dcterms:W3CDTF">2021-11-08T21:48:01Z</dcterms:created>
  <dcterms:modified xsi:type="dcterms:W3CDTF">2021-11-11T23:22:47Z</dcterms:modified>
</cp:coreProperties>
</file>