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23.jpg" ContentType="image/jpg"/>
  <Override PartName="/ppt/media/image138.jpg" ContentType="image/jpg"/>
  <Override PartName="/ppt/media/image139.jpg" ContentType="image/jpg"/>
  <Override PartName="/ppt/media/image140.jpg" ContentType="image/jpg"/>
  <Override PartName="/ppt/media/image141.jpg" ContentType="image/jpg"/>
  <Override PartName="/ppt/media/image142.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47.jpg" ContentType="image/jpg"/>
  <Override PartName="/ppt/media/image148.jpg" ContentType="image/jpg"/>
  <Override PartName="/ppt/media/image149.jpg" ContentType="image/jpg"/>
  <Override PartName="/ppt/media/image150.jpg" ContentType="image/jpg"/>
  <Override PartName="/ppt/media/image151.jpg" ContentType="image/jpg"/>
  <Override PartName="/ppt/media/image152.jpg" ContentType="image/jpg"/>
  <Override PartName="/ppt/media/image153.jpg" ContentType="image/jpg"/>
  <Override PartName="/ppt/media/image154.jpg" ContentType="image/jpg"/>
  <Override PartName="/ppt/notesSlides/notesSlide16.xml" ContentType="application/vnd.openxmlformats-officedocument.presentationml.notesSlide+xml"/>
  <Override PartName="/ppt/media/image155.jpg" ContentType="image/jpg"/>
  <Override PartName="/ppt/media/image156.jpg" ContentType="image/jpg"/>
  <Override PartName="/ppt/media/image157.jpg" ContentType="image/jpg"/>
  <Override PartName="/ppt/media/image158.jpg" ContentType="image/jpg"/>
  <Override PartName="/ppt/media/image159.jpg" ContentType="image/jpg"/>
  <Override PartName="/ppt/media/image160.jpg" ContentType="image/jpg"/>
  <Override PartName="/ppt/notesSlides/notesSlide17.xml" ContentType="application/vnd.openxmlformats-officedocument.presentationml.notesSlide+xml"/>
  <Override PartName="/ppt/media/image161.jpg" ContentType="image/jpg"/>
  <Override PartName="/ppt/media/image162.jpg" ContentType="image/jpg"/>
  <Override PartName="/ppt/media/image163.jpg" ContentType="image/jpg"/>
  <Override PartName="/ppt/media/image164.jpg" ContentType="image/jpg"/>
  <Override PartName="/ppt/media/image165.jpg" ContentType="image/jpg"/>
  <Override PartName="/ppt/media/image166.jpg" ContentType="image/jpg"/>
  <Override PartName="/ppt/media/image167.jpg" ContentType="image/jpg"/>
  <Override PartName="/ppt/notesSlides/notesSlide18.xml" ContentType="application/vnd.openxmlformats-officedocument.presentationml.notesSlide+xml"/>
  <Override PartName="/ppt/media/image170.jpg" ContentType="image/jpg"/>
  <Override PartName="/ppt/media/image171.jpg" ContentType="image/jpg"/>
  <Override PartName="/ppt/media/image172.jpg" ContentType="image/jpg"/>
  <Override PartName="/ppt/media/image173.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28"/>
  </p:notesMasterIdLst>
  <p:sldIdLst>
    <p:sldId id="260" r:id="rId3"/>
    <p:sldId id="259" r:id="rId4"/>
    <p:sldId id="277" r:id="rId5"/>
    <p:sldId id="278" r:id="rId6"/>
    <p:sldId id="279" r:id="rId7"/>
    <p:sldId id="270" r:id="rId8"/>
    <p:sldId id="283" r:id="rId9"/>
    <p:sldId id="281" r:id="rId10"/>
    <p:sldId id="280" r:id="rId11"/>
    <p:sldId id="258" r:id="rId12"/>
    <p:sldId id="266" r:id="rId13"/>
    <p:sldId id="261" r:id="rId14"/>
    <p:sldId id="273" r:id="rId15"/>
    <p:sldId id="257" r:id="rId16"/>
    <p:sldId id="263" r:id="rId17"/>
    <p:sldId id="264" r:id="rId18"/>
    <p:sldId id="262" r:id="rId19"/>
    <p:sldId id="265" r:id="rId20"/>
    <p:sldId id="267" r:id="rId21"/>
    <p:sldId id="284" r:id="rId22"/>
    <p:sldId id="268" r:id="rId23"/>
    <p:sldId id="271" r:id="rId24"/>
    <p:sldId id="269" r:id="rId25"/>
    <p:sldId id="282" r:id="rId26"/>
    <p:sldId id="275" r:id="rId27"/>
  </p:sldIdLst>
  <p:sldSz cx="15125700" cy="10693400"/>
  <p:notesSz cx="15125700" cy="106934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84" userDrawn="1">
          <p15:clr>
            <a:srgbClr val="A4A3A4"/>
          </p15:clr>
        </p15:guide>
        <p15:guide id="2" pos="1404" userDrawn="1">
          <p15:clr>
            <a:srgbClr val="A4A3A4"/>
          </p15:clr>
        </p15:guide>
        <p15:guide id="3" pos="47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66370" autoAdjust="0"/>
  </p:normalViewPr>
  <p:slideViewPr>
    <p:cSldViewPr>
      <p:cViewPr varScale="1">
        <p:scale>
          <a:sx n="37" d="100"/>
          <a:sy n="37" d="100"/>
        </p:scale>
        <p:origin x="1973" y="62"/>
      </p:cViewPr>
      <p:guideLst>
        <p:guide orient="horz" pos="584"/>
        <p:guide pos="1404"/>
        <p:guide pos="4764"/>
      </p:guideLst>
    </p:cSldViewPr>
  </p:slideViewPr>
  <p:notesTextViewPr>
    <p:cViewPr>
      <p:scale>
        <a:sx n="3" d="2"/>
        <a:sy n="3" d="2"/>
      </p:scale>
      <p:origin x="0" y="0"/>
    </p:cViewPr>
  </p:notesTextViewPr>
  <p:sorterViewPr>
    <p:cViewPr>
      <p:scale>
        <a:sx n="100" d="100"/>
        <a:sy n="100" d="100"/>
      </p:scale>
      <p:origin x="0" y="-22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6554788" cy="53657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8567738" y="0"/>
            <a:ext cx="6554787" cy="536575"/>
          </a:xfrm>
          <a:prstGeom prst="rect">
            <a:avLst/>
          </a:prstGeom>
        </p:spPr>
        <p:txBody>
          <a:bodyPr vert="horz" lIns="91440" tIns="45720" rIns="91440" bIns="45720" rtlCol="0"/>
          <a:lstStyle>
            <a:lvl1pPr algn="r">
              <a:defRPr sz="1200"/>
            </a:lvl1pPr>
          </a:lstStyle>
          <a:p>
            <a:fld id="{2CDD9410-88B3-41EA-A3AB-84E91EF235F2}" type="datetimeFigureOut">
              <a:rPr lang="da-DK" smtClean="0"/>
              <a:t>10-11-2021</a:t>
            </a:fld>
            <a:endParaRPr lang="da-DK"/>
          </a:p>
        </p:txBody>
      </p:sp>
      <p:sp>
        <p:nvSpPr>
          <p:cNvPr id="4" name="Pladsholder til slidebillede 3"/>
          <p:cNvSpPr>
            <a:spLocks noGrp="1" noRot="1" noChangeAspect="1"/>
          </p:cNvSpPr>
          <p:nvPr>
            <p:ph type="sldImg" idx="2"/>
          </p:nvPr>
        </p:nvSpPr>
        <p:spPr>
          <a:xfrm>
            <a:off x="5010150" y="1336675"/>
            <a:ext cx="5105400" cy="3608388"/>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1512888" y="5146675"/>
            <a:ext cx="12099925" cy="4210050"/>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10156825"/>
            <a:ext cx="6554788" cy="53657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8567738" y="10156825"/>
            <a:ext cx="6554787" cy="536575"/>
          </a:xfrm>
          <a:prstGeom prst="rect">
            <a:avLst/>
          </a:prstGeom>
        </p:spPr>
        <p:txBody>
          <a:bodyPr vert="horz" lIns="91440" tIns="45720" rIns="91440" bIns="45720" rtlCol="0" anchor="b"/>
          <a:lstStyle>
            <a:lvl1pPr algn="r">
              <a:defRPr sz="1200"/>
            </a:lvl1pPr>
          </a:lstStyle>
          <a:p>
            <a:fld id="{DD4B7E44-3932-43FB-A527-83725852188D}" type="slidenum">
              <a:rPr lang="da-DK" smtClean="0"/>
              <a:t>‹nr.›</a:t>
            </a:fld>
            <a:endParaRPr lang="da-DK"/>
          </a:p>
        </p:txBody>
      </p:sp>
    </p:spTree>
    <p:extLst>
      <p:ext uri="{BB962C8B-B14F-4D97-AF65-F5344CB8AC3E}">
        <p14:creationId xmlns:p14="http://schemas.microsoft.com/office/powerpoint/2010/main" val="115755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Tak for at jeg måtte komme</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Endnu en gang: ”</a:t>
            </a:r>
            <a:r>
              <a:rPr lang="da-DK" sz="1200" b="1" kern="1200" dirty="0" smtClean="0">
                <a:solidFill>
                  <a:schemeClr val="tx1"/>
                </a:solidFill>
                <a:effectLst/>
                <a:latin typeface="+mn-lt"/>
                <a:ea typeface="+mn-ea"/>
                <a:cs typeface="+mn-cs"/>
              </a:rPr>
              <a:t>Velkommen til Helsingør</a:t>
            </a:r>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Vi er rigtig glade for at have </a:t>
            </a:r>
            <a:r>
              <a:rPr lang="da-DK" sz="1200" kern="1200" dirty="0" err="1" smtClean="0">
                <a:solidFill>
                  <a:schemeClr val="tx1"/>
                </a:solidFill>
                <a:effectLst/>
                <a:latin typeface="+mn-lt"/>
                <a:ea typeface="+mn-ea"/>
                <a:cs typeface="+mn-cs"/>
              </a:rPr>
              <a:t>træby</a:t>
            </a:r>
            <a:r>
              <a:rPr lang="da-DK" sz="1200" kern="1200" dirty="0" smtClean="0">
                <a:solidFill>
                  <a:schemeClr val="tx1"/>
                </a:solidFill>
                <a:effectLst/>
                <a:latin typeface="+mn-lt"/>
                <a:ea typeface="+mn-ea"/>
                <a:cs typeface="+mn-cs"/>
              </a:rPr>
              <a:t>-konferencen her i vores smukke by </a:t>
            </a:r>
          </a:p>
          <a:p>
            <a:r>
              <a:rPr lang="da-DK" sz="1200" kern="1200" dirty="0" smtClean="0">
                <a:solidFill>
                  <a:schemeClr val="tx1"/>
                </a:solidFill>
                <a:effectLst/>
                <a:latin typeface="+mn-lt"/>
                <a:ea typeface="+mn-ea"/>
                <a:cs typeface="+mn-cs"/>
              </a:rPr>
              <a:t>Og jeg håber at I får tid til at gå rundt og se byen, Kronborg og kulturhavnen og alt det andet vi har her</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Jeg hedder Susanne og jeg er arkitekt og byplanlægger i Helsingør BYLAB, </a:t>
            </a:r>
          </a:p>
          <a:p>
            <a:r>
              <a:rPr lang="da-DK" sz="1200" kern="1200" dirty="0" smtClean="0">
                <a:solidFill>
                  <a:schemeClr val="tx1"/>
                </a:solidFill>
                <a:effectLst/>
                <a:latin typeface="+mn-lt"/>
                <a:ea typeface="+mn-ea"/>
                <a:cs typeface="+mn-cs"/>
              </a:rPr>
              <a:t>Helsingør Bylab er Helsingør Kommunes enhed for byudvikling. Her arbejder vi med </a:t>
            </a:r>
            <a:r>
              <a:rPr lang="da-DK" sz="1200" b="1" kern="1200" dirty="0" smtClean="0">
                <a:solidFill>
                  <a:schemeClr val="tx1"/>
                </a:solidFill>
                <a:effectLst/>
                <a:latin typeface="+mn-lt"/>
                <a:ea typeface="+mn-ea"/>
                <a:cs typeface="+mn-cs"/>
              </a:rPr>
              <a:t>planlægning og udvikling</a:t>
            </a:r>
            <a:r>
              <a:rPr lang="da-DK" sz="1200" kern="1200" dirty="0" smtClean="0">
                <a:solidFill>
                  <a:schemeClr val="tx1"/>
                </a:solidFill>
                <a:effectLst/>
                <a:latin typeface="+mn-lt"/>
                <a:ea typeface="+mn-ea"/>
                <a:cs typeface="+mn-cs"/>
              </a:rPr>
              <a:t> i samarbejde med politikerne byens interessenter</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DD4B7E44-3932-43FB-A527-83725852188D}" type="slidenum">
              <a:rPr lang="da-DK" smtClean="0"/>
              <a:t>1</a:t>
            </a:fld>
            <a:endParaRPr lang="da-DK"/>
          </a:p>
        </p:txBody>
      </p:sp>
    </p:spTree>
    <p:extLst>
      <p:ext uri="{BB962C8B-B14F-4D97-AF65-F5344CB8AC3E}">
        <p14:creationId xmlns:p14="http://schemas.microsoft.com/office/powerpoint/2010/main" val="91308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Lokalplanen er fra 2017 er en modernisering af den oprindelige byplan for bykernen fra 1973</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Behov for bedre </a:t>
            </a:r>
            <a:r>
              <a:rPr lang="da-DK" sz="1200" b="1" kern="1200" dirty="0" smtClean="0">
                <a:solidFill>
                  <a:schemeClr val="tx1"/>
                </a:solidFill>
                <a:effectLst/>
                <a:latin typeface="+mn-lt"/>
                <a:ea typeface="+mn-ea"/>
                <a:cs typeface="+mn-cs"/>
              </a:rPr>
              <a:t>administrationsgrundlag juridisk</a:t>
            </a:r>
            <a:endParaRPr lang="da-DK" sz="1200"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Nye anvendelser</a:t>
            </a:r>
            <a:r>
              <a:rPr lang="da-DK" sz="1200" kern="1200" dirty="0" smtClean="0">
                <a:solidFill>
                  <a:schemeClr val="tx1"/>
                </a:solidFill>
                <a:effectLst/>
                <a:latin typeface="+mn-lt"/>
                <a:ea typeface="+mn-ea"/>
                <a:cs typeface="+mn-cs"/>
              </a:rPr>
              <a:t>, erhvervssammensætning, trafik, byggetekniske krav.</a:t>
            </a:r>
          </a:p>
          <a:p>
            <a:r>
              <a:rPr lang="da-DK" sz="1200" kern="1200" dirty="0" smtClean="0">
                <a:solidFill>
                  <a:schemeClr val="tx1"/>
                </a:solidFill>
                <a:effectLst/>
                <a:latin typeface="+mn-lt"/>
                <a:ea typeface="+mn-ea"/>
                <a:cs typeface="+mn-cs"/>
              </a:rPr>
              <a:t>Detailhandel er presset konkurrence mellem byerne, internethandel, øget mobilitet af kunderne</a:t>
            </a:r>
          </a:p>
          <a:p>
            <a:r>
              <a:rPr lang="da-DK" sz="1200" kern="1200" dirty="0" smtClean="0">
                <a:solidFill>
                  <a:schemeClr val="tx1"/>
                </a:solidFill>
                <a:effectLst/>
                <a:latin typeface="+mn-lt"/>
                <a:ea typeface="+mn-ea"/>
                <a:cs typeface="+mn-cs"/>
              </a:rPr>
              <a:t>Mere </a:t>
            </a:r>
            <a:r>
              <a:rPr lang="da-DK" sz="1200" b="1" kern="1200" dirty="0" smtClean="0">
                <a:solidFill>
                  <a:schemeClr val="tx1"/>
                </a:solidFill>
                <a:effectLst/>
                <a:latin typeface="+mn-lt"/>
                <a:ea typeface="+mn-ea"/>
                <a:cs typeface="+mn-cs"/>
              </a:rPr>
              <a:t>præcision omkring bevaring</a:t>
            </a:r>
            <a:r>
              <a:rPr lang="da-DK" sz="1200" kern="1200" dirty="0" smtClean="0">
                <a:solidFill>
                  <a:schemeClr val="tx1"/>
                </a:solidFill>
                <a:effectLst/>
                <a:latin typeface="+mn-lt"/>
                <a:ea typeface="+mn-ea"/>
                <a:cs typeface="+mn-cs"/>
              </a:rPr>
              <a:t> af bygninger</a:t>
            </a:r>
            <a:br>
              <a:rPr lang="da-DK" sz="1200" kern="1200" dirty="0" smtClean="0">
                <a:solidFill>
                  <a:schemeClr val="tx1"/>
                </a:solidFill>
                <a:effectLst/>
                <a:latin typeface="+mn-lt"/>
                <a:ea typeface="+mn-ea"/>
                <a:cs typeface="+mn-cs"/>
              </a:rPr>
            </a:br>
            <a:r>
              <a:rPr lang="da-DK" sz="1200" b="1" kern="1200" dirty="0" smtClean="0">
                <a:solidFill>
                  <a:schemeClr val="tx1"/>
                </a:solidFill>
                <a:effectLst/>
                <a:latin typeface="+mn-lt"/>
                <a:ea typeface="+mn-ea"/>
                <a:cs typeface="+mn-cs"/>
              </a:rPr>
              <a:t>Bedre forbindelser</a:t>
            </a:r>
            <a:r>
              <a:rPr lang="da-DK" sz="1200" kern="1200" dirty="0" smtClean="0">
                <a:solidFill>
                  <a:schemeClr val="tx1"/>
                </a:solidFill>
                <a:effectLst/>
                <a:latin typeface="+mn-lt"/>
                <a:ea typeface="+mn-ea"/>
                <a:cs typeface="+mn-cs"/>
              </a:rPr>
              <a:t> til især Kulturhavnen,</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Jeg vil fortælle om indholdet i den, og i den seneste opdatering i form af et tillæg til planen vedtaget i september 2021</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DD4B7E44-3932-43FB-A527-83725852188D}" type="slidenum">
              <a:rPr lang="da-DK" smtClean="0"/>
              <a:t>10</a:t>
            </a:fld>
            <a:endParaRPr lang="da-DK"/>
          </a:p>
        </p:txBody>
      </p:sp>
    </p:spTree>
    <p:extLst>
      <p:ext uri="{BB962C8B-B14F-4D97-AF65-F5344CB8AC3E}">
        <p14:creationId xmlns:p14="http://schemas.microsoft.com/office/powerpoint/2010/main" val="3544928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Formål med lokalplanen</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Mangfoldighed og fleksibilitet i anvendelserne </a:t>
            </a:r>
          </a:p>
          <a:p>
            <a:r>
              <a:rPr lang="da-DK" sz="1200" kern="1200" dirty="0" smtClean="0">
                <a:solidFill>
                  <a:schemeClr val="tx1"/>
                </a:solidFill>
                <a:effectLst/>
                <a:latin typeface="+mn-lt"/>
                <a:ea typeface="+mn-ea"/>
                <a:cs typeface="+mn-cs"/>
              </a:rPr>
              <a:t>Bevaring af bygninger og struktur </a:t>
            </a:r>
          </a:p>
          <a:p>
            <a:r>
              <a:rPr lang="da-DK" sz="1200" kern="1200" dirty="0" smtClean="0">
                <a:solidFill>
                  <a:schemeClr val="tx1"/>
                </a:solidFill>
                <a:effectLst/>
                <a:latin typeface="+mn-lt"/>
                <a:ea typeface="+mn-ea"/>
                <a:cs typeface="+mn-cs"/>
              </a:rPr>
              <a:t>Formidling af bygningskulturen over for beboere og andre interesserede</a:t>
            </a:r>
          </a:p>
          <a:p>
            <a:r>
              <a:rPr lang="da-DK" sz="1200" kern="1200" dirty="0" smtClean="0">
                <a:solidFill>
                  <a:schemeClr val="tx1"/>
                </a:solidFill>
                <a:effectLst/>
                <a:latin typeface="+mn-lt"/>
                <a:ea typeface="+mn-ea"/>
                <a:cs typeface="+mn-cs"/>
              </a:rPr>
              <a:t>Ambition: en by af høj kvalitet og med stor autenticitet!</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DD4B7E44-3932-43FB-A527-83725852188D}" type="slidenum">
              <a:rPr lang="da-DK" smtClean="0"/>
              <a:t>11</a:t>
            </a:fld>
            <a:endParaRPr lang="da-DK"/>
          </a:p>
        </p:txBody>
      </p:sp>
    </p:spTree>
    <p:extLst>
      <p:ext uri="{BB962C8B-B14F-4D97-AF65-F5344CB8AC3E}">
        <p14:creationId xmlns:p14="http://schemas.microsoft.com/office/powerpoint/2010/main" val="2553487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Lokalplanens område</a:t>
            </a:r>
            <a:r>
              <a:rPr lang="da-DK" sz="1200" kern="1200" dirty="0" smtClean="0">
                <a:solidFill>
                  <a:schemeClr val="tx1"/>
                </a:solidFill>
                <a:effectLst/>
                <a:latin typeface="+mn-lt"/>
                <a:ea typeface="+mn-ea"/>
                <a:cs typeface="+mn-cs"/>
              </a:rPr>
              <a:t>.</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Lokalplanen omfatter Helsingør Bykerne inden for ringgaden, </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Karrestrukturen er tydelig</a:t>
            </a:r>
            <a:r>
              <a:rPr lang="da-DK" sz="1200" kern="1200" dirty="0" smtClean="0">
                <a:solidFill>
                  <a:schemeClr val="tx1"/>
                </a:solidFill>
                <a:effectLst/>
                <a:latin typeface="+mn-lt"/>
                <a:ea typeface="+mn-ea"/>
                <a:cs typeface="+mn-cs"/>
              </a:rPr>
              <a:t>, med sin kantbebyggelse</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Meste byggeri er i 2 etager og udnyttet tagetage</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Bygningsarven i form af bygninger fra alle tider er tydelig i gadebilledet</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De større bygningsstukturer, der bryder skalaen er </a:t>
            </a:r>
            <a:r>
              <a:rPr lang="da-DK" sz="1200" kern="1200" dirty="0" err="1" smtClean="0">
                <a:solidFill>
                  <a:schemeClr val="tx1"/>
                </a:solidFill>
                <a:effectLst/>
                <a:latin typeface="+mn-lt"/>
                <a:ea typeface="+mn-ea"/>
                <a:cs typeface="+mn-cs"/>
              </a:rPr>
              <a:t>bla</a:t>
            </a:r>
            <a:r>
              <a:rPr lang="da-DK" sz="1200" kern="1200" dirty="0" smtClean="0">
                <a:solidFill>
                  <a:schemeClr val="tx1"/>
                </a:solidFill>
                <a:effectLst/>
                <a:latin typeface="+mn-lt"/>
                <a:ea typeface="+mn-ea"/>
                <a:cs typeface="+mn-cs"/>
              </a:rPr>
              <a:t>. rådhus, domkirke og kloster samt toldkammeret der i dag er lokalt kulturhus.</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Det er en </a:t>
            </a:r>
            <a:r>
              <a:rPr lang="da-DK" sz="1200" kern="1200" dirty="0" err="1" smtClean="0">
                <a:solidFill>
                  <a:schemeClr val="tx1"/>
                </a:solidFill>
                <a:effectLst/>
                <a:latin typeface="+mn-lt"/>
                <a:ea typeface="+mn-ea"/>
                <a:cs typeface="+mn-cs"/>
              </a:rPr>
              <a:t>boligby</a:t>
            </a:r>
            <a:r>
              <a:rPr lang="da-DK" sz="1200" kern="1200" dirty="0" smtClean="0">
                <a:solidFill>
                  <a:schemeClr val="tx1"/>
                </a:solidFill>
                <a:effectLst/>
                <a:latin typeface="+mn-lt"/>
                <a:ea typeface="+mn-ea"/>
                <a:cs typeface="+mn-cs"/>
              </a:rPr>
              <a:t> med 2500 indbyggere, som </a:t>
            </a:r>
            <a:r>
              <a:rPr lang="da-DK" sz="1200" b="1" kern="1200" dirty="0" smtClean="0">
                <a:solidFill>
                  <a:schemeClr val="tx1"/>
                </a:solidFill>
                <a:effectLst/>
                <a:latin typeface="+mn-lt"/>
                <a:ea typeface="+mn-ea"/>
                <a:cs typeface="+mn-cs"/>
              </a:rPr>
              <a:t>lever deres dagligliv </a:t>
            </a:r>
            <a:r>
              <a:rPr lang="da-DK" sz="1200" kern="1200" dirty="0" smtClean="0">
                <a:solidFill>
                  <a:schemeClr val="tx1"/>
                </a:solidFill>
                <a:effectLst/>
                <a:latin typeface="+mn-lt"/>
                <a:ea typeface="+mn-ea"/>
                <a:cs typeface="+mn-cs"/>
              </a:rPr>
              <a:t>her.</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7 større og mindre torve/byrum inden for eller i kanten af bykernen, nogle af dem er i dag stort set optaget af parkering</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DD4B7E44-3932-43FB-A527-83725852188D}" type="slidenum">
              <a:rPr lang="da-DK" smtClean="0"/>
              <a:t>12</a:t>
            </a:fld>
            <a:endParaRPr lang="da-DK"/>
          </a:p>
        </p:txBody>
      </p:sp>
    </p:spTree>
    <p:extLst>
      <p:ext uri="{BB962C8B-B14F-4D97-AF65-F5344CB8AC3E}">
        <p14:creationId xmlns:p14="http://schemas.microsoft.com/office/powerpoint/2010/main" val="57433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Bykernens bygninger</a:t>
            </a:r>
            <a:r>
              <a:rPr lang="da-DK" sz="1200" kern="1200" dirty="0" smtClean="0">
                <a:solidFill>
                  <a:schemeClr val="tx1"/>
                </a:solidFill>
                <a:effectLst/>
                <a:latin typeface="+mn-lt"/>
                <a:ea typeface="+mn-ea"/>
                <a:cs typeface="+mn-cs"/>
              </a:rPr>
              <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Langt hovedparten af bygningsmassen er bevaringsværdig eller fredet, Bykernens bygninger</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76 % af husene er bevaringsværdige</a:t>
            </a:r>
          </a:p>
          <a:p>
            <a:r>
              <a:rPr lang="da-DK" sz="1200" kern="1200" dirty="0" smtClean="0">
                <a:solidFill>
                  <a:schemeClr val="tx1"/>
                </a:solidFill>
                <a:effectLst/>
                <a:latin typeface="+mn-lt"/>
                <a:ea typeface="+mn-ea"/>
                <a:cs typeface="+mn-cs"/>
              </a:rPr>
              <a:t>14 % er fredede</a:t>
            </a:r>
          </a:p>
          <a:p>
            <a:r>
              <a:rPr lang="da-DK" sz="1200" kern="1200" dirty="0" smtClean="0">
                <a:solidFill>
                  <a:schemeClr val="tx1"/>
                </a:solidFill>
                <a:effectLst/>
                <a:latin typeface="+mn-lt"/>
                <a:ea typeface="+mn-ea"/>
                <a:cs typeface="+mn-cs"/>
              </a:rPr>
              <a:t>10 % øvrige</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I forbindelse med udarbejdelse af lokalplanen er alle bygninger vurderet for bevaringsværdier og arkitektonisk stilperioder, den repræsenterer</a:t>
            </a:r>
            <a:br>
              <a:rPr lang="da-DK" sz="1200" kern="1200" dirty="0" smtClean="0">
                <a:solidFill>
                  <a:schemeClr val="tx1"/>
                </a:solidFill>
                <a:effectLst/>
                <a:latin typeface="+mn-lt"/>
                <a:ea typeface="+mn-ea"/>
                <a:cs typeface="+mn-cs"/>
              </a:rPr>
            </a:br>
            <a:r>
              <a:rPr lang="da-DK" sz="1200" strike="noStrike" kern="1200" dirty="0" smtClean="0">
                <a:solidFill>
                  <a:schemeClr val="tx1"/>
                </a:solidFill>
                <a:effectLst/>
                <a:latin typeface="+mn-lt"/>
                <a:ea typeface="+mn-ea"/>
                <a:cs typeface="+mn-cs"/>
              </a:rPr>
              <a:t>Arbejde med at kategorisere og vurdere er udført i et samarbejde mellem af arkitekter og museumsfolk fra kommunen </a:t>
            </a:r>
          </a:p>
          <a:p>
            <a:r>
              <a:rPr lang="da-DK" sz="1200" strike="noStrike" kern="1200" dirty="0" smtClean="0">
                <a:solidFill>
                  <a:schemeClr val="tx1"/>
                </a:solidFill>
                <a:effectLst/>
                <a:latin typeface="+mn-lt"/>
                <a:ea typeface="+mn-ea"/>
                <a:cs typeface="+mn-cs"/>
              </a:rPr>
              <a:t>S</a:t>
            </a:r>
            <a:r>
              <a:rPr lang="da-DK" sz="1200" b="1" strike="noStrike" kern="1200" dirty="0" smtClean="0">
                <a:solidFill>
                  <a:schemeClr val="tx1"/>
                </a:solidFill>
                <a:effectLst/>
                <a:latin typeface="+mn-lt"/>
                <a:ea typeface="+mn-ea"/>
                <a:cs typeface="+mn-cs"/>
              </a:rPr>
              <a:t>AVE</a:t>
            </a:r>
            <a:r>
              <a:rPr lang="da-DK" sz="1200" strike="noStrike" kern="1200" dirty="0" smtClean="0">
                <a:solidFill>
                  <a:schemeClr val="tx1"/>
                </a:solidFill>
                <a:effectLst/>
                <a:latin typeface="+mn-lt"/>
                <a:ea typeface="+mn-ea"/>
                <a:cs typeface="+mn-cs"/>
              </a:rPr>
              <a:t> registrering</a:t>
            </a:r>
            <a:r>
              <a:rPr lang="da-DK" sz="1200" strike="noStrike" kern="1200" baseline="0" dirty="0" smtClean="0">
                <a:solidFill>
                  <a:schemeClr val="tx1"/>
                </a:solidFill>
                <a:effectLst/>
                <a:latin typeface="+mn-lt"/>
                <a:ea typeface="+mn-ea"/>
                <a:cs typeface="+mn-cs"/>
              </a:rPr>
              <a:t> har bl.a. været udgangspunktet</a:t>
            </a:r>
            <a:endParaRPr lang="da-DK" sz="1200" strike="noStrike"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13</a:t>
            </a:fld>
            <a:endParaRPr lang="da-DK"/>
          </a:p>
        </p:txBody>
      </p:sp>
    </p:spTree>
    <p:extLst>
      <p:ext uri="{BB962C8B-B14F-4D97-AF65-F5344CB8AC3E}">
        <p14:creationId xmlns:p14="http://schemas.microsoft.com/office/powerpoint/2010/main" val="708195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Registrering af tidsperioder</a:t>
            </a:r>
            <a:r>
              <a:rPr lang="da-DK" sz="1200" kern="1200" dirty="0" smtClean="0">
                <a:solidFill>
                  <a:schemeClr val="tx1"/>
                </a:solidFill>
                <a:effectLst/>
                <a:latin typeface="+mn-lt"/>
                <a:ea typeface="+mn-ea"/>
                <a:cs typeface="+mn-cs"/>
              </a:rPr>
              <a:t> </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I et af lokalplanens kort indeholder en oversigt over Tidsperioder repræsenteret i bykernen - hvilken periode, bygningerne er fra. </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Som sagt: Det er blevet til på baggrund af en grundig fysisk registrering</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Ikke alene er bygningerne </a:t>
            </a:r>
            <a:r>
              <a:rPr lang="da-DK" sz="1200" b="1" kern="1200" dirty="0" smtClean="0">
                <a:solidFill>
                  <a:schemeClr val="tx1"/>
                </a:solidFill>
                <a:effectLst/>
                <a:latin typeface="+mn-lt"/>
                <a:ea typeface="+mn-ea"/>
                <a:cs typeface="+mn-cs"/>
              </a:rPr>
              <a:t>opført til alle tider</a:t>
            </a:r>
            <a:r>
              <a:rPr lang="da-DK" sz="1200" kern="1200" dirty="0" smtClean="0">
                <a:solidFill>
                  <a:schemeClr val="tx1"/>
                </a:solidFill>
                <a:effectLst/>
                <a:latin typeface="+mn-lt"/>
                <a:ea typeface="+mn-ea"/>
                <a:cs typeface="+mn-cs"/>
              </a:rPr>
              <a:t>, de er også ombygget og der er et stykke arbejde i at definere, hvilke tidsperioder, der er mest fremtrædende i den enkelte bygning.  </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Tidsperioderne har forskellige farver</a:t>
            </a:r>
          </a:p>
          <a:p>
            <a:r>
              <a:rPr lang="da-DK" sz="1200" kern="1200" dirty="0" smtClean="0">
                <a:solidFill>
                  <a:schemeClr val="tx1"/>
                </a:solidFill>
                <a:effectLst/>
                <a:latin typeface="+mn-lt"/>
                <a:ea typeface="+mn-ea"/>
                <a:cs typeface="+mn-cs"/>
              </a:rPr>
              <a:t>Kortet viser samtidig byens ældste dele, gult og skraveret er fredninger </a:t>
            </a:r>
          </a:p>
          <a:p>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14</a:t>
            </a:fld>
            <a:endParaRPr lang="da-DK"/>
          </a:p>
        </p:txBody>
      </p:sp>
    </p:spTree>
    <p:extLst>
      <p:ext uri="{BB962C8B-B14F-4D97-AF65-F5344CB8AC3E}">
        <p14:creationId xmlns:p14="http://schemas.microsoft.com/office/powerpoint/2010/main" val="733365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Lokalplanens indhold</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Stilark</a:t>
            </a:r>
          </a:p>
          <a:p>
            <a:r>
              <a:rPr lang="da-DK" sz="1200" kern="1200" dirty="0" smtClean="0">
                <a:solidFill>
                  <a:schemeClr val="tx1"/>
                </a:solidFill>
                <a:effectLst/>
                <a:latin typeface="+mn-lt"/>
                <a:ea typeface="+mn-ea"/>
                <a:cs typeface="+mn-cs"/>
              </a:rPr>
              <a:t>For at give et </a:t>
            </a:r>
            <a:r>
              <a:rPr lang="da-DK" sz="1200" b="1" kern="1200" dirty="0" smtClean="0">
                <a:solidFill>
                  <a:schemeClr val="tx1"/>
                </a:solidFill>
                <a:effectLst/>
                <a:latin typeface="+mn-lt"/>
                <a:ea typeface="+mn-ea"/>
                <a:cs typeface="+mn-cs"/>
              </a:rPr>
              <a:t>overblik over mangfoldigheder</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For at skabe </a:t>
            </a:r>
            <a:r>
              <a:rPr lang="da-DK" sz="1200" b="1" kern="1200" dirty="0" smtClean="0">
                <a:solidFill>
                  <a:schemeClr val="tx1"/>
                </a:solidFill>
                <a:effectLst/>
                <a:latin typeface="+mn-lt"/>
                <a:ea typeface="+mn-ea"/>
                <a:cs typeface="+mn-cs"/>
              </a:rPr>
              <a:t>forståelse for værdierne</a:t>
            </a:r>
            <a:r>
              <a:rPr lang="da-DK" sz="1200" kern="1200" dirty="0" smtClean="0">
                <a:solidFill>
                  <a:schemeClr val="tx1"/>
                </a:solidFill>
                <a:effectLst/>
                <a:latin typeface="+mn-lt"/>
                <a:ea typeface="+mn-ea"/>
                <a:cs typeface="+mn-cs"/>
              </a:rPr>
              <a:t> i den enkelte bygninger:</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Til hver tidsperiode har vi udarbejdet et stilark med beskrivelse af bygningsmæssige karakteristika med fotos af bygningerne i Helsingør. Hele bygningen, facader og murdetaljer </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DD4B7E44-3932-43FB-A527-83725852188D}" type="slidenum">
              <a:rPr lang="da-DK" smtClean="0"/>
              <a:t>15</a:t>
            </a:fld>
            <a:endParaRPr lang="da-DK"/>
          </a:p>
        </p:txBody>
      </p:sp>
    </p:spTree>
    <p:extLst>
      <p:ext uri="{BB962C8B-B14F-4D97-AF65-F5344CB8AC3E}">
        <p14:creationId xmlns:p14="http://schemas.microsoft.com/office/powerpoint/2010/main" val="3404615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Rokoko:</a:t>
            </a:r>
          </a:p>
          <a:p>
            <a:r>
              <a:rPr lang="da-DK" sz="1200" kern="1200" dirty="0" smtClean="0">
                <a:solidFill>
                  <a:schemeClr val="tx1"/>
                </a:solidFill>
                <a:effectLst/>
                <a:latin typeface="+mn-lt"/>
                <a:ea typeface="+mn-ea"/>
                <a:cs typeface="+mn-cs"/>
              </a:rPr>
              <a:t>Stilarkene er i høj grad et </a:t>
            </a:r>
            <a:r>
              <a:rPr lang="da-DK" sz="1200" b="1" kern="1200" dirty="0" smtClean="0">
                <a:solidFill>
                  <a:schemeClr val="tx1"/>
                </a:solidFill>
                <a:effectLst/>
                <a:latin typeface="+mn-lt"/>
                <a:ea typeface="+mn-ea"/>
                <a:cs typeface="+mn-cs"/>
              </a:rPr>
              <a:t>redskab til formidling</a:t>
            </a:r>
            <a:r>
              <a:rPr lang="da-DK" sz="1200" kern="1200" dirty="0" smtClean="0">
                <a:solidFill>
                  <a:schemeClr val="tx1"/>
                </a:solidFill>
                <a:effectLst/>
                <a:latin typeface="+mn-lt"/>
                <a:ea typeface="+mn-ea"/>
                <a:cs typeface="+mn-cs"/>
              </a:rPr>
              <a:t>, for at fortælle konkret om kvaliteterne og for at åbne folks øje for dem.</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Men det er ikke bare en række fotos, de </a:t>
            </a:r>
            <a:r>
              <a:rPr lang="da-DK" sz="1200" b="1" kern="1200" dirty="0" smtClean="0">
                <a:solidFill>
                  <a:schemeClr val="tx1"/>
                </a:solidFill>
                <a:effectLst/>
                <a:latin typeface="+mn-lt"/>
                <a:ea typeface="+mn-ea"/>
                <a:cs typeface="+mn-cs"/>
              </a:rPr>
              <a:t>følges selvfølgelig op af bevaringsbestemmelser </a:t>
            </a:r>
            <a:r>
              <a:rPr lang="da-DK" sz="1200" kern="1200" dirty="0" smtClean="0">
                <a:solidFill>
                  <a:schemeClr val="tx1"/>
                </a:solidFill>
                <a:effectLst/>
                <a:latin typeface="+mn-lt"/>
                <a:ea typeface="+mn-ea"/>
                <a:cs typeface="+mn-cs"/>
              </a:rPr>
              <a:t>i selve lokalplanen.</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DD4B7E44-3932-43FB-A527-83725852188D}" type="slidenum">
              <a:rPr lang="da-DK" smtClean="0"/>
              <a:t>16</a:t>
            </a:fld>
            <a:endParaRPr lang="da-DK"/>
          </a:p>
        </p:txBody>
      </p:sp>
    </p:spTree>
    <p:extLst>
      <p:ext uri="{BB962C8B-B14F-4D97-AF65-F5344CB8AC3E}">
        <p14:creationId xmlns:p14="http://schemas.microsoft.com/office/powerpoint/2010/main" val="3706296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Helsingørs bindingsværksbygninger</a:t>
            </a:r>
            <a:r>
              <a:rPr lang="da-DK" baseline="0" dirty="0" smtClean="0"/>
              <a:t> har fået eget opslag.</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Oprindeligt er ca. </a:t>
            </a:r>
            <a:r>
              <a:rPr lang="da-DK" sz="1200" b="1" kern="1200" dirty="0" smtClean="0">
                <a:solidFill>
                  <a:schemeClr val="tx1"/>
                </a:solidFill>
                <a:effectLst/>
                <a:latin typeface="+mn-lt"/>
                <a:ea typeface="+mn-ea"/>
                <a:cs typeface="+mn-cs"/>
              </a:rPr>
              <a:t>20 %</a:t>
            </a:r>
            <a:r>
              <a:rPr lang="da-DK" sz="1200" kern="1200" dirty="0" smtClean="0">
                <a:solidFill>
                  <a:schemeClr val="tx1"/>
                </a:solidFill>
                <a:effectLst/>
                <a:latin typeface="+mn-lt"/>
                <a:ea typeface="+mn-ea"/>
                <a:cs typeface="+mn-cs"/>
              </a:rPr>
              <a:t> af bykernens huse er i bindingsværk, mere eller mindre tydeligt i facaden. </a:t>
            </a:r>
          </a:p>
          <a:p>
            <a:r>
              <a:rPr lang="da-DK" sz="1200" kern="1200" dirty="0" smtClean="0">
                <a:solidFill>
                  <a:schemeClr val="tx1"/>
                </a:solidFill>
                <a:effectLst/>
                <a:latin typeface="+mn-lt"/>
                <a:ea typeface="+mn-ea"/>
                <a:cs typeface="+mn-cs"/>
              </a:rPr>
              <a:t>Gadefacade er flere omsat til grundmur, så bindingsværket kun er synligt på gårdsiden.</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DD4B7E44-3932-43FB-A527-83725852188D}" type="slidenum">
              <a:rPr lang="da-DK" smtClean="0"/>
              <a:t>17</a:t>
            </a:fld>
            <a:endParaRPr lang="da-DK"/>
          </a:p>
        </p:txBody>
      </p:sp>
    </p:spTree>
    <p:extLst>
      <p:ext uri="{BB962C8B-B14F-4D97-AF65-F5344CB8AC3E}">
        <p14:creationId xmlns:p14="http://schemas.microsoft.com/office/powerpoint/2010/main" val="57694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Lokalplanens bestemmelser</a:t>
            </a:r>
          </a:p>
          <a:p>
            <a:r>
              <a:rPr lang="da-DK" sz="1200" kern="1200" dirty="0" smtClean="0">
                <a:solidFill>
                  <a:schemeClr val="tx1"/>
                </a:solidFill>
                <a:effectLst/>
                <a:latin typeface="+mn-lt"/>
                <a:ea typeface="+mn-ea"/>
                <a:cs typeface="+mn-cs"/>
              </a:rPr>
              <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Lokalplanens bestemmelser er </a:t>
            </a:r>
            <a:r>
              <a:rPr lang="da-DK" sz="1200" b="1" kern="1200" dirty="0" smtClean="0">
                <a:solidFill>
                  <a:schemeClr val="tx1"/>
                </a:solidFill>
                <a:effectLst/>
                <a:latin typeface="+mn-lt"/>
                <a:ea typeface="+mn-ea"/>
                <a:cs typeface="+mn-cs"/>
              </a:rPr>
              <a:t>det juridiske håndtag</a:t>
            </a:r>
            <a:r>
              <a:rPr lang="da-DK" sz="1200" kern="1200" dirty="0" smtClean="0">
                <a:solidFill>
                  <a:schemeClr val="tx1"/>
                </a:solidFill>
                <a:effectLst/>
                <a:latin typeface="+mn-lt"/>
                <a:ea typeface="+mn-ea"/>
                <a:cs typeface="+mn-cs"/>
              </a:rPr>
              <a:t> til at regulere bevaring af bygninger og arkitektoniske detaljer. Inde i selve lokalplanen følges stilarkene op af bestemmelser for udseendet af bygninger for hver tidsperiode. Vi gør hvad vi kan for at sikre detaljerne men det er ikke alt vi kan fastlægge i lokalplaner</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To forudsætninger:</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Lokalplaners indhold er reguleret i planloven, </a:t>
            </a:r>
            <a:r>
              <a:rPr lang="da-DK" sz="1200" kern="1200" dirty="0" err="1" smtClean="0">
                <a:solidFill>
                  <a:schemeClr val="tx1"/>
                </a:solidFill>
                <a:effectLst/>
                <a:latin typeface="+mn-lt"/>
                <a:ea typeface="+mn-ea"/>
                <a:cs typeface="+mn-cs"/>
              </a:rPr>
              <a:t>dvs</a:t>
            </a:r>
            <a:r>
              <a:rPr lang="da-DK" sz="1200" kern="1200" dirty="0" smtClean="0">
                <a:solidFill>
                  <a:schemeClr val="tx1"/>
                </a:solidFill>
                <a:effectLst/>
                <a:latin typeface="+mn-lt"/>
                <a:ea typeface="+mn-ea"/>
                <a:cs typeface="+mn-cs"/>
              </a:rPr>
              <a:t> vi kan ikke alt men volumen og udseende af bygningerne: hovedsagelig det ydre:  bevaringsværdi og udseende og materialer: tage, vinduer, døre og porte, facadematerialer og farver, tagrender</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Lokalplanen beskæftiger sig med de bevaringsværdige huse, hvor til- og ombygning administreres af kommunen. De fredede bygninger er et statsligt ansvar og tilladelse til ombygning skal komme fra slots- og kulturstyrelsen</a:t>
            </a:r>
          </a:p>
          <a:p>
            <a:r>
              <a:rPr lang="da-DK" sz="1200" kern="1200" dirty="0" smtClean="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DD4B7E44-3932-43FB-A527-83725852188D}" type="slidenum">
              <a:rPr lang="da-DK" smtClean="0"/>
              <a:t>18</a:t>
            </a:fld>
            <a:endParaRPr lang="da-DK"/>
          </a:p>
        </p:txBody>
      </p:sp>
    </p:spTree>
    <p:extLst>
      <p:ext uri="{BB962C8B-B14F-4D97-AF65-F5344CB8AC3E}">
        <p14:creationId xmlns:p14="http://schemas.microsoft.com/office/powerpoint/2010/main" val="4018689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Sikre byliv til turister glæde for beboere</a:t>
            </a:r>
            <a:r>
              <a:rPr lang="da-DK" sz="1200" kern="1200" dirty="0" smtClean="0">
                <a:solidFill>
                  <a:schemeClr val="tx1"/>
                </a:solidFill>
                <a:effectLst/>
                <a:latin typeface="+mn-lt"/>
                <a:ea typeface="+mn-ea"/>
                <a:cs typeface="+mn-cs"/>
              </a:rPr>
              <a:t>. I lokalplanen kan vi gøre det med at fastlægge anvendelser: </a:t>
            </a:r>
            <a:r>
              <a:rPr lang="da-DK" sz="1200" kern="1200" dirty="0" err="1" smtClean="0">
                <a:solidFill>
                  <a:schemeClr val="tx1"/>
                </a:solidFill>
                <a:effectLst/>
                <a:latin typeface="+mn-lt"/>
                <a:ea typeface="+mn-ea"/>
                <a:cs typeface="+mn-cs"/>
              </a:rPr>
              <a:t>dvs</a:t>
            </a:r>
            <a:r>
              <a:rPr lang="da-DK" sz="1200" kern="1200" dirty="0" smtClean="0">
                <a:solidFill>
                  <a:schemeClr val="tx1"/>
                </a:solidFill>
                <a:effectLst/>
                <a:latin typeface="+mn-lt"/>
                <a:ea typeface="+mn-ea"/>
                <a:cs typeface="+mn-cs"/>
              </a:rPr>
              <a:t> koncentration af handel og oplevelser., derfor har vi valgt at regulere bykernens anvendelser ganske tæt.</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I hele bykernen </a:t>
            </a:r>
            <a:r>
              <a:rPr lang="da-DK" sz="1200" b="1" kern="1200" dirty="0" smtClean="0">
                <a:solidFill>
                  <a:schemeClr val="tx1"/>
                </a:solidFill>
                <a:effectLst/>
                <a:latin typeface="+mn-lt"/>
                <a:ea typeface="+mn-ea"/>
                <a:cs typeface="+mn-cs"/>
              </a:rPr>
              <a:t>almindelige centerformål</a:t>
            </a:r>
            <a:r>
              <a:rPr lang="da-DK" sz="1200" kern="1200" dirty="0" smtClean="0">
                <a:solidFill>
                  <a:schemeClr val="tx1"/>
                </a:solidFill>
                <a:effectLst/>
                <a:latin typeface="+mn-lt"/>
                <a:ea typeface="+mn-ea"/>
                <a:cs typeface="+mn-cs"/>
              </a:rPr>
              <a:t>: Boliger, </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detailhandel – også dagligvarer, </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mindre værksteder, </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serviceerhverv og </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offentlige formål kan være inden for bykernen, det er der egentlig ikke noget unormalt ved</a:t>
            </a:r>
          </a:p>
          <a:p>
            <a:r>
              <a:rPr lang="da-DK" sz="1200" kern="1200" dirty="0" smtClean="0">
                <a:solidFill>
                  <a:schemeClr val="tx1"/>
                </a:solidFill>
                <a:effectLst/>
                <a:latin typeface="+mn-lt"/>
                <a:ea typeface="+mn-ea"/>
                <a:cs typeface="+mn-cs"/>
              </a:rPr>
              <a:t>Men vi har valgt at regulere placeringen af dem for at opnå det, vi ønsker.</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2 ting</a:t>
            </a:r>
            <a:endParaRPr lang="da-DK" sz="1200"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1. Hovedstrøg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main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streets</a:t>
            </a:r>
            <a:r>
              <a:rPr lang="da-DK" sz="1200" kern="1200" dirty="0" smtClean="0">
                <a:solidFill>
                  <a:schemeClr val="tx1"/>
                </a:solidFill>
                <a:effectLst/>
                <a:latin typeface="+mn-lt"/>
                <a:ea typeface="+mn-ea"/>
                <a:cs typeface="+mn-cs"/>
              </a:rPr>
              <a:t>, net af gågader i bykernen hvor byliv og handel koncentreres</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Her regulerer vi </a:t>
            </a:r>
            <a:r>
              <a:rPr lang="da-DK" sz="1200" b="1" kern="1200" dirty="0" smtClean="0">
                <a:solidFill>
                  <a:schemeClr val="tx1"/>
                </a:solidFill>
                <a:effectLst/>
                <a:latin typeface="+mn-lt"/>
                <a:ea typeface="+mn-ea"/>
                <a:cs typeface="+mn-cs"/>
              </a:rPr>
              <a:t>2.</a:t>
            </a:r>
            <a:r>
              <a:rPr lang="da-DK" sz="1200" kern="1200" dirty="0" smtClean="0">
                <a:solidFill>
                  <a:schemeClr val="tx1"/>
                </a:solidFill>
                <a:effectLst/>
                <a:latin typeface="+mn-lt"/>
                <a:ea typeface="+mn-ea"/>
                <a:cs typeface="+mn-cs"/>
              </a:rPr>
              <a:t> </a:t>
            </a:r>
            <a:r>
              <a:rPr lang="da-DK" sz="1200" b="1" kern="1200" dirty="0" smtClean="0">
                <a:solidFill>
                  <a:schemeClr val="tx1"/>
                </a:solidFill>
                <a:effectLst/>
                <a:latin typeface="+mn-lt"/>
                <a:ea typeface="+mn-ea"/>
                <a:cs typeface="+mn-cs"/>
              </a:rPr>
              <a:t>stueetagerne</a:t>
            </a:r>
            <a:r>
              <a:rPr lang="da-DK" sz="1200" kern="1200" dirty="0" smtClean="0">
                <a:solidFill>
                  <a:schemeClr val="tx1"/>
                </a:solidFill>
                <a:effectLst/>
                <a:latin typeface="+mn-lt"/>
                <a:ea typeface="+mn-ea"/>
                <a:cs typeface="+mn-cs"/>
              </a:rPr>
              <a:t>, hvor byen møder menneskene!</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Hierarki</a:t>
            </a:r>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A B og C- hovedstrøg:</a:t>
            </a:r>
          </a:p>
          <a:p>
            <a:r>
              <a:rPr lang="da-DK" sz="1200" kern="1200" dirty="0" smtClean="0">
                <a:solidFill>
                  <a:schemeClr val="tx1"/>
                </a:solidFill>
                <a:effectLst/>
                <a:latin typeface="+mn-lt"/>
                <a:ea typeface="+mn-ea"/>
                <a:cs typeface="+mn-cs"/>
              </a:rPr>
              <a:t>Gågader</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Åbne stueetager, der er interessante at passere og stoppe op og se på.</a:t>
            </a:r>
          </a:p>
          <a:p>
            <a:r>
              <a:rPr lang="da-DK" sz="1200" kern="1200" dirty="0" smtClean="0">
                <a:solidFill>
                  <a:schemeClr val="tx1"/>
                </a:solidFill>
                <a:effectLst/>
                <a:latin typeface="+mn-lt"/>
                <a:ea typeface="+mn-ea"/>
                <a:cs typeface="+mn-cs"/>
              </a:rPr>
              <a:t>Publikumsorienteret service, detailhandel og værksteder</a:t>
            </a:r>
          </a:p>
          <a:p>
            <a:r>
              <a:rPr lang="da-DK" sz="1200" kern="1200" dirty="0" smtClean="0">
                <a:solidFill>
                  <a:schemeClr val="tx1"/>
                </a:solidFill>
                <a:effectLst/>
                <a:latin typeface="+mn-lt"/>
                <a:ea typeface="+mn-ea"/>
                <a:cs typeface="+mn-cs"/>
              </a:rPr>
              <a:t>Krav om indgang fra hovedstrøget og at vinduer ikke må dækkes med ex. Reklamer</a:t>
            </a:r>
          </a:p>
          <a:p>
            <a:r>
              <a:rPr lang="da-DK" sz="1200" kern="1200" dirty="0" smtClean="0">
                <a:solidFill>
                  <a:schemeClr val="tx1"/>
                </a:solidFill>
                <a:effectLst/>
                <a:latin typeface="+mn-lt"/>
                <a:ea typeface="+mn-ea"/>
                <a:cs typeface="+mn-cs"/>
              </a:rPr>
              <a:t>I hovedstrøg – </a:t>
            </a:r>
            <a:r>
              <a:rPr lang="da-DK" sz="1200" b="1" kern="1200" dirty="0" smtClean="0">
                <a:solidFill>
                  <a:schemeClr val="tx1"/>
                </a:solidFill>
                <a:effectLst/>
                <a:latin typeface="+mn-lt"/>
                <a:ea typeface="+mn-ea"/>
                <a:cs typeface="+mn-cs"/>
              </a:rPr>
              <a:t>ikke boliger,</a:t>
            </a:r>
            <a:r>
              <a:rPr lang="da-DK" sz="1200" kern="1200" dirty="0" smtClean="0">
                <a:solidFill>
                  <a:schemeClr val="tx1"/>
                </a:solidFill>
                <a:effectLst/>
                <a:latin typeface="+mn-lt"/>
                <a:ea typeface="+mn-ea"/>
                <a:cs typeface="+mn-cs"/>
              </a:rPr>
              <a:t> lukker facaden</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A</a:t>
            </a:r>
            <a:r>
              <a:rPr lang="da-DK" sz="1200" kern="1200" dirty="0" smtClean="0">
                <a:solidFill>
                  <a:schemeClr val="tx1"/>
                </a:solidFill>
                <a:effectLst/>
                <a:latin typeface="+mn-lt"/>
                <a:ea typeface="+mn-ea"/>
                <a:cs typeface="+mn-cs"/>
              </a:rPr>
              <a:t>: Det er Stengade: Helt centrale og bærende for handels og byliv, </a:t>
            </a:r>
          </a:p>
          <a:p>
            <a:r>
              <a:rPr lang="da-DK" sz="1200" kern="1200" dirty="0" smtClean="0">
                <a:solidFill>
                  <a:schemeClr val="tx1"/>
                </a:solidFill>
                <a:effectLst/>
                <a:latin typeface="+mn-lt"/>
                <a:ea typeface="+mn-ea"/>
                <a:cs typeface="+mn-cs"/>
              </a:rPr>
              <a:t>i Helsingør, </a:t>
            </a:r>
            <a:r>
              <a:rPr lang="da-DK" sz="1200" b="1" kern="1200" dirty="0" smtClean="0">
                <a:solidFill>
                  <a:schemeClr val="tx1"/>
                </a:solidFill>
                <a:effectLst/>
                <a:latin typeface="+mn-lt"/>
                <a:ea typeface="+mn-ea"/>
                <a:cs typeface="+mn-cs"/>
              </a:rPr>
              <a:t>regel</a:t>
            </a:r>
            <a:r>
              <a:rPr lang="da-DK" sz="1200" kern="1200" dirty="0" smtClean="0">
                <a:solidFill>
                  <a:schemeClr val="tx1"/>
                </a:solidFill>
                <a:effectLst/>
                <a:latin typeface="+mn-lt"/>
                <a:ea typeface="+mn-ea"/>
                <a:cs typeface="+mn-cs"/>
              </a:rPr>
              <a:t>: de ting man kan her har internationale turister som målgruppe. Kun det der er mest publikumsrettet</a:t>
            </a:r>
          </a:p>
          <a:p>
            <a:endParaRPr lang="da-DK" sz="1200"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B</a:t>
            </a:r>
            <a:r>
              <a:rPr lang="da-DK" sz="1200" kern="1200" dirty="0" smtClean="0">
                <a:solidFill>
                  <a:schemeClr val="tx1"/>
                </a:solidFill>
                <a:effectLst/>
                <a:latin typeface="+mn-lt"/>
                <a:ea typeface="+mn-ea"/>
                <a:cs typeface="+mn-cs"/>
              </a:rPr>
              <a:t>: B-hovedstrøg er meget vigtige for bevaring af by- og handelslivet i Helsingør, både set i </a:t>
            </a:r>
            <a:r>
              <a:rPr lang="da-DK" sz="1200" b="1" kern="1200" dirty="0" smtClean="0">
                <a:solidFill>
                  <a:schemeClr val="tx1"/>
                </a:solidFill>
                <a:effectLst/>
                <a:latin typeface="+mn-lt"/>
                <a:ea typeface="+mn-ea"/>
                <a:cs typeface="+mn-cs"/>
              </a:rPr>
              <a:t>et lokalt og et internationalt perspektiv</a:t>
            </a:r>
            <a:r>
              <a:rPr lang="da-DK" sz="1200" kern="1200" dirty="0" smtClean="0">
                <a:solidFill>
                  <a:schemeClr val="tx1"/>
                </a:solidFill>
                <a:effectLst/>
                <a:latin typeface="+mn-lt"/>
                <a:ea typeface="+mn-ea"/>
                <a:cs typeface="+mn-cs"/>
              </a:rPr>
              <a:t>. Anvendelserne af stueetagerne skal understøtte Helsingør som ”den gode hverdags-by” såvel som en interessant turistdestination.</a:t>
            </a:r>
          </a:p>
          <a:p>
            <a:r>
              <a:rPr lang="da-DK" sz="1200" i="1"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C: </a:t>
            </a:r>
            <a:r>
              <a:rPr lang="da-DK" sz="1200" kern="1200" dirty="0" smtClean="0">
                <a:solidFill>
                  <a:schemeClr val="tx1"/>
                </a:solidFill>
                <a:effectLst/>
                <a:latin typeface="+mn-lt"/>
                <a:ea typeface="+mn-ea"/>
                <a:cs typeface="+mn-cs"/>
              </a:rPr>
              <a:t>C-hovedstrøg er vigtige som forbindelser fra omgivelserne, der leder henimod A og B strøg, </a:t>
            </a:r>
          </a:p>
          <a:p>
            <a:r>
              <a:rPr lang="da-DK" sz="1200" kern="1200" dirty="0" smtClean="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19</a:t>
            </a:fld>
            <a:endParaRPr lang="da-DK"/>
          </a:p>
        </p:txBody>
      </p:sp>
    </p:spTree>
    <p:extLst>
      <p:ext uri="{BB962C8B-B14F-4D97-AF65-F5344CB8AC3E}">
        <p14:creationId xmlns:p14="http://schemas.microsoft.com/office/powerpoint/2010/main" val="322838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Jeg skal fortælle om: hvordan vi planlægger for at bevare Helsingørs historiske bykerne og sikre at det fortsat er en </a:t>
            </a:r>
            <a:r>
              <a:rPr lang="da-DK" sz="1200" b="1" kern="1200" dirty="0" smtClean="0">
                <a:solidFill>
                  <a:schemeClr val="tx1"/>
                </a:solidFill>
                <a:effectLst/>
                <a:latin typeface="+mn-lt"/>
                <a:ea typeface="+mn-ea"/>
                <a:cs typeface="+mn-cs"/>
              </a:rPr>
              <a:t>livlig by med handel og boliger</a:t>
            </a:r>
            <a:br>
              <a:rPr lang="da-DK" sz="1200" b="1" kern="1200" dirty="0" smtClean="0">
                <a:solidFill>
                  <a:schemeClr val="tx1"/>
                </a:solidFill>
                <a:effectLst/>
                <a:latin typeface="+mn-lt"/>
                <a:ea typeface="+mn-ea"/>
                <a:cs typeface="+mn-cs"/>
              </a:rPr>
            </a:b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Først vil jeg helt kort fortælle om byens historie</a:t>
            </a:r>
          </a:p>
          <a:p>
            <a:r>
              <a:rPr lang="da-DK" sz="1200" kern="1200" dirty="0" smtClean="0">
                <a:solidFill>
                  <a:schemeClr val="tx1"/>
                </a:solidFill>
                <a:effectLst/>
                <a:latin typeface="+mn-lt"/>
                <a:ea typeface="+mn-ea"/>
                <a:cs typeface="+mn-cs"/>
              </a:rPr>
              <a:t>Derefter om hvordan vil </a:t>
            </a:r>
            <a:r>
              <a:rPr lang="da-DK" sz="1200" b="1" kern="1200" dirty="0" smtClean="0">
                <a:solidFill>
                  <a:schemeClr val="tx1"/>
                </a:solidFill>
                <a:effectLst/>
                <a:latin typeface="+mn-lt"/>
                <a:ea typeface="+mn-ea"/>
                <a:cs typeface="+mn-cs"/>
              </a:rPr>
              <a:t>planlægger for den levende by</a:t>
            </a:r>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med udgangspunkt i den bevarende lokalplan for Helsingørs gamle bykerne.</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Til slut lidt om Fremtidsperspektiver, hvad kommer til at </a:t>
            </a:r>
            <a:r>
              <a:rPr lang="da-DK" sz="1200" b="1" kern="1200" dirty="0" smtClean="0">
                <a:solidFill>
                  <a:schemeClr val="tx1"/>
                </a:solidFill>
                <a:effectLst/>
                <a:latin typeface="+mn-lt"/>
                <a:ea typeface="+mn-ea"/>
                <a:cs typeface="+mn-cs"/>
              </a:rPr>
              <a:t>påvirke</a:t>
            </a:r>
            <a:r>
              <a:rPr lang="da-DK" sz="1200" kern="1200" dirty="0" smtClean="0">
                <a:solidFill>
                  <a:schemeClr val="tx1"/>
                </a:solidFill>
                <a:effectLst/>
                <a:latin typeface="+mn-lt"/>
                <a:ea typeface="+mn-ea"/>
                <a:cs typeface="+mn-cs"/>
              </a:rPr>
              <a:t> vores by fremover</a:t>
            </a:r>
          </a:p>
          <a:p>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2</a:t>
            </a:fld>
            <a:endParaRPr lang="da-DK"/>
          </a:p>
        </p:txBody>
      </p:sp>
    </p:spTree>
    <p:extLst>
      <p:ext uri="{BB962C8B-B14F-4D97-AF65-F5344CB8AC3E}">
        <p14:creationId xmlns:p14="http://schemas.microsoft.com/office/powerpoint/2010/main" val="3124115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Detaljeret regulering af anvendelser.</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Her er Stengade, vores A hovedgade bærende for handel og byliv </a:t>
            </a:r>
            <a:r>
              <a:rPr lang="da-DK" sz="1200" b="1" kern="1200" dirty="0" err="1" smtClean="0">
                <a:solidFill>
                  <a:schemeClr val="tx1"/>
                </a:solidFill>
                <a:effectLst/>
                <a:latin typeface="+mn-lt"/>
                <a:ea typeface="+mn-ea"/>
                <a:cs typeface="+mn-cs"/>
              </a:rPr>
              <a:t>autenciteten</a:t>
            </a:r>
            <a:r>
              <a:rPr lang="da-DK" sz="1200" kern="1200" dirty="0" smtClean="0">
                <a:solidFill>
                  <a:schemeClr val="tx1"/>
                </a:solidFill>
                <a:effectLst/>
                <a:latin typeface="+mn-lt"/>
                <a:ea typeface="+mn-ea"/>
                <a:cs typeface="+mn-cs"/>
              </a:rPr>
              <a:t> vil vi gerne </a:t>
            </a:r>
            <a:r>
              <a:rPr lang="da-DK" sz="1200" b="1" kern="1200" dirty="0" smtClean="0">
                <a:solidFill>
                  <a:schemeClr val="tx1"/>
                </a:solidFill>
                <a:effectLst/>
                <a:latin typeface="+mn-lt"/>
                <a:ea typeface="+mn-ea"/>
                <a:cs typeface="+mn-cs"/>
              </a:rPr>
              <a:t>fastholde</a:t>
            </a:r>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20</a:t>
            </a:fld>
            <a:endParaRPr lang="da-DK"/>
          </a:p>
        </p:txBody>
      </p:sp>
    </p:spTree>
    <p:extLst>
      <p:ext uri="{BB962C8B-B14F-4D97-AF65-F5344CB8AC3E}">
        <p14:creationId xmlns:p14="http://schemas.microsoft.com/office/powerpoint/2010/main" val="1132389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Nybyggeri </a:t>
            </a:r>
          </a:p>
          <a:p>
            <a:r>
              <a:rPr lang="da-DK" sz="1200" kern="1200" dirty="0" smtClean="0">
                <a:solidFill>
                  <a:schemeClr val="tx1"/>
                </a:solidFill>
                <a:effectLst/>
                <a:latin typeface="+mn-lt"/>
                <a:ea typeface="+mn-ea"/>
                <a:cs typeface="+mn-cs"/>
              </a:rPr>
              <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er også muligt inden for lokalplanens område.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
            </a:r>
            <a:br>
              <a:rPr lang="da-DK" sz="1200" kern="1200" dirty="0" smtClean="0">
                <a:solidFill>
                  <a:schemeClr val="tx1"/>
                </a:solidFill>
                <a:effectLst/>
                <a:latin typeface="+mn-lt"/>
                <a:ea typeface="+mn-ea"/>
                <a:cs typeface="+mn-cs"/>
              </a:rPr>
            </a:br>
            <a:r>
              <a:rPr lang="da-DK" dirty="0" smtClean="0"/>
              <a:t>Byen til alle tider fortsætter, der for kan man naturligvis bygge nyt. Ikke alle bygninger er fredede eller </a:t>
            </a:r>
            <a:r>
              <a:rPr lang="da-DK" dirty="0" err="1" smtClean="0"/>
              <a:t>bevarinsværdige</a:t>
            </a:r>
            <a:endParaRPr lang="da-DK" dirty="0" smtClean="0"/>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Bebyggelse: inden for karrestrukturen med facadelinje og byggefelt, maksimale bebyggelsesprocenter. Bestemmelser for nybyggeri i forhold til indpasning</a:t>
            </a:r>
          </a:p>
          <a:p>
            <a:r>
              <a:rPr lang="da-DK" sz="1200" kern="1200" dirty="0" smtClean="0">
                <a:solidFill>
                  <a:schemeClr val="tx1"/>
                </a:solidFill>
                <a:effectLst/>
                <a:latin typeface="+mn-lt"/>
                <a:ea typeface="+mn-ea"/>
                <a:cs typeface="+mn-cs"/>
              </a:rPr>
              <a:t>Altaner, skiltning</a:t>
            </a:r>
          </a:p>
          <a:p>
            <a:r>
              <a:rPr lang="da-DK" sz="1200" kern="1200" dirty="0" smtClean="0">
                <a:solidFill>
                  <a:schemeClr val="tx1"/>
                </a:solidFill>
                <a:effectLst/>
                <a:latin typeface="+mn-lt"/>
                <a:ea typeface="+mn-ea"/>
                <a:cs typeface="+mn-cs"/>
              </a:rPr>
              <a:t> </a:t>
            </a:r>
          </a:p>
        </p:txBody>
      </p:sp>
      <p:sp>
        <p:nvSpPr>
          <p:cNvPr id="4" name="Pladsholder til slidenummer 3"/>
          <p:cNvSpPr>
            <a:spLocks noGrp="1"/>
          </p:cNvSpPr>
          <p:nvPr>
            <p:ph type="sldNum" sz="quarter" idx="10"/>
          </p:nvPr>
        </p:nvSpPr>
        <p:spPr/>
        <p:txBody>
          <a:bodyPr/>
          <a:lstStyle/>
          <a:p>
            <a:fld id="{DD4B7E44-3932-43FB-A527-83725852188D}" type="slidenum">
              <a:rPr lang="da-DK" smtClean="0"/>
              <a:t>21</a:t>
            </a:fld>
            <a:endParaRPr lang="da-DK"/>
          </a:p>
        </p:txBody>
      </p:sp>
    </p:spTree>
    <p:extLst>
      <p:ext uri="{BB962C8B-B14F-4D97-AF65-F5344CB8AC3E}">
        <p14:creationId xmlns:p14="http://schemas.microsoft.com/office/powerpoint/2010/main" val="1549816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Proces og involvering</a:t>
            </a:r>
          </a:p>
          <a:p>
            <a:r>
              <a:rPr lang="da-DK" sz="1200" kern="1200" dirty="0" smtClean="0">
                <a:solidFill>
                  <a:schemeClr val="tx1"/>
                </a:solidFill>
                <a:effectLst/>
                <a:latin typeface="+mn-lt"/>
                <a:ea typeface="+mn-ea"/>
                <a:cs typeface="+mn-cs"/>
              </a:rPr>
              <a:t>Politisk forankring </a:t>
            </a:r>
            <a:r>
              <a:rPr lang="da-DK" sz="1200" b="1" kern="1200" dirty="0" smtClean="0">
                <a:solidFill>
                  <a:schemeClr val="tx1"/>
                </a:solidFill>
                <a:effectLst/>
                <a:latin typeface="+mn-lt"/>
                <a:ea typeface="+mn-ea"/>
                <a:cs typeface="+mn-cs"/>
              </a:rPr>
              <a:t>beslutningstagere</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Involveret bykernens brugere og ejere</a:t>
            </a:r>
            <a:r>
              <a:rPr lang="da-DK" sz="1200" kern="1200" dirty="0" smtClean="0">
                <a:solidFill>
                  <a:schemeClr val="tx1"/>
                </a:solidFill>
                <a:effectLst/>
                <a:latin typeface="+mn-lt"/>
                <a:ea typeface="+mn-ea"/>
                <a:cs typeface="+mn-cs"/>
              </a:rPr>
              <a:t> på forskellig måde</a:t>
            </a:r>
          </a:p>
          <a:p>
            <a:r>
              <a:rPr lang="da-DK" sz="1200" b="1" kern="1200" dirty="0" smtClean="0">
                <a:solidFill>
                  <a:schemeClr val="tx1"/>
                </a:solidFill>
                <a:effectLst/>
                <a:latin typeface="+mn-lt"/>
                <a:ea typeface="+mn-ea"/>
                <a:cs typeface="+mn-cs"/>
              </a:rPr>
              <a:t>Professionel hjælp</a:t>
            </a:r>
            <a:r>
              <a:rPr lang="da-DK" sz="1200" kern="1200" dirty="0" smtClean="0">
                <a:solidFill>
                  <a:schemeClr val="tx1"/>
                </a:solidFill>
                <a:effectLst/>
                <a:latin typeface="+mn-lt"/>
                <a:ea typeface="+mn-ea"/>
                <a:cs typeface="+mn-cs"/>
              </a:rPr>
              <a:t> fra konsulenter, detailhandel og byens rum</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Medarbejder i administrationen, vi har været mange om den</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Formål med involvering: </a:t>
            </a:r>
            <a:r>
              <a:rPr lang="da-DK" sz="1200" b="1" kern="1200" dirty="0" smtClean="0">
                <a:solidFill>
                  <a:schemeClr val="tx1"/>
                </a:solidFill>
                <a:effectLst/>
                <a:latin typeface="+mn-lt"/>
                <a:ea typeface="+mn-ea"/>
                <a:cs typeface="+mn-cs"/>
              </a:rPr>
              <a:t>fælles udgangspunkt</a:t>
            </a:r>
            <a:r>
              <a:rPr lang="da-DK" sz="1200" kern="1200" dirty="0" smtClean="0">
                <a:solidFill>
                  <a:schemeClr val="tx1"/>
                </a:solidFill>
                <a:effectLst/>
                <a:latin typeface="+mn-lt"/>
                <a:ea typeface="+mn-ea"/>
                <a:cs typeface="+mn-cs"/>
              </a:rPr>
              <a:t> for hvad vi vil med en planen og sikre </a:t>
            </a:r>
            <a:r>
              <a:rPr lang="da-DK" sz="1200" b="1" kern="1200" dirty="0" smtClean="0">
                <a:solidFill>
                  <a:schemeClr val="tx1"/>
                </a:solidFill>
                <a:effectLst/>
                <a:latin typeface="+mn-lt"/>
                <a:ea typeface="+mn-ea"/>
                <a:cs typeface="+mn-cs"/>
              </a:rPr>
              <a:t>ejerskab i forhold til at fastholde</a:t>
            </a:r>
            <a:r>
              <a:rPr lang="da-DK" sz="1200" kern="1200" dirty="0" smtClean="0">
                <a:solidFill>
                  <a:schemeClr val="tx1"/>
                </a:solidFill>
                <a:effectLst/>
                <a:latin typeface="+mn-lt"/>
                <a:ea typeface="+mn-ea"/>
                <a:cs typeface="+mn-cs"/>
              </a:rPr>
              <a:t> intentionerne</a:t>
            </a:r>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22</a:t>
            </a:fld>
            <a:endParaRPr lang="da-DK"/>
          </a:p>
        </p:txBody>
      </p:sp>
    </p:spTree>
    <p:extLst>
      <p:ext uri="{BB962C8B-B14F-4D97-AF65-F5344CB8AC3E}">
        <p14:creationId xmlns:p14="http://schemas.microsoft.com/office/powerpoint/2010/main" val="118305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Fremtiden for bykernen</a:t>
            </a:r>
          </a:p>
          <a:p>
            <a:r>
              <a:rPr lang="da-DK" sz="1200" kern="1200" dirty="0" smtClean="0">
                <a:solidFill>
                  <a:schemeClr val="tx1"/>
                </a:solidFill>
                <a:effectLst/>
                <a:latin typeface="+mn-lt"/>
                <a:ea typeface="+mn-ea"/>
                <a:cs typeface="+mn-cs"/>
              </a:rPr>
              <a:t>Vi kommer til fortsat at kigge på om vi skal </a:t>
            </a:r>
            <a:r>
              <a:rPr lang="da-DK" sz="1200" b="1" kern="1200" dirty="0" smtClean="0">
                <a:solidFill>
                  <a:schemeClr val="tx1"/>
                </a:solidFill>
                <a:effectLst/>
                <a:latin typeface="+mn-lt"/>
                <a:ea typeface="+mn-ea"/>
                <a:cs typeface="+mn-cs"/>
              </a:rPr>
              <a:t>ændre i planen i forhold til udviklingen i Handelen og byliv: </a:t>
            </a:r>
            <a:r>
              <a:rPr lang="da-DK" sz="1200" kern="1200" dirty="0" smtClean="0">
                <a:solidFill>
                  <a:schemeClr val="tx1"/>
                </a:solidFill>
                <a:effectLst/>
                <a:latin typeface="+mn-lt"/>
                <a:ea typeface="+mn-ea"/>
                <a:cs typeface="+mn-cs"/>
              </a:rPr>
              <a:t>ændringer i forbrugeradfærd og indkøbsmønstre internethandel, hjemmearbejde, Færre butikker i vores hovedstrø</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Fremme Turisme</a:t>
            </a:r>
            <a:r>
              <a:rPr lang="da-DK" sz="1200" kern="1200" dirty="0" smtClean="0">
                <a:solidFill>
                  <a:schemeClr val="tx1"/>
                </a:solidFill>
                <a:effectLst/>
                <a:latin typeface="+mn-lt"/>
                <a:ea typeface="+mn-ea"/>
                <a:cs typeface="+mn-cs"/>
              </a:rPr>
              <a:t>: den arbejde vi på, at der kommer mere af. Men det skal være på byens og borgernes betingelser, </a:t>
            </a:r>
            <a:r>
              <a:rPr lang="da-DK" sz="1200" kern="1200" dirty="0" err="1" smtClean="0">
                <a:solidFill>
                  <a:schemeClr val="tx1"/>
                </a:solidFill>
                <a:effectLst/>
                <a:latin typeface="+mn-lt"/>
                <a:ea typeface="+mn-ea"/>
                <a:cs typeface="+mn-cs"/>
              </a:rPr>
              <a:t>un</a:t>
            </a:r>
            <a:r>
              <a:rPr lang="da-DK" sz="1200" kern="1200" dirty="0" smtClean="0">
                <a:solidFill>
                  <a:schemeClr val="tx1"/>
                </a:solidFill>
                <a:effectLst/>
                <a:latin typeface="+mn-lt"/>
                <a:ea typeface="+mn-ea"/>
                <a:cs typeface="+mn-cs"/>
              </a:rPr>
              <a:t> på den måde er det en rigtig by, vi tilbyder de besøgende</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Klimasikring af bygninger og gader og klimarenovering på </a:t>
            </a:r>
            <a:r>
              <a:rPr lang="da-DK" sz="1200" kern="1200" dirty="0" err="1" smtClean="0">
                <a:solidFill>
                  <a:schemeClr val="tx1"/>
                </a:solidFill>
                <a:effectLst/>
                <a:latin typeface="+mn-lt"/>
                <a:ea typeface="+mn-ea"/>
                <a:cs typeface="+mn-cs"/>
              </a:rPr>
              <a:t>bygninisnveau</a:t>
            </a:r>
            <a:r>
              <a:rPr lang="da-DK" sz="1200" kern="1200" dirty="0" smtClean="0">
                <a:solidFill>
                  <a:schemeClr val="tx1"/>
                </a:solidFill>
                <a:effectLst/>
                <a:latin typeface="+mn-lt"/>
                <a:ea typeface="+mn-ea"/>
                <a:cs typeface="+mn-cs"/>
              </a:rPr>
              <a:t>, vi er begyndt på Hestemøllestræde </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Kampen om pladsen</a:t>
            </a:r>
            <a:r>
              <a:rPr lang="da-DK" sz="1200" kern="1200" dirty="0" smtClean="0">
                <a:solidFill>
                  <a:schemeClr val="tx1"/>
                </a:solidFill>
                <a:effectLst/>
                <a:latin typeface="+mn-lt"/>
                <a:ea typeface="+mn-ea"/>
                <a:cs typeface="+mn-cs"/>
              </a:rPr>
              <a:t>, har altid været der, bliver ikke mindre fremover. </a:t>
            </a:r>
          </a:p>
          <a:p>
            <a:r>
              <a:rPr lang="da-DK" sz="1200" kern="1200" dirty="0" smtClean="0">
                <a:solidFill>
                  <a:schemeClr val="tx1"/>
                </a:solidFill>
                <a:effectLst/>
                <a:latin typeface="+mn-lt"/>
                <a:ea typeface="+mn-ea"/>
                <a:cs typeface="+mn-cs"/>
              </a:rPr>
              <a:t>trafik og parkering, bliver måske mindre med tiden men lige nu er der krav om mere plads også cykelparkering</a:t>
            </a:r>
          </a:p>
          <a:p>
            <a:r>
              <a:rPr lang="da-DK" sz="1200" kern="1200" dirty="0" smtClean="0">
                <a:solidFill>
                  <a:schemeClr val="tx1"/>
                </a:solidFill>
                <a:effectLst/>
                <a:latin typeface="+mn-lt"/>
                <a:ea typeface="+mn-ea"/>
                <a:cs typeface="+mn-cs"/>
              </a:rPr>
              <a:t>kollektiv trafik, ønsket om at flytte trafik til kollektiv trafik, plads til det</a:t>
            </a:r>
          </a:p>
          <a:p>
            <a:r>
              <a:rPr lang="da-DK" sz="1200" kern="1200" dirty="0" smtClean="0">
                <a:solidFill>
                  <a:schemeClr val="tx1"/>
                </a:solidFill>
                <a:effectLst/>
                <a:latin typeface="+mn-lt"/>
                <a:ea typeface="+mn-ea"/>
                <a:cs typeface="+mn-cs"/>
              </a:rPr>
              <a:t>Forbedret omstigningsforholdene bl.a. ved stationen mellem trafikformerne omstigning, el- </a:t>
            </a:r>
            <a:r>
              <a:rPr lang="da-DK" sz="1200" kern="1200" dirty="0" err="1" smtClean="0">
                <a:solidFill>
                  <a:schemeClr val="tx1"/>
                </a:solidFill>
                <a:effectLst/>
                <a:latin typeface="+mn-lt"/>
                <a:ea typeface="+mn-ea"/>
                <a:cs typeface="+mn-cs"/>
              </a:rPr>
              <a:t>ladestandere</a:t>
            </a:r>
            <a:r>
              <a:rPr lang="da-DK" sz="1200" kern="1200" dirty="0" smtClean="0">
                <a:solidFill>
                  <a:schemeClr val="tx1"/>
                </a:solidFill>
                <a:effectLst/>
                <a:latin typeface="+mn-lt"/>
                <a:ea typeface="+mn-ea"/>
                <a:cs typeface="+mn-cs"/>
              </a:rPr>
              <a:t>, til privat og kollektiv </a:t>
            </a:r>
            <a:r>
              <a:rPr lang="da-DK" sz="1200" kern="1200" dirty="0" err="1" smtClean="0">
                <a:solidFill>
                  <a:schemeClr val="tx1"/>
                </a:solidFill>
                <a:effectLst/>
                <a:latin typeface="+mn-lt"/>
                <a:ea typeface="+mn-ea"/>
                <a:cs typeface="+mn-cs"/>
              </a:rPr>
              <a:t>trrafik</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affaldssortering i flere fraaktioner betyder at det ikke længere kan være i gårdrummene.</a:t>
            </a:r>
          </a:p>
          <a:p>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23</a:t>
            </a:fld>
            <a:endParaRPr lang="da-DK"/>
          </a:p>
        </p:txBody>
      </p:sp>
    </p:spTree>
    <p:extLst>
      <p:ext uri="{BB962C8B-B14F-4D97-AF65-F5344CB8AC3E}">
        <p14:creationId xmlns:p14="http://schemas.microsoft.com/office/powerpoint/2010/main" val="1259735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Det vi gerne vil er at bevare den levende by også i fremtiden</a:t>
            </a:r>
          </a:p>
          <a:p>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24</a:t>
            </a:fld>
            <a:endParaRPr lang="da-DK"/>
          </a:p>
        </p:txBody>
      </p:sp>
    </p:spTree>
    <p:extLst>
      <p:ext uri="{BB962C8B-B14F-4D97-AF65-F5344CB8AC3E}">
        <p14:creationId xmlns:p14="http://schemas.microsoft.com/office/powerpoint/2010/main" val="3070491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det var hvad jeg ville sige </a:t>
            </a:r>
            <a:r>
              <a:rPr lang="da-DK" sz="1200" b="1" kern="1200" dirty="0" smtClean="0">
                <a:solidFill>
                  <a:schemeClr val="tx1"/>
                </a:solidFill>
                <a:effectLst/>
                <a:latin typeface="+mn-lt"/>
                <a:ea typeface="+mn-ea"/>
                <a:cs typeface="+mn-cs"/>
              </a:rPr>
              <a:t>På vegne af Bylab og mig selv</a:t>
            </a:r>
            <a:r>
              <a:rPr lang="da-DK" sz="1200" kern="1200" dirty="0" smtClean="0">
                <a:solidFill>
                  <a:schemeClr val="tx1"/>
                </a:solidFill>
                <a:effectLst/>
                <a:latin typeface="+mn-lt"/>
                <a:ea typeface="+mn-ea"/>
                <a:cs typeface="+mn-cs"/>
              </a:rPr>
              <a:t>  Tak for nu, </a:t>
            </a:r>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25</a:t>
            </a:fld>
            <a:endParaRPr lang="da-DK"/>
          </a:p>
        </p:txBody>
      </p:sp>
    </p:spTree>
    <p:extLst>
      <p:ext uri="{BB962C8B-B14F-4D97-AF65-F5344CB8AC3E}">
        <p14:creationId xmlns:p14="http://schemas.microsoft.com/office/powerpoint/2010/main" val="2904568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Kort om historien</a:t>
            </a:r>
          </a:p>
          <a:p>
            <a:r>
              <a:rPr lang="da-DK" sz="1200" kern="1200" dirty="0" smtClean="0">
                <a:solidFill>
                  <a:schemeClr val="tx1"/>
                </a:solidFill>
                <a:effectLst/>
                <a:latin typeface="+mn-lt"/>
                <a:ea typeface="+mn-ea"/>
                <a:cs typeface="+mn-cs"/>
              </a:rPr>
              <a:t>Helsingør ligger på Øresunds </a:t>
            </a:r>
            <a:r>
              <a:rPr lang="da-DK" sz="1200" b="1" kern="1200" dirty="0" smtClean="0">
                <a:solidFill>
                  <a:schemeClr val="tx1"/>
                </a:solidFill>
                <a:effectLst/>
                <a:latin typeface="+mn-lt"/>
                <a:ea typeface="+mn-ea"/>
                <a:cs typeface="+mn-cs"/>
              </a:rPr>
              <a:t>smalleste sted</a:t>
            </a:r>
            <a:r>
              <a:rPr lang="da-DK" sz="1200" kern="1200" dirty="0" smtClean="0">
                <a:solidFill>
                  <a:schemeClr val="tx1"/>
                </a:solidFill>
                <a:effectLst/>
                <a:latin typeface="+mn-lt"/>
                <a:ea typeface="+mn-ea"/>
                <a:cs typeface="+mn-cs"/>
              </a:rPr>
              <a:t> med 5 km til Helsingborg i Sverige</a:t>
            </a:r>
          </a:p>
          <a:p>
            <a:r>
              <a:rPr lang="da-DK" sz="1200" kern="1200" dirty="0" smtClean="0">
                <a:solidFill>
                  <a:schemeClr val="tx1"/>
                </a:solidFill>
                <a:effectLst/>
                <a:latin typeface="+mn-lt"/>
                <a:ea typeface="+mn-ea"/>
                <a:cs typeface="+mn-cs"/>
              </a:rPr>
              <a:t>I </a:t>
            </a:r>
            <a:r>
              <a:rPr lang="da-DK" sz="1200" b="1" kern="1200" dirty="0" smtClean="0">
                <a:solidFill>
                  <a:schemeClr val="tx1"/>
                </a:solidFill>
                <a:effectLst/>
                <a:latin typeface="+mn-lt"/>
                <a:ea typeface="+mn-ea"/>
                <a:cs typeface="+mn-cs"/>
              </a:rPr>
              <a:t>1230</a:t>
            </a:r>
            <a:r>
              <a:rPr lang="da-DK" sz="1200" kern="1200" dirty="0" smtClean="0">
                <a:solidFill>
                  <a:schemeClr val="tx1"/>
                </a:solidFill>
                <a:effectLst/>
                <a:latin typeface="+mn-lt"/>
                <a:ea typeface="+mn-ea"/>
                <a:cs typeface="+mn-cs"/>
              </a:rPr>
              <a:t> nævnes byen første gang i skriftlige kilder</a:t>
            </a:r>
            <a:r>
              <a:rPr lang="da-DK" sz="1200" strike="sngStrike" kern="1200" dirty="0" smtClean="0">
                <a:solidFill>
                  <a:schemeClr val="tx1"/>
                </a:solidFill>
                <a:effectLst/>
                <a:latin typeface="+mn-lt"/>
                <a:ea typeface="+mn-ea"/>
                <a:cs typeface="+mn-cs"/>
              </a:rPr>
              <a:t> (kong Valdemars jordebog)</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Her er vi ca. 200 år senere i første halvdel af 1400-tallet:</a:t>
            </a:r>
          </a:p>
          <a:p>
            <a:r>
              <a:rPr lang="da-DK" sz="1200" kern="1200" dirty="0" smtClean="0">
                <a:solidFill>
                  <a:schemeClr val="tx1"/>
                </a:solidFill>
                <a:effectLst/>
                <a:latin typeface="+mn-lt"/>
                <a:ea typeface="+mn-ea"/>
                <a:cs typeface="+mn-cs"/>
              </a:rPr>
              <a:t>Byen består af retvinklet net af gader, parallelt med kysten</a:t>
            </a:r>
          </a:p>
          <a:p>
            <a:r>
              <a:rPr lang="da-DK" sz="1200" kern="1200" dirty="0" smtClean="0">
                <a:solidFill>
                  <a:schemeClr val="tx1"/>
                </a:solidFill>
                <a:effectLst/>
                <a:latin typeface="+mn-lt"/>
                <a:ea typeface="+mn-ea"/>
                <a:cs typeface="+mn-cs"/>
              </a:rPr>
              <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Markante bygninger:</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Borgen Krogen</a:t>
            </a:r>
          </a:p>
          <a:p>
            <a:r>
              <a:rPr lang="da-DK" sz="1200" kern="1200" dirty="0" smtClean="0">
                <a:solidFill>
                  <a:schemeClr val="tx1"/>
                </a:solidFill>
                <a:effectLst/>
                <a:latin typeface="+mn-lt"/>
                <a:ea typeface="+mn-ea"/>
                <a:cs typeface="+mn-cs"/>
              </a:rPr>
              <a:t>Tre klostre</a:t>
            </a:r>
          </a:p>
          <a:p>
            <a:r>
              <a:rPr lang="da-DK" sz="1200" kern="1200" dirty="0" smtClean="0">
                <a:solidFill>
                  <a:schemeClr val="tx1"/>
                </a:solidFill>
                <a:effectLst/>
                <a:latin typeface="+mn-lt"/>
                <a:ea typeface="+mn-ea"/>
                <a:cs typeface="+mn-cs"/>
              </a:rPr>
              <a:t>Sct. Olai</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1 kloster og Sct Olai findes stadig</a:t>
            </a:r>
          </a:p>
          <a:p>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3</a:t>
            </a:fld>
            <a:endParaRPr lang="da-DK"/>
          </a:p>
        </p:txBody>
      </p:sp>
    </p:spTree>
    <p:extLst>
      <p:ext uri="{BB962C8B-B14F-4D97-AF65-F5344CB8AC3E}">
        <p14:creationId xmlns:p14="http://schemas.microsoft.com/office/powerpoint/2010/main" val="1583088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Helsingør 1585</a:t>
            </a:r>
          </a:p>
          <a:p>
            <a:r>
              <a:rPr lang="da-DK" sz="1200" kern="1200" dirty="0" smtClean="0">
                <a:solidFill>
                  <a:schemeClr val="tx1"/>
                </a:solidFill>
                <a:effectLst/>
                <a:latin typeface="+mn-lt"/>
                <a:ea typeface="+mn-ea"/>
                <a:cs typeface="+mn-cs"/>
              </a:rPr>
              <a:t>Her står </a:t>
            </a:r>
            <a:r>
              <a:rPr lang="da-DK" sz="1200" b="1" kern="1200" dirty="0" smtClean="0">
                <a:solidFill>
                  <a:schemeClr val="tx1"/>
                </a:solidFill>
                <a:effectLst/>
                <a:latin typeface="+mn-lt"/>
                <a:ea typeface="+mn-ea"/>
                <a:cs typeface="+mn-cs"/>
              </a:rPr>
              <a:t>Kronborg færdigt</a:t>
            </a:r>
            <a:r>
              <a:rPr lang="da-DK" sz="1200" kern="1200" dirty="0" smtClean="0">
                <a:solidFill>
                  <a:schemeClr val="tx1"/>
                </a:solidFill>
                <a:effectLst/>
                <a:latin typeface="+mn-lt"/>
                <a:ea typeface="+mn-ea"/>
                <a:cs typeface="+mn-cs"/>
              </a:rPr>
              <a:t> (1585)</a:t>
            </a:r>
          </a:p>
          <a:p>
            <a:r>
              <a:rPr lang="da-DK" sz="1200" kern="1200" dirty="0" smtClean="0">
                <a:solidFill>
                  <a:schemeClr val="tx1"/>
                </a:solidFill>
                <a:effectLst/>
                <a:latin typeface="+mn-lt"/>
                <a:ea typeface="+mn-ea"/>
                <a:cs typeface="+mn-cs"/>
              </a:rPr>
              <a:t>Gadenettet er udbygget, som vi kender det i dag.</a:t>
            </a:r>
          </a:p>
          <a:p>
            <a:r>
              <a:rPr lang="da-DK" sz="1200" kern="1200" dirty="0" smtClean="0">
                <a:solidFill>
                  <a:schemeClr val="tx1"/>
                </a:solidFill>
                <a:effectLst/>
                <a:latin typeface="+mn-lt"/>
                <a:ea typeface="+mn-ea"/>
                <a:cs typeface="+mn-cs"/>
              </a:rPr>
              <a:t>Huse i grundmur og bindingsværk, hovedsagelig tegltage</a:t>
            </a:r>
          </a:p>
          <a:p>
            <a:r>
              <a:rPr lang="da-DK" sz="1200" kern="1200" dirty="0" smtClean="0">
                <a:solidFill>
                  <a:schemeClr val="tx1"/>
                </a:solidFill>
                <a:effectLst/>
                <a:latin typeface="+mn-lt"/>
                <a:ea typeface="+mn-ea"/>
                <a:cs typeface="+mn-cs"/>
              </a:rPr>
              <a:t>Nogle af </a:t>
            </a:r>
            <a:r>
              <a:rPr lang="da-DK" sz="1200" b="1" kern="1200" dirty="0" smtClean="0">
                <a:solidFill>
                  <a:schemeClr val="tx1"/>
                </a:solidFill>
                <a:effectLst/>
                <a:latin typeface="+mn-lt"/>
                <a:ea typeface="+mn-ea"/>
                <a:cs typeface="+mn-cs"/>
              </a:rPr>
              <a:t>vores ældste renæssancehuse og middelalderhuse </a:t>
            </a:r>
            <a:r>
              <a:rPr lang="da-DK" sz="1200" kern="1200" dirty="0" smtClean="0">
                <a:solidFill>
                  <a:schemeClr val="tx1"/>
                </a:solidFill>
                <a:effectLst/>
                <a:latin typeface="+mn-lt"/>
                <a:ea typeface="+mn-ea"/>
                <a:cs typeface="+mn-cs"/>
              </a:rPr>
              <a:t>står her fra dengang </a:t>
            </a:r>
          </a:p>
          <a:p>
            <a:r>
              <a:rPr lang="da-DK" sz="1200" kern="1200" dirty="0" smtClean="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4</a:t>
            </a:fld>
            <a:endParaRPr lang="da-DK"/>
          </a:p>
        </p:txBody>
      </p:sp>
    </p:spTree>
    <p:extLst>
      <p:ext uri="{BB962C8B-B14F-4D97-AF65-F5344CB8AC3E}">
        <p14:creationId xmlns:p14="http://schemas.microsoft.com/office/powerpoint/2010/main" val="3686274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I Helsingør </a:t>
            </a:r>
            <a:r>
              <a:rPr lang="da-DK" sz="1200" b="1" kern="1200" dirty="0" smtClean="0">
                <a:solidFill>
                  <a:schemeClr val="tx1"/>
                </a:solidFill>
                <a:effectLst/>
                <a:latin typeface="+mn-lt"/>
                <a:ea typeface="+mn-ea"/>
                <a:cs typeface="+mn-cs"/>
              </a:rPr>
              <a:t>opkrævede man told</a:t>
            </a:r>
            <a:r>
              <a:rPr lang="da-DK" sz="1200" kern="1200" dirty="0" smtClean="0">
                <a:solidFill>
                  <a:schemeClr val="tx1"/>
                </a:solidFill>
                <a:effectLst/>
                <a:latin typeface="+mn-lt"/>
                <a:ea typeface="+mn-ea"/>
                <a:cs typeface="+mn-cs"/>
              </a:rPr>
              <a:t> af de passerende skibe i over 400 år fra indtil 1857. Det var en lang periode, hvor byen var rig og fuld af byggeaktivitet. Derfor ser Helsingør ud som den gør i dag med bevarede bygninger fra alle tidsperioder.</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SUNDTOLDEN ophører i 1857, </a:t>
            </a:r>
          </a:p>
          <a:p>
            <a:r>
              <a:rPr lang="da-DK" sz="1200" kern="1200" dirty="0" smtClean="0">
                <a:solidFill>
                  <a:schemeClr val="tx1"/>
                </a:solidFill>
                <a:effectLst/>
                <a:latin typeface="+mn-lt"/>
                <a:ea typeface="+mn-ea"/>
                <a:cs typeface="+mn-cs"/>
              </a:rPr>
              <a:t>Fjerne en stor den af </a:t>
            </a:r>
            <a:r>
              <a:rPr lang="da-DK" sz="1200" b="1" kern="1200" dirty="0" smtClean="0">
                <a:solidFill>
                  <a:schemeClr val="tx1"/>
                </a:solidFill>
                <a:effectLst/>
                <a:latin typeface="+mn-lt"/>
                <a:ea typeface="+mn-ea"/>
                <a:cs typeface="+mn-cs"/>
              </a:rPr>
              <a:t>byens økonomiske grundlag</a:t>
            </a:r>
            <a:r>
              <a:rPr lang="da-DK" sz="1200" kern="1200" dirty="0" smtClean="0">
                <a:solidFill>
                  <a:schemeClr val="tx1"/>
                </a:solidFill>
                <a:effectLst/>
                <a:latin typeface="+mn-lt"/>
                <a:ea typeface="+mn-ea"/>
                <a:cs typeface="+mn-cs"/>
              </a:rPr>
              <a:t> – herefter oplever byen stagnation, med stærkt reduceret byggeaktivitet.</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Dog: I slutningen af 1800-tallet kommer jernbanen og havnen udvides kraftigt og Helsingør Skibsværft 1882 - 1983</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Øresundstolden 1429-1857</a:t>
            </a:r>
          </a:p>
          <a:p>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5</a:t>
            </a:fld>
            <a:endParaRPr lang="da-DK"/>
          </a:p>
        </p:txBody>
      </p:sp>
    </p:spTree>
    <p:extLst>
      <p:ext uri="{BB962C8B-B14F-4D97-AF65-F5344CB8AC3E}">
        <p14:creationId xmlns:p14="http://schemas.microsoft.com/office/powerpoint/2010/main" val="732463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Det er i årene omkring 1970, at man i Helsingør træffer beslutning om at bevare bykernen</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På dette tidspunkt sker der i </a:t>
            </a:r>
            <a:r>
              <a:rPr lang="da-DK" sz="1200" b="1" kern="1200" dirty="0" smtClean="0">
                <a:solidFill>
                  <a:schemeClr val="tx1"/>
                </a:solidFill>
                <a:effectLst/>
                <a:latin typeface="+mn-lt"/>
                <a:ea typeface="+mn-ea"/>
                <a:cs typeface="+mn-cs"/>
              </a:rPr>
              <a:t>mange byer omfattende nedrivninger</a:t>
            </a:r>
            <a:r>
              <a:rPr lang="da-DK" sz="1200" kern="1200" dirty="0" smtClean="0">
                <a:solidFill>
                  <a:schemeClr val="tx1"/>
                </a:solidFill>
                <a:effectLst/>
                <a:latin typeface="+mn-lt"/>
                <a:ea typeface="+mn-ea"/>
                <a:cs typeface="+mn-cs"/>
              </a:rPr>
              <a:t>, hvor man giver plads til biler, parkering og ny byggerier i stor skala.</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I Helsingør vælger man i stedet at bevare og </a:t>
            </a:r>
            <a:r>
              <a:rPr lang="da-DK" sz="1200" kern="1200" dirty="0" err="1" smtClean="0">
                <a:solidFill>
                  <a:schemeClr val="tx1"/>
                </a:solidFill>
                <a:effectLst/>
                <a:latin typeface="+mn-lt"/>
                <a:ea typeface="+mn-ea"/>
                <a:cs typeface="+mn-cs"/>
              </a:rPr>
              <a:t>byforny</a:t>
            </a:r>
            <a:r>
              <a:rPr lang="da-DK" sz="1200" kern="1200" dirty="0" smtClean="0">
                <a:solidFill>
                  <a:schemeClr val="tx1"/>
                </a:solidFill>
                <a:effectLst/>
                <a:latin typeface="+mn-lt"/>
                <a:ea typeface="+mn-ea"/>
                <a:cs typeface="+mn-cs"/>
              </a:rPr>
              <a:t> den gamle bykerne</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Som forudsætning for det beslutter man en </a:t>
            </a:r>
            <a:r>
              <a:rPr lang="da-DK" sz="1200" b="1" kern="1200" dirty="0" smtClean="0">
                <a:solidFill>
                  <a:schemeClr val="tx1"/>
                </a:solidFill>
                <a:effectLst/>
                <a:latin typeface="+mn-lt"/>
                <a:ea typeface="+mn-ea"/>
                <a:cs typeface="+mn-cs"/>
              </a:rPr>
              <a:t>decentral centerstruktur</a:t>
            </a:r>
            <a:r>
              <a:rPr lang="da-DK" sz="1200" kern="1200" dirty="0" smtClean="0">
                <a:solidFill>
                  <a:schemeClr val="tx1"/>
                </a:solidFill>
                <a:effectLst/>
                <a:latin typeface="+mn-lt"/>
                <a:ea typeface="+mn-ea"/>
                <a:cs typeface="+mn-cs"/>
              </a:rPr>
              <a:t>, hvor store butikker og funktioner, der skaber trafik flyttes uden for byen, Et aflastningscenter.</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Kort tid herefter i </a:t>
            </a:r>
            <a:r>
              <a:rPr lang="da-DK" sz="1200" b="1" kern="1200" dirty="0" smtClean="0">
                <a:solidFill>
                  <a:schemeClr val="tx1"/>
                </a:solidFill>
                <a:effectLst/>
                <a:latin typeface="+mn-lt"/>
                <a:ea typeface="+mn-ea"/>
                <a:cs typeface="+mn-cs"/>
              </a:rPr>
              <a:t>1973</a:t>
            </a:r>
            <a:r>
              <a:rPr lang="da-DK" sz="1200" kern="1200" dirty="0" smtClean="0">
                <a:solidFill>
                  <a:schemeClr val="tx1"/>
                </a:solidFill>
                <a:effectLst/>
                <a:latin typeface="+mn-lt"/>
                <a:ea typeface="+mn-ea"/>
                <a:cs typeface="+mn-cs"/>
              </a:rPr>
              <a:t>: Første byplanvedtægt for bykernen, Den omhandler bevaring af bygningerne og regulering af anvendelserne med særligt fokus på gågaderne (hovedstrøg) og den fungerer faktisk helt </a:t>
            </a:r>
            <a:r>
              <a:rPr lang="da-DK" sz="1200" b="1" kern="1200" dirty="0" smtClean="0">
                <a:solidFill>
                  <a:schemeClr val="tx1"/>
                </a:solidFill>
                <a:effectLst/>
                <a:latin typeface="+mn-lt"/>
                <a:ea typeface="+mn-ea"/>
                <a:cs typeface="+mn-cs"/>
              </a:rPr>
              <a:t>frem til 2017</a:t>
            </a:r>
            <a:r>
              <a:rPr lang="da-DK" sz="1200" kern="1200" dirty="0" smtClean="0">
                <a:solidFill>
                  <a:schemeClr val="tx1"/>
                </a:solidFill>
                <a:effectLst/>
                <a:latin typeface="+mn-lt"/>
                <a:ea typeface="+mn-ea"/>
                <a:cs typeface="+mn-cs"/>
              </a:rPr>
              <a:t>, hvor den bliver afløst af den plan jeg skal fortælle om. </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DD4B7E44-3932-43FB-A527-83725852188D}" type="slidenum">
              <a:rPr lang="da-DK" smtClean="0"/>
              <a:t>6</a:t>
            </a:fld>
            <a:endParaRPr lang="da-DK"/>
          </a:p>
        </p:txBody>
      </p:sp>
    </p:spTree>
    <p:extLst>
      <p:ext uri="{BB962C8B-B14F-4D97-AF65-F5344CB8AC3E}">
        <p14:creationId xmlns:p14="http://schemas.microsoft.com/office/powerpoint/2010/main" val="160850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Vende tilbage til Byfornyelsen</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Byen var meget forfalden omkring 1970 – lige som mange andre steder. </a:t>
            </a:r>
          </a:p>
          <a:p>
            <a:r>
              <a:rPr lang="da-DK" sz="1200" kern="1200" dirty="0" smtClean="0">
                <a:solidFill>
                  <a:schemeClr val="tx1"/>
                </a:solidFill>
                <a:effectLst/>
                <a:latin typeface="+mn-lt"/>
                <a:ea typeface="+mn-ea"/>
                <a:cs typeface="+mn-cs"/>
              </a:rPr>
              <a:t>Biler og nye forbrugsmønstre betyder at den er </a:t>
            </a:r>
            <a:r>
              <a:rPr lang="da-DK" sz="1200" b="1" kern="1200" dirty="0" smtClean="0">
                <a:solidFill>
                  <a:schemeClr val="tx1"/>
                </a:solidFill>
                <a:effectLst/>
                <a:latin typeface="+mn-lt"/>
                <a:ea typeface="+mn-ea"/>
                <a:cs typeface="+mn-cs"/>
              </a:rPr>
              <a:t>utidssvarende anvendelsesmæssigt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Planer om nedrivninger af hele karreer: bl.a. plads til biler og parkering</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Helt central for denne beslutning var </a:t>
            </a:r>
            <a:r>
              <a:rPr lang="da-DK" sz="1200" b="1" kern="1200" dirty="0" smtClean="0">
                <a:solidFill>
                  <a:schemeClr val="tx1"/>
                </a:solidFill>
                <a:effectLst/>
                <a:latin typeface="+mn-lt"/>
                <a:ea typeface="+mn-ea"/>
                <a:cs typeface="+mn-cs"/>
              </a:rPr>
              <a:t>vellykket renovering</a:t>
            </a:r>
            <a:r>
              <a:rPr lang="da-DK" sz="1200" kern="1200" dirty="0" smtClean="0">
                <a:solidFill>
                  <a:schemeClr val="tx1"/>
                </a:solidFill>
                <a:effectLst/>
                <a:latin typeface="+mn-lt"/>
                <a:ea typeface="+mn-ea"/>
                <a:cs typeface="+mn-cs"/>
              </a:rPr>
              <a:t> af en </a:t>
            </a:r>
            <a:r>
              <a:rPr lang="da-DK" sz="1200" kern="1200" dirty="0" err="1" smtClean="0">
                <a:solidFill>
                  <a:schemeClr val="tx1"/>
                </a:solidFill>
                <a:effectLst/>
                <a:latin typeface="+mn-lt"/>
                <a:ea typeface="+mn-ea"/>
                <a:cs typeface="+mn-cs"/>
              </a:rPr>
              <a:t>hnusrække</a:t>
            </a:r>
            <a:r>
              <a:rPr lang="da-DK" sz="1200" kern="1200" dirty="0" smtClean="0">
                <a:solidFill>
                  <a:schemeClr val="tx1"/>
                </a:solidFill>
                <a:effectLst/>
                <a:latin typeface="+mn-lt"/>
                <a:ea typeface="+mn-ea"/>
                <a:cs typeface="+mn-cs"/>
              </a:rPr>
              <a:t> på Lappen, folkelig opbakning </a:t>
            </a:r>
          </a:p>
          <a:p>
            <a:r>
              <a:rPr lang="da-DK" sz="1200" kern="1200" dirty="0" smtClean="0">
                <a:solidFill>
                  <a:schemeClr val="tx1"/>
                </a:solidFill>
                <a:effectLst/>
                <a:latin typeface="+mn-lt"/>
                <a:ea typeface="+mn-ea"/>
                <a:cs typeface="+mn-cs"/>
              </a:rPr>
              <a:t>I dialog med borgerne valgte man at bevare - og </a:t>
            </a:r>
            <a:r>
              <a:rPr lang="da-DK" sz="1200" b="1" kern="1200" dirty="0" smtClean="0">
                <a:solidFill>
                  <a:schemeClr val="tx1"/>
                </a:solidFill>
                <a:effectLst/>
                <a:latin typeface="+mn-lt"/>
                <a:ea typeface="+mn-ea"/>
                <a:cs typeface="+mn-cs"/>
              </a:rPr>
              <a:t>sanering og byfornyelse blev </a:t>
            </a:r>
            <a:r>
              <a:rPr lang="da-DK" sz="1200" b="1" kern="1200" dirty="0" err="1" smtClean="0">
                <a:solidFill>
                  <a:schemeClr val="tx1"/>
                </a:solidFill>
                <a:effectLst/>
                <a:latin typeface="+mn-lt"/>
                <a:ea typeface="+mn-ea"/>
                <a:cs typeface="+mn-cs"/>
              </a:rPr>
              <a:t>hovedindstrument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Offentlige midler: Saneringsloven, Byfornyelsesloven </a:t>
            </a:r>
          </a:p>
          <a:p>
            <a:r>
              <a:rPr lang="da-DK" sz="1200" kern="1200" dirty="0" smtClean="0">
                <a:solidFill>
                  <a:schemeClr val="tx1"/>
                </a:solidFill>
                <a:effectLst/>
                <a:latin typeface="+mn-lt"/>
                <a:ea typeface="+mn-ea"/>
                <a:cs typeface="+mn-cs"/>
              </a:rPr>
              <a:t>Men også private midler: lov om opdeling af fredede ejendomme i ejerlejligheder</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Bykernen er </a:t>
            </a:r>
            <a:r>
              <a:rPr lang="da-DK" sz="1200" kern="1200" dirty="0" err="1" smtClean="0">
                <a:solidFill>
                  <a:schemeClr val="tx1"/>
                </a:solidFill>
                <a:effectLst/>
                <a:latin typeface="+mn-lt"/>
                <a:ea typeface="+mn-ea"/>
                <a:cs typeface="+mn-cs"/>
              </a:rPr>
              <a:t>byfornyet</a:t>
            </a:r>
            <a:r>
              <a:rPr lang="da-DK" sz="1200" kern="1200" dirty="0" smtClean="0">
                <a:solidFill>
                  <a:schemeClr val="tx1"/>
                </a:solidFill>
                <a:effectLst/>
                <a:latin typeface="+mn-lt"/>
                <a:ea typeface="+mn-ea"/>
                <a:cs typeface="+mn-cs"/>
              </a:rPr>
              <a:t> karre for karre gennem ca. 40 år.</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Det er grunden til at vi har en </a:t>
            </a:r>
            <a:r>
              <a:rPr lang="da-DK" sz="1200" b="1" kern="1200" dirty="0" smtClean="0">
                <a:solidFill>
                  <a:schemeClr val="tx1"/>
                </a:solidFill>
                <a:effectLst/>
                <a:latin typeface="+mn-lt"/>
                <a:ea typeface="+mn-ea"/>
                <a:cs typeface="+mn-cs"/>
              </a:rPr>
              <a:t>bevaret bymidte i dag</a:t>
            </a:r>
            <a:r>
              <a:rPr lang="da-DK" sz="1200" kern="1200" dirty="0" smtClean="0">
                <a:solidFill>
                  <a:schemeClr val="tx1"/>
                </a:solidFill>
                <a:effectLst/>
                <a:latin typeface="+mn-lt"/>
                <a:ea typeface="+mn-ea"/>
                <a:cs typeface="+mn-cs"/>
              </a:rPr>
              <a:t>. Det var et stort sanerings- og byfornyelsesarbejde, som fandt sted takket være </a:t>
            </a:r>
            <a:r>
              <a:rPr lang="da-DK" sz="1200" b="1" kern="1200" dirty="0" smtClean="0">
                <a:solidFill>
                  <a:schemeClr val="tx1"/>
                </a:solidFill>
                <a:effectLst/>
                <a:latin typeface="+mn-lt"/>
                <a:ea typeface="+mn-ea"/>
                <a:cs typeface="+mn-cs"/>
              </a:rPr>
              <a:t>indsatsen fra en dygtig og ambitiøs </a:t>
            </a:r>
            <a:r>
              <a:rPr lang="da-DK" sz="1200" b="1" kern="1200" dirty="0" err="1" smtClean="0">
                <a:solidFill>
                  <a:schemeClr val="tx1"/>
                </a:solidFill>
                <a:effectLst/>
                <a:latin typeface="+mn-lt"/>
                <a:ea typeface="+mn-ea"/>
                <a:cs typeface="+mn-cs"/>
              </a:rPr>
              <a:t>byfornyelseafdeling</a:t>
            </a:r>
            <a:r>
              <a:rPr lang="da-DK" sz="1200" kern="1200" dirty="0" smtClean="0">
                <a:solidFill>
                  <a:schemeClr val="tx1"/>
                </a:solidFill>
                <a:effectLst/>
                <a:latin typeface="+mn-lt"/>
                <a:ea typeface="+mn-ea"/>
                <a:cs typeface="+mn-cs"/>
              </a:rPr>
              <a:t> i kommunen, fra begyndelsen af 1970’erne  (til 2010)</a:t>
            </a:r>
          </a:p>
          <a:p>
            <a:r>
              <a:rPr lang="da-DK" sz="1200" kern="1200" dirty="0" smtClean="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7</a:t>
            </a:fld>
            <a:endParaRPr lang="da-DK"/>
          </a:p>
        </p:txBody>
      </p:sp>
    </p:spTree>
    <p:extLst>
      <p:ext uri="{BB962C8B-B14F-4D97-AF65-F5344CB8AC3E}">
        <p14:creationId xmlns:p14="http://schemas.microsoft.com/office/powerpoint/2010/main" val="3750299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Helt tæt på bykernen badestrand og lystbådehavn</a:t>
            </a:r>
          </a:p>
          <a:p>
            <a:r>
              <a:rPr lang="da-DK" sz="1200" kern="1200" dirty="0" smtClean="0">
                <a:solidFill>
                  <a:schemeClr val="tx1"/>
                </a:solidFill>
                <a:effectLst/>
                <a:latin typeface="+mn-lt"/>
                <a:ea typeface="+mn-ea"/>
                <a:cs typeface="+mn-cs"/>
              </a:rPr>
              <a:t>Bykernen ligger lige syd for verdensarv Kronborg slot</a:t>
            </a:r>
          </a:p>
          <a:p>
            <a:r>
              <a:rPr lang="da-DK" sz="1200" kern="1200" dirty="0" smtClean="0">
                <a:solidFill>
                  <a:schemeClr val="tx1"/>
                </a:solidFill>
                <a:effectLst/>
                <a:latin typeface="+mn-lt"/>
                <a:ea typeface="+mn-ea"/>
                <a:cs typeface="+mn-cs"/>
              </a:rPr>
              <a:t>’ Bindeled er Kulturhavnen fra 2010, tidligere areal for Helsingør </a:t>
            </a:r>
            <a:r>
              <a:rPr lang="da-DK" sz="1200" b="1" kern="1200" dirty="0" smtClean="0">
                <a:solidFill>
                  <a:schemeClr val="tx1"/>
                </a:solidFill>
                <a:effectLst/>
                <a:latin typeface="+mn-lt"/>
                <a:ea typeface="+mn-ea"/>
                <a:cs typeface="+mn-cs"/>
              </a:rPr>
              <a:t>skibsværft </a:t>
            </a:r>
            <a:r>
              <a:rPr lang="da-DK" sz="1200" kern="1200" dirty="0" smtClean="0">
                <a:solidFill>
                  <a:schemeClr val="tx1"/>
                </a:solidFill>
                <a:effectLst/>
                <a:latin typeface="+mn-lt"/>
                <a:ea typeface="+mn-ea"/>
                <a:cs typeface="+mn-cs"/>
              </a:rPr>
              <a:t>(lukkede i 1983. Kulturhavnen indeholder en række attraktioner for lokale borgere og for turister og besøgende.</a:t>
            </a:r>
          </a:p>
          <a:p>
            <a:r>
              <a:rPr lang="da-DK" sz="1200" kern="1200" dirty="0" smtClean="0">
                <a:solidFill>
                  <a:schemeClr val="tx1"/>
                </a:solidFill>
                <a:effectLst/>
                <a:latin typeface="+mn-lt"/>
                <a:ea typeface="+mn-ea"/>
                <a:cs typeface="+mn-cs"/>
              </a:rPr>
              <a:t> </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Center for færge tog og biltransport</a:t>
            </a:r>
          </a:p>
          <a:p>
            <a:pPr lvl="0"/>
            <a:r>
              <a:rPr lang="da-DK" sz="1200" kern="1200" dirty="0" smtClean="0">
                <a:solidFill>
                  <a:schemeClr val="tx1"/>
                </a:solidFill>
                <a:effectLst/>
                <a:latin typeface="+mn-lt"/>
                <a:ea typeface="+mn-ea"/>
                <a:cs typeface="+mn-cs"/>
              </a:rPr>
              <a:t>Motorvej og togforbindelse til København </a:t>
            </a:r>
          </a:p>
          <a:p>
            <a:pPr lvl="0"/>
            <a:r>
              <a:rPr lang="da-DK" sz="1200" kern="1200" dirty="0" smtClean="0">
                <a:solidFill>
                  <a:schemeClr val="tx1"/>
                </a:solidFill>
                <a:effectLst/>
                <a:latin typeface="+mn-lt"/>
                <a:ea typeface="+mn-ea"/>
                <a:cs typeface="+mn-cs"/>
              </a:rPr>
              <a:t>Bykernen sammen med resten af Helsingør er </a:t>
            </a:r>
            <a:r>
              <a:rPr lang="da-DK" sz="1200" b="1" kern="1200" dirty="0" smtClean="0">
                <a:solidFill>
                  <a:schemeClr val="tx1"/>
                </a:solidFill>
                <a:effectLst/>
                <a:latin typeface="+mn-lt"/>
                <a:ea typeface="+mn-ea"/>
                <a:cs typeface="+mn-cs"/>
              </a:rPr>
              <a:t>hovedby </a:t>
            </a:r>
            <a:r>
              <a:rPr lang="da-DK" sz="1200" kern="1200" dirty="0" smtClean="0">
                <a:solidFill>
                  <a:schemeClr val="tx1"/>
                </a:solidFill>
                <a:effectLst/>
                <a:latin typeface="+mn-lt"/>
                <a:ea typeface="+mn-ea"/>
                <a:cs typeface="+mn-cs"/>
              </a:rPr>
              <a:t>i en kommune med</a:t>
            </a:r>
            <a:r>
              <a:rPr lang="da-DK" sz="1200" b="1" kern="1200" dirty="0" smtClean="0">
                <a:solidFill>
                  <a:schemeClr val="tx1"/>
                </a:solidFill>
                <a:effectLst/>
                <a:latin typeface="+mn-lt"/>
                <a:ea typeface="+mn-ea"/>
                <a:cs typeface="+mn-cs"/>
              </a:rPr>
              <a:t> 63.000 indbyggere </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8</a:t>
            </a:fld>
            <a:endParaRPr lang="da-DK"/>
          </a:p>
        </p:txBody>
      </p:sp>
    </p:spTree>
    <p:extLst>
      <p:ext uri="{BB962C8B-B14F-4D97-AF65-F5344CB8AC3E}">
        <p14:creationId xmlns:p14="http://schemas.microsoft.com/office/powerpoint/2010/main" val="2277607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Planlægning for Kulturarv og byliv</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Vi er bevidste om at </a:t>
            </a:r>
            <a:r>
              <a:rPr lang="da-DK" sz="1200" b="1" kern="1200" dirty="0" smtClean="0">
                <a:solidFill>
                  <a:schemeClr val="tx1"/>
                </a:solidFill>
                <a:effectLst/>
                <a:latin typeface="+mn-lt"/>
                <a:ea typeface="+mn-ea"/>
                <a:cs typeface="+mn-cs"/>
              </a:rPr>
              <a:t>vi skal arbejde for at fastholde og ud</a:t>
            </a:r>
            <a:r>
              <a:rPr lang="da-DK" sz="1200" kern="1200" dirty="0" smtClean="0">
                <a:solidFill>
                  <a:schemeClr val="tx1"/>
                </a:solidFill>
                <a:effectLst/>
                <a:latin typeface="+mn-lt"/>
                <a:ea typeface="+mn-ea"/>
                <a:cs typeface="+mn-cs"/>
              </a:rPr>
              <a:t>vikle</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Vision2030</a:t>
            </a:r>
            <a:r>
              <a:rPr lang="da-DK" sz="1200" kern="1200" dirty="0" smtClean="0">
                <a:solidFill>
                  <a:schemeClr val="tx1"/>
                </a:solidFill>
                <a:effectLst/>
                <a:latin typeface="+mn-lt"/>
                <a:ea typeface="+mn-ea"/>
                <a:cs typeface="+mn-cs"/>
              </a:rPr>
              <a:t> siger : af besøgende, turisme</a:t>
            </a:r>
          </a:p>
          <a:p>
            <a:r>
              <a:rPr lang="da-DK" sz="1200" kern="1200" dirty="0" smtClean="0">
                <a:solidFill>
                  <a:schemeClr val="tx1"/>
                </a:solidFill>
                <a:effectLst/>
                <a:latin typeface="+mn-lt"/>
                <a:ea typeface="+mn-ea"/>
                <a:cs typeface="+mn-cs"/>
              </a:rPr>
              <a:t>God </a:t>
            </a:r>
            <a:r>
              <a:rPr lang="da-DK" sz="1200" kern="1200" dirty="0" err="1" smtClean="0">
                <a:solidFill>
                  <a:schemeClr val="tx1"/>
                </a:solidFill>
                <a:effectLst/>
                <a:latin typeface="+mn-lt"/>
                <a:ea typeface="+mn-ea"/>
                <a:cs typeface="+mn-cs"/>
              </a:rPr>
              <a:t>boligby</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I forbindelse med planlægning</a:t>
            </a:r>
          </a:p>
          <a:p>
            <a:r>
              <a:rPr lang="da-DK" sz="1200" kern="1200" dirty="0" smtClean="0">
                <a:solidFill>
                  <a:schemeClr val="tx1"/>
                </a:solidFill>
                <a:effectLst/>
                <a:latin typeface="+mn-lt"/>
                <a:ea typeface="+mn-ea"/>
                <a:cs typeface="+mn-cs"/>
              </a:rPr>
              <a:t>Har vi fået </a:t>
            </a:r>
            <a:r>
              <a:rPr lang="da-DK" sz="1200" b="1" kern="1200" dirty="0" smtClean="0">
                <a:solidFill>
                  <a:schemeClr val="tx1"/>
                </a:solidFill>
                <a:effectLst/>
                <a:latin typeface="+mn-lt"/>
                <a:ea typeface="+mn-ea"/>
                <a:cs typeface="+mn-cs"/>
              </a:rPr>
              <a:t>Anbefalinge</a:t>
            </a:r>
            <a:r>
              <a:rPr lang="da-DK" sz="1200" kern="1200" dirty="0" smtClean="0">
                <a:solidFill>
                  <a:schemeClr val="tx1"/>
                </a:solidFill>
                <a:effectLst/>
                <a:latin typeface="+mn-lt"/>
                <a:ea typeface="+mn-ea"/>
                <a:cs typeface="+mn-cs"/>
              </a:rPr>
              <a:t>r til handel, bolig og byliv</a:t>
            </a:r>
          </a:p>
          <a:p>
            <a:r>
              <a:rPr lang="da-DK" sz="1200" kern="1200" dirty="0" smtClean="0">
                <a:solidFill>
                  <a:schemeClr val="tx1"/>
                </a:solidFill>
                <a:effectLst/>
                <a:latin typeface="+mn-lt"/>
                <a:ea typeface="+mn-ea"/>
                <a:cs typeface="+mn-cs"/>
              </a:rPr>
              <a:t>Den skærpede konkurrence i detailhandelen og internethandlen betyder:</a:t>
            </a:r>
          </a:p>
          <a:p>
            <a:r>
              <a:rPr lang="da-DK" sz="1200" kern="1200" dirty="0" smtClean="0">
                <a:solidFill>
                  <a:schemeClr val="tx1"/>
                </a:solidFill>
                <a:effectLst/>
                <a:latin typeface="+mn-lt"/>
                <a:ea typeface="+mn-ea"/>
                <a:cs typeface="+mn-cs"/>
              </a:rPr>
              <a:t>Skab oplevelser! </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Kombiner detailhandel med andre 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Styrk eksisterende kvaliteter! Og den nærværende historie</a:t>
            </a:r>
          </a:p>
          <a:p>
            <a:r>
              <a:rPr lang="da-DK" sz="1200" kern="1200" dirty="0" smtClean="0">
                <a:solidFill>
                  <a:schemeClr val="tx1"/>
                </a:solidFill>
                <a:effectLst/>
                <a:latin typeface="+mn-lt"/>
                <a:ea typeface="+mn-ea"/>
                <a:cs typeface="+mn-cs"/>
              </a:rPr>
              <a:t>Formidling og forbindelser,  </a:t>
            </a:r>
          </a:p>
          <a:p>
            <a:endParaRPr lang="da-DK" dirty="0"/>
          </a:p>
        </p:txBody>
      </p:sp>
      <p:sp>
        <p:nvSpPr>
          <p:cNvPr id="4" name="Pladsholder til slidenummer 3"/>
          <p:cNvSpPr>
            <a:spLocks noGrp="1"/>
          </p:cNvSpPr>
          <p:nvPr>
            <p:ph type="sldNum" sz="quarter" idx="10"/>
          </p:nvPr>
        </p:nvSpPr>
        <p:spPr/>
        <p:txBody>
          <a:bodyPr/>
          <a:lstStyle/>
          <a:p>
            <a:fld id="{DD4B7E44-3932-43FB-A527-83725852188D}" type="slidenum">
              <a:rPr lang="da-DK" smtClean="0"/>
              <a:t>9</a:t>
            </a:fld>
            <a:endParaRPr lang="da-DK"/>
          </a:p>
        </p:txBody>
      </p:sp>
    </p:spTree>
    <p:extLst>
      <p:ext uri="{BB962C8B-B14F-4D97-AF65-F5344CB8AC3E}">
        <p14:creationId xmlns:p14="http://schemas.microsoft.com/office/powerpoint/2010/main" val="422407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34427" y="3314954"/>
            <a:ext cx="12856845"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268855" y="5988304"/>
            <a:ext cx="10587990"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83621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43162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756285" y="2459482"/>
            <a:ext cx="657967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789735" y="2459482"/>
            <a:ext cx="657967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a:t>
            </a:r>
            <a:endParaRPr lang="da-DK" dirty="0"/>
          </a:p>
        </p:txBody>
      </p:sp>
      <p:sp>
        <p:nvSpPr>
          <p:cNvPr id="3" name="Pladsholder til sidefod 2"/>
          <p:cNvSpPr>
            <a:spLocks noGrp="1"/>
          </p:cNvSpPr>
          <p:nvPr>
            <p:ph type="ftr" sz="quarter" idx="10"/>
          </p:nvPr>
        </p:nvSpPr>
        <p:spPr/>
        <p:txBody>
          <a:bodyPr/>
          <a:lstStyle/>
          <a:p>
            <a:endParaRPr lang="da-DK"/>
          </a:p>
        </p:txBody>
      </p:sp>
      <p:sp>
        <p:nvSpPr>
          <p:cNvPr id="4" name="Pladsholder til dato 3"/>
          <p:cNvSpPr>
            <a:spLocks noGrp="1"/>
          </p:cNvSpPr>
          <p:nvPr>
            <p:ph type="dt" sz="half" idx="11"/>
          </p:nvPr>
        </p:nvSpPr>
        <p:spPr/>
        <p:txBody>
          <a:bodyPr/>
          <a:lstStyle/>
          <a:p>
            <a:fld id="{1D8BD707-D9CF-40AE-B4C6-C98DA3205C09}" type="datetimeFigureOut">
              <a:rPr lang="en-US" smtClean="0"/>
              <a:t>11/10/2021</a:t>
            </a:fld>
            <a:endParaRPr lang="en-US"/>
          </a:p>
        </p:txBody>
      </p:sp>
      <p:sp>
        <p:nvSpPr>
          <p:cNvPr id="5" name="Pladsholder til slidenummer 4"/>
          <p:cNvSpPr>
            <a:spLocks noGrp="1"/>
          </p:cNvSpPr>
          <p:nvPr>
            <p:ph type="sldNum" sz="quarter" idx="12"/>
          </p:nvPr>
        </p:nvSpPr>
        <p:spPr/>
        <p:txBody>
          <a:bodyPr/>
          <a:lstStyle/>
          <a:p>
            <a:fld id="{B6F15528-21DE-4FAA-801E-634DDDAF4B2B}" type="slidenum">
              <a:rPr lang="da-DK" smtClean="0"/>
              <a:t>‹nr.›</a:t>
            </a:fld>
            <a:endParaRPr lang="da-DK"/>
          </a:p>
        </p:txBody>
      </p:sp>
    </p:spTree>
    <p:extLst>
      <p:ext uri="{BB962C8B-B14F-4D97-AF65-F5344CB8AC3E}">
        <p14:creationId xmlns:p14="http://schemas.microsoft.com/office/powerpoint/2010/main" val="347339280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35379" y="3314954"/>
            <a:ext cx="12867648"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270762" y="5988304"/>
            <a:ext cx="1059688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951669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881931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756921" y="2459482"/>
            <a:ext cx="658520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796281" y="2459482"/>
            <a:ext cx="6585207"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1630886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1.png"/><Relationship Id="rId26" Type="http://schemas.openxmlformats.org/officeDocument/2006/relationships/image" Target="../media/image19.png"/><Relationship Id="rId39" Type="http://schemas.openxmlformats.org/officeDocument/2006/relationships/image" Target="../media/image32.png"/><Relationship Id="rId21" Type="http://schemas.openxmlformats.org/officeDocument/2006/relationships/image" Target="../media/image14.png"/><Relationship Id="rId34" Type="http://schemas.openxmlformats.org/officeDocument/2006/relationships/image" Target="../media/image27.png"/><Relationship Id="rId42" Type="http://schemas.openxmlformats.org/officeDocument/2006/relationships/image" Target="../media/image35.png"/><Relationship Id="rId47" Type="http://schemas.openxmlformats.org/officeDocument/2006/relationships/image" Target="../media/image40.png"/><Relationship Id="rId50" Type="http://schemas.openxmlformats.org/officeDocument/2006/relationships/image" Target="../media/image43.png"/><Relationship Id="rId55" Type="http://schemas.openxmlformats.org/officeDocument/2006/relationships/image" Target="../media/image48.png"/><Relationship Id="rId63" Type="http://schemas.openxmlformats.org/officeDocument/2006/relationships/image" Target="../media/image56.png"/><Relationship Id="rId68" Type="http://schemas.openxmlformats.org/officeDocument/2006/relationships/image" Target="../media/image61.png"/><Relationship Id="rId76" Type="http://schemas.openxmlformats.org/officeDocument/2006/relationships/image" Target="../media/image69.png"/><Relationship Id="rId84" Type="http://schemas.openxmlformats.org/officeDocument/2006/relationships/image" Target="../media/image77.png"/><Relationship Id="rId89" Type="http://schemas.openxmlformats.org/officeDocument/2006/relationships/image" Target="../media/image82.png"/><Relationship Id="rId7" Type="http://schemas.openxmlformats.org/officeDocument/2006/relationships/theme" Target="../theme/theme1.xml"/><Relationship Id="rId71" Type="http://schemas.openxmlformats.org/officeDocument/2006/relationships/image" Target="../media/image64.png"/><Relationship Id="rId92" Type="http://schemas.openxmlformats.org/officeDocument/2006/relationships/image" Target="../media/image85.png"/><Relationship Id="rId2" Type="http://schemas.openxmlformats.org/officeDocument/2006/relationships/slideLayout" Target="../slideLayouts/slideLayout2.xml"/><Relationship Id="rId16" Type="http://schemas.openxmlformats.org/officeDocument/2006/relationships/image" Target="../media/image9.png"/><Relationship Id="rId29" Type="http://schemas.openxmlformats.org/officeDocument/2006/relationships/image" Target="../media/image22.png"/><Relationship Id="rId11" Type="http://schemas.openxmlformats.org/officeDocument/2006/relationships/image" Target="../media/image4.png"/><Relationship Id="rId24" Type="http://schemas.openxmlformats.org/officeDocument/2006/relationships/image" Target="../media/image17.png"/><Relationship Id="rId32" Type="http://schemas.openxmlformats.org/officeDocument/2006/relationships/image" Target="../media/image25.png"/><Relationship Id="rId37" Type="http://schemas.openxmlformats.org/officeDocument/2006/relationships/image" Target="../media/image30.png"/><Relationship Id="rId40" Type="http://schemas.openxmlformats.org/officeDocument/2006/relationships/image" Target="../media/image33.png"/><Relationship Id="rId45" Type="http://schemas.openxmlformats.org/officeDocument/2006/relationships/image" Target="../media/image38.png"/><Relationship Id="rId53" Type="http://schemas.openxmlformats.org/officeDocument/2006/relationships/image" Target="../media/image46.png"/><Relationship Id="rId58" Type="http://schemas.openxmlformats.org/officeDocument/2006/relationships/image" Target="../media/image51.png"/><Relationship Id="rId66" Type="http://schemas.openxmlformats.org/officeDocument/2006/relationships/image" Target="../media/image59.png"/><Relationship Id="rId74" Type="http://schemas.openxmlformats.org/officeDocument/2006/relationships/image" Target="../media/image67.png"/><Relationship Id="rId79" Type="http://schemas.openxmlformats.org/officeDocument/2006/relationships/image" Target="../media/image72.png"/><Relationship Id="rId87" Type="http://schemas.openxmlformats.org/officeDocument/2006/relationships/image" Target="../media/image80.png"/><Relationship Id="rId5" Type="http://schemas.openxmlformats.org/officeDocument/2006/relationships/slideLayout" Target="../slideLayouts/slideLayout5.xml"/><Relationship Id="rId61" Type="http://schemas.openxmlformats.org/officeDocument/2006/relationships/image" Target="../media/image54.png"/><Relationship Id="rId82" Type="http://schemas.openxmlformats.org/officeDocument/2006/relationships/image" Target="../media/image75.png"/><Relationship Id="rId90" Type="http://schemas.openxmlformats.org/officeDocument/2006/relationships/image" Target="../media/image83.png"/><Relationship Id="rId95" Type="http://schemas.openxmlformats.org/officeDocument/2006/relationships/image" Target="../media/image88.png"/><Relationship Id="rId19" Type="http://schemas.openxmlformats.org/officeDocument/2006/relationships/image" Target="../media/image12.pn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3.png"/><Relationship Id="rId35" Type="http://schemas.openxmlformats.org/officeDocument/2006/relationships/image" Target="../media/image28.png"/><Relationship Id="rId43" Type="http://schemas.openxmlformats.org/officeDocument/2006/relationships/image" Target="../media/image36.png"/><Relationship Id="rId48" Type="http://schemas.openxmlformats.org/officeDocument/2006/relationships/image" Target="../media/image41.png"/><Relationship Id="rId56" Type="http://schemas.openxmlformats.org/officeDocument/2006/relationships/image" Target="../media/image49.png"/><Relationship Id="rId64" Type="http://schemas.openxmlformats.org/officeDocument/2006/relationships/image" Target="../media/image57.png"/><Relationship Id="rId69" Type="http://schemas.openxmlformats.org/officeDocument/2006/relationships/image" Target="../media/image62.png"/><Relationship Id="rId77" Type="http://schemas.openxmlformats.org/officeDocument/2006/relationships/image" Target="../media/image70.png"/><Relationship Id="rId8" Type="http://schemas.openxmlformats.org/officeDocument/2006/relationships/image" Target="../media/image1.png"/><Relationship Id="rId51" Type="http://schemas.openxmlformats.org/officeDocument/2006/relationships/image" Target="../media/image44.png"/><Relationship Id="rId72" Type="http://schemas.openxmlformats.org/officeDocument/2006/relationships/image" Target="../media/image65.png"/><Relationship Id="rId80" Type="http://schemas.openxmlformats.org/officeDocument/2006/relationships/image" Target="../media/image73.png"/><Relationship Id="rId85" Type="http://schemas.openxmlformats.org/officeDocument/2006/relationships/image" Target="../media/image78.png"/><Relationship Id="rId93" Type="http://schemas.openxmlformats.org/officeDocument/2006/relationships/image" Target="../media/image86.png"/><Relationship Id="rId3" Type="http://schemas.openxmlformats.org/officeDocument/2006/relationships/slideLayout" Target="../slideLayouts/slideLayout3.xml"/><Relationship Id="rId12" Type="http://schemas.openxmlformats.org/officeDocument/2006/relationships/image" Target="../media/image5.png"/><Relationship Id="rId17" Type="http://schemas.openxmlformats.org/officeDocument/2006/relationships/image" Target="../media/image10.png"/><Relationship Id="rId25" Type="http://schemas.openxmlformats.org/officeDocument/2006/relationships/image" Target="../media/image18.png"/><Relationship Id="rId33" Type="http://schemas.openxmlformats.org/officeDocument/2006/relationships/image" Target="../media/image26.png"/><Relationship Id="rId38" Type="http://schemas.openxmlformats.org/officeDocument/2006/relationships/image" Target="../media/image31.png"/><Relationship Id="rId46" Type="http://schemas.openxmlformats.org/officeDocument/2006/relationships/image" Target="../media/image39.png"/><Relationship Id="rId59" Type="http://schemas.openxmlformats.org/officeDocument/2006/relationships/image" Target="../media/image52.png"/><Relationship Id="rId67" Type="http://schemas.openxmlformats.org/officeDocument/2006/relationships/image" Target="../media/image60.png"/><Relationship Id="rId20" Type="http://schemas.openxmlformats.org/officeDocument/2006/relationships/image" Target="../media/image13.png"/><Relationship Id="rId41" Type="http://schemas.openxmlformats.org/officeDocument/2006/relationships/image" Target="../media/image34.png"/><Relationship Id="rId54" Type="http://schemas.openxmlformats.org/officeDocument/2006/relationships/image" Target="../media/image47.png"/><Relationship Id="rId62" Type="http://schemas.openxmlformats.org/officeDocument/2006/relationships/image" Target="../media/image55.png"/><Relationship Id="rId70" Type="http://schemas.openxmlformats.org/officeDocument/2006/relationships/image" Target="../media/image63.png"/><Relationship Id="rId75" Type="http://schemas.openxmlformats.org/officeDocument/2006/relationships/image" Target="../media/image68.png"/><Relationship Id="rId83" Type="http://schemas.openxmlformats.org/officeDocument/2006/relationships/image" Target="../media/image76.png"/><Relationship Id="rId88" Type="http://schemas.openxmlformats.org/officeDocument/2006/relationships/image" Target="../media/image81.png"/><Relationship Id="rId91" Type="http://schemas.openxmlformats.org/officeDocument/2006/relationships/image" Target="../media/image84.png"/><Relationship Id="rId96"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image" Target="../media/image8.png"/><Relationship Id="rId23" Type="http://schemas.openxmlformats.org/officeDocument/2006/relationships/image" Target="../media/image16.png"/><Relationship Id="rId28" Type="http://schemas.openxmlformats.org/officeDocument/2006/relationships/image" Target="../media/image21.png"/><Relationship Id="rId36" Type="http://schemas.openxmlformats.org/officeDocument/2006/relationships/image" Target="../media/image29.png"/><Relationship Id="rId49" Type="http://schemas.openxmlformats.org/officeDocument/2006/relationships/image" Target="../media/image42.png"/><Relationship Id="rId57" Type="http://schemas.openxmlformats.org/officeDocument/2006/relationships/image" Target="../media/image50.png"/><Relationship Id="rId10" Type="http://schemas.openxmlformats.org/officeDocument/2006/relationships/image" Target="../media/image3.png"/><Relationship Id="rId31" Type="http://schemas.openxmlformats.org/officeDocument/2006/relationships/image" Target="../media/image24.png"/><Relationship Id="rId44" Type="http://schemas.openxmlformats.org/officeDocument/2006/relationships/image" Target="../media/image37.png"/><Relationship Id="rId52" Type="http://schemas.openxmlformats.org/officeDocument/2006/relationships/image" Target="../media/image45.png"/><Relationship Id="rId60" Type="http://schemas.openxmlformats.org/officeDocument/2006/relationships/image" Target="../media/image53.png"/><Relationship Id="rId65" Type="http://schemas.openxmlformats.org/officeDocument/2006/relationships/image" Target="../media/image58.png"/><Relationship Id="rId73" Type="http://schemas.openxmlformats.org/officeDocument/2006/relationships/image" Target="../media/image66.png"/><Relationship Id="rId78" Type="http://schemas.openxmlformats.org/officeDocument/2006/relationships/image" Target="../media/image71.png"/><Relationship Id="rId81" Type="http://schemas.openxmlformats.org/officeDocument/2006/relationships/image" Target="../media/image74.png"/><Relationship Id="rId86" Type="http://schemas.openxmlformats.org/officeDocument/2006/relationships/image" Target="../media/image79.png"/><Relationship Id="rId94" Type="http://schemas.openxmlformats.org/officeDocument/2006/relationships/image" Target="../media/image87.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352414" y="5129357"/>
            <a:ext cx="370205" cy="196850"/>
          </a:xfrm>
          <a:custGeom>
            <a:avLst/>
            <a:gdLst/>
            <a:ahLst/>
            <a:cxnLst/>
            <a:rect l="l" t="t" r="r" b="b"/>
            <a:pathLst>
              <a:path w="370204" h="196850">
                <a:moveTo>
                  <a:pt x="369785" y="26314"/>
                </a:moveTo>
                <a:lnTo>
                  <a:pt x="360984" y="196456"/>
                </a:lnTo>
                <a:lnTo>
                  <a:pt x="0" y="169735"/>
                </a:lnTo>
                <a:lnTo>
                  <a:pt x="1066" y="149174"/>
                </a:lnTo>
                <a:lnTo>
                  <a:pt x="8750" y="0"/>
                </a:lnTo>
                <a:lnTo>
                  <a:pt x="369785" y="26314"/>
                </a:lnTo>
                <a:close/>
              </a:path>
            </a:pathLst>
          </a:custGeom>
          <a:ln w="19050">
            <a:solidFill>
              <a:srgbClr val="231F20"/>
            </a:solidFill>
          </a:ln>
        </p:spPr>
        <p:txBody>
          <a:bodyPr wrap="square" lIns="0" tIns="0" rIns="0" bIns="0" rtlCol="0"/>
          <a:lstStyle/>
          <a:p>
            <a:endParaRPr/>
          </a:p>
        </p:txBody>
      </p:sp>
      <p:sp>
        <p:nvSpPr>
          <p:cNvPr id="17" name="bk object 17"/>
          <p:cNvSpPr/>
          <p:nvPr/>
        </p:nvSpPr>
        <p:spPr>
          <a:xfrm>
            <a:off x="6702731" y="5146151"/>
            <a:ext cx="219367" cy="224358"/>
          </a:xfrm>
          <a:prstGeom prst="rect">
            <a:avLst/>
          </a:prstGeom>
          <a:blipFill>
            <a:blip r:embed="rId8" cstate="print"/>
            <a:stretch>
              <a:fillRect/>
            </a:stretch>
          </a:blipFill>
        </p:spPr>
        <p:txBody>
          <a:bodyPr wrap="square" lIns="0" tIns="0" rIns="0" bIns="0" rtlCol="0"/>
          <a:lstStyle/>
          <a:p>
            <a:endParaRPr/>
          </a:p>
        </p:txBody>
      </p:sp>
      <p:sp>
        <p:nvSpPr>
          <p:cNvPr id="18" name="bk object 18"/>
          <p:cNvSpPr/>
          <p:nvPr/>
        </p:nvSpPr>
        <p:spPr>
          <a:xfrm>
            <a:off x="10650422" y="6397443"/>
            <a:ext cx="277042" cy="395486"/>
          </a:xfrm>
          <a:prstGeom prst="rect">
            <a:avLst/>
          </a:prstGeom>
          <a:blipFill>
            <a:blip r:embed="rId9" cstate="print"/>
            <a:stretch>
              <a:fillRect/>
            </a:stretch>
          </a:blipFill>
        </p:spPr>
        <p:txBody>
          <a:bodyPr wrap="square" lIns="0" tIns="0" rIns="0" bIns="0" rtlCol="0"/>
          <a:lstStyle/>
          <a:p>
            <a:endParaRPr/>
          </a:p>
        </p:txBody>
      </p:sp>
      <p:sp>
        <p:nvSpPr>
          <p:cNvPr id="19" name="bk object 19"/>
          <p:cNvSpPr/>
          <p:nvPr/>
        </p:nvSpPr>
        <p:spPr>
          <a:xfrm>
            <a:off x="7362335" y="8031116"/>
            <a:ext cx="194894" cy="212204"/>
          </a:xfrm>
          <a:prstGeom prst="rect">
            <a:avLst/>
          </a:prstGeom>
          <a:blipFill>
            <a:blip r:embed="rId10" cstate="print"/>
            <a:stretch>
              <a:fillRect/>
            </a:stretch>
          </a:blipFill>
        </p:spPr>
        <p:txBody>
          <a:bodyPr wrap="square" lIns="0" tIns="0" rIns="0" bIns="0" rtlCol="0"/>
          <a:lstStyle/>
          <a:p>
            <a:endParaRPr/>
          </a:p>
        </p:txBody>
      </p:sp>
      <p:sp>
        <p:nvSpPr>
          <p:cNvPr id="20" name="bk object 20"/>
          <p:cNvSpPr/>
          <p:nvPr/>
        </p:nvSpPr>
        <p:spPr>
          <a:xfrm>
            <a:off x="7519444" y="7710988"/>
            <a:ext cx="267970" cy="549275"/>
          </a:xfrm>
          <a:custGeom>
            <a:avLst/>
            <a:gdLst/>
            <a:ahLst/>
            <a:cxnLst/>
            <a:rect l="l" t="t" r="r" b="b"/>
            <a:pathLst>
              <a:path w="267970" h="549275">
                <a:moveTo>
                  <a:pt x="29019" y="330974"/>
                </a:moveTo>
                <a:lnTo>
                  <a:pt x="0" y="522808"/>
                </a:lnTo>
                <a:lnTo>
                  <a:pt x="180555" y="549046"/>
                </a:lnTo>
                <a:lnTo>
                  <a:pt x="214653" y="339280"/>
                </a:lnTo>
                <a:lnTo>
                  <a:pt x="94602" y="339280"/>
                </a:lnTo>
                <a:lnTo>
                  <a:pt x="29019" y="330974"/>
                </a:lnTo>
                <a:close/>
              </a:path>
              <a:path w="267970" h="549275">
                <a:moveTo>
                  <a:pt x="143001" y="0"/>
                </a:moveTo>
                <a:lnTo>
                  <a:pt x="132270" y="75361"/>
                </a:lnTo>
                <a:lnTo>
                  <a:pt x="94602" y="339280"/>
                </a:lnTo>
                <a:lnTo>
                  <a:pt x="214653" y="339280"/>
                </a:lnTo>
                <a:lnTo>
                  <a:pt x="267741" y="12560"/>
                </a:lnTo>
                <a:lnTo>
                  <a:pt x="143001" y="0"/>
                </a:lnTo>
                <a:close/>
              </a:path>
            </a:pathLst>
          </a:custGeom>
          <a:solidFill>
            <a:srgbClr val="F2ED70"/>
          </a:solidFill>
        </p:spPr>
        <p:txBody>
          <a:bodyPr wrap="square" lIns="0" tIns="0" rIns="0" bIns="0" rtlCol="0"/>
          <a:lstStyle/>
          <a:p>
            <a:endParaRPr/>
          </a:p>
        </p:txBody>
      </p:sp>
      <p:sp>
        <p:nvSpPr>
          <p:cNvPr id="21" name="bk object 21"/>
          <p:cNvSpPr/>
          <p:nvPr/>
        </p:nvSpPr>
        <p:spPr>
          <a:xfrm>
            <a:off x="7519444" y="7710988"/>
            <a:ext cx="267970" cy="549275"/>
          </a:xfrm>
          <a:custGeom>
            <a:avLst/>
            <a:gdLst/>
            <a:ahLst/>
            <a:cxnLst/>
            <a:rect l="l" t="t" r="r" b="b"/>
            <a:pathLst>
              <a:path w="267970" h="549275">
                <a:moveTo>
                  <a:pt x="143001" y="0"/>
                </a:moveTo>
                <a:lnTo>
                  <a:pt x="267741" y="12560"/>
                </a:lnTo>
                <a:lnTo>
                  <a:pt x="252082" y="109016"/>
                </a:lnTo>
                <a:lnTo>
                  <a:pt x="180555" y="549046"/>
                </a:lnTo>
                <a:lnTo>
                  <a:pt x="0" y="522808"/>
                </a:lnTo>
                <a:lnTo>
                  <a:pt x="28257" y="335978"/>
                </a:lnTo>
                <a:lnTo>
                  <a:pt x="29019" y="330974"/>
                </a:lnTo>
                <a:lnTo>
                  <a:pt x="94602" y="339280"/>
                </a:lnTo>
                <a:lnTo>
                  <a:pt x="132270" y="75361"/>
                </a:lnTo>
                <a:lnTo>
                  <a:pt x="143001" y="0"/>
                </a:lnTo>
                <a:close/>
              </a:path>
            </a:pathLst>
          </a:custGeom>
          <a:ln w="19050">
            <a:solidFill>
              <a:srgbClr val="231F20"/>
            </a:solidFill>
          </a:ln>
        </p:spPr>
        <p:txBody>
          <a:bodyPr wrap="square" lIns="0" tIns="0" rIns="0" bIns="0" rtlCol="0"/>
          <a:lstStyle/>
          <a:p>
            <a:endParaRPr/>
          </a:p>
        </p:txBody>
      </p:sp>
      <p:sp>
        <p:nvSpPr>
          <p:cNvPr id="22" name="bk object 22"/>
          <p:cNvSpPr/>
          <p:nvPr/>
        </p:nvSpPr>
        <p:spPr>
          <a:xfrm>
            <a:off x="4791188" y="6717548"/>
            <a:ext cx="432434" cy="201295"/>
          </a:xfrm>
          <a:custGeom>
            <a:avLst/>
            <a:gdLst/>
            <a:ahLst/>
            <a:cxnLst/>
            <a:rect l="l" t="t" r="r" b="b"/>
            <a:pathLst>
              <a:path w="432435" h="201295">
                <a:moveTo>
                  <a:pt x="23228" y="0"/>
                </a:moveTo>
                <a:lnTo>
                  <a:pt x="0" y="186283"/>
                </a:lnTo>
                <a:lnTo>
                  <a:pt x="419163" y="200914"/>
                </a:lnTo>
                <a:lnTo>
                  <a:pt x="426847" y="64287"/>
                </a:lnTo>
                <a:lnTo>
                  <a:pt x="431838" y="11264"/>
                </a:lnTo>
                <a:lnTo>
                  <a:pt x="23228" y="0"/>
                </a:lnTo>
                <a:close/>
              </a:path>
            </a:pathLst>
          </a:custGeom>
          <a:solidFill>
            <a:srgbClr val="F1BFBF"/>
          </a:solidFill>
        </p:spPr>
        <p:txBody>
          <a:bodyPr wrap="square" lIns="0" tIns="0" rIns="0" bIns="0" rtlCol="0"/>
          <a:lstStyle/>
          <a:p>
            <a:endParaRPr/>
          </a:p>
        </p:txBody>
      </p:sp>
      <p:sp>
        <p:nvSpPr>
          <p:cNvPr id="23" name="bk object 23"/>
          <p:cNvSpPr/>
          <p:nvPr/>
        </p:nvSpPr>
        <p:spPr>
          <a:xfrm>
            <a:off x="4791188" y="6717548"/>
            <a:ext cx="432434" cy="201295"/>
          </a:xfrm>
          <a:custGeom>
            <a:avLst/>
            <a:gdLst/>
            <a:ahLst/>
            <a:cxnLst/>
            <a:rect l="l" t="t" r="r" b="b"/>
            <a:pathLst>
              <a:path w="432435" h="201295">
                <a:moveTo>
                  <a:pt x="23228" y="0"/>
                </a:moveTo>
                <a:lnTo>
                  <a:pt x="431838" y="11264"/>
                </a:lnTo>
                <a:lnTo>
                  <a:pt x="426847" y="64287"/>
                </a:lnTo>
                <a:lnTo>
                  <a:pt x="419163" y="200914"/>
                </a:lnTo>
                <a:lnTo>
                  <a:pt x="0" y="186283"/>
                </a:lnTo>
                <a:lnTo>
                  <a:pt x="23228" y="0"/>
                </a:lnTo>
                <a:close/>
              </a:path>
            </a:pathLst>
          </a:custGeom>
          <a:ln w="19049">
            <a:solidFill>
              <a:srgbClr val="231F20"/>
            </a:solidFill>
          </a:ln>
        </p:spPr>
        <p:txBody>
          <a:bodyPr wrap="square" lIns="0" tIns="0" rIns="0" bIns="0" rtlCol="0"/>
          <a:lstStyle/>
          <a:p>
            <a:endParaRPr/>
          </a:p>
        </p:txBody>
      </p:sp>
      <p:sp>
        <p:nvSpPr>
          <p:cNvPr id="24" name="bk object 24"/>
          <p:cNvSpPr/>
          <p:nvPr/>
        </p:nvSpPr>
        <p:spPr>
          <a:xfrm>
            <a:off x="6274061" y="6482751"/>
            <a:ext cx="366395" cy="461009"/>
          </a:xfrm>
          <a:custGeom>
            <a:avLst/>
            <a:gdLst/>
            <a:ahLst/>
            <a:cxnLst/>
            <a:rect l="l" t="t" r="r" b="b"/>
            <a:pathLst>
              <a:path w="366395" h="461009">
                <a:moveTo>
                  <a:pt x="171170" y="0"/>
                </a:moveTo>
                <a:lnTo>
                  <a:pt x="0" y="31572"/>
                </a:lnTo>
                <a:lnTo>
                  <a:pt x="56248" y="460552"/>
                </a:lnTo>
                <a:lnTo>
                  <a:pt x="366090" y="435343"/>
                </a:lnTo>
                <a:lnTo>
                  <a:pt x="354802" y="217157"/>
                </a:lnTo>
                <a:lnTo>
                  <a:pt x="201206" y="217157"/>
                </a:lnTo>
                <a:lnTo>
                  <a:pt x="171170" y="0"/>
                </a:lnTo>
                <a:close/>
              </a:path>
              <a:path w="366395" h="461009">
                <a:moveTo>
                  <a:pt x="354329" y="207733"/>
                </a:moveTo>
                <a:lnTo>
                  <a:pt x="201206" y="217157"/>
                </a:lnTo>
                <a:lnTo>
                  <a:pt x="354802" y="217157"/>
                </a:lnTo>
                <a:lnTo>
                  <a:pt x="354329" y="207733"/>
                </a:lnTo>
                <a:close/>
              </a:path>
            </a:pathLst>
          </a:custGeom>
          <a:solidFill>
            <a:srgbClr val="FCBB75"/>
          </a:solidFill>
        </p:spPr>
        <p:txBody>
          <a:bodyPr wrap="square" lIns="0" tIns="0" rIns="0" bIns="0" rtlCol="0"/>
          <a:lstStyle/>
          <a:p>
            <a:endParaRPr/>
          </a:p>
        </p:txBody>
      </p:sp>
      <p:sp>
        <p:nvSpPr>
          <p:cNvPr id="25" name="bk object 25"/>
          <p:cNvSpPr/>
          <p:nvPr/>
        </p:nvSpPr>
        <p:spPr>
          <a:xfrm>
            <a:off x="6274061" y="6482751"/>
            <a:ext cx="366395" cy="461009"/>
          </a:xfrm>
          <a:custGeom>
            <a:avLst/>
            <a:gdLst/>
            <a:ahLst/>
            <a:cxnLst/>
            <a:rect l="l" t="t" r="r" b="b"/>
            <a:pathLst>
              <a:path w="366395" h="461009">
                <a:moveTo>
                  <a:pt x="149440" y="4000"/>
                </a:moveTo>
                <a:lnTo>
                  <a:pt x="171170" y="0"/>
                </a:lnTo>
                <a:lnTo>
                  <a:pt x="201206" y="217157"/>
                </a:lnTo>
                <a:lnTo>
                  <a:pt x="354329" y="207733"/>
                </a:lnTo>
                <a:lnTo>
                  <a:pt x="355028" y="221653"/>
                </a:lnTo>
                <a:lnTo>
                  <a:pt x="366090" y="435343"/>
                </a:lnTo>
                <a:lnTo>
                  <a:pt x="56248" y="460552"/>
                </a:lnTo>
                <a:lnTo>
                  <a:pt x="0" y="31572"/>
                </a:lnTo>
                <a:lnTo>
                  <a:pt x="149440" y="4000"/>
                </a:lnTo>
                <a:close/>
              </a:path>
            </a:pathLst>
          </a:custGeom>
          <a:ln w="19050">
            <a:solidFill>
              <a:srgbClr val="231F20"/>
            </a:solidFill>
          </a:ln>
        </p:spPr>
        <p:txBody>
          <a:bodyPr wrap="square" lIns="0" tIns="0" rIns="0" bIns="0" rtlCol="0"/>
          <a:lstStyle/>
          <a:p>
            <a:endParaRPr/>
          </a:p>
        </p:txBody>
      </p:sp>
      <p:sp>
        <p:nvSpPr>
          <p:cNvPr id="26" name="bk object 26"/>
          <p:cNvSpPr/>
          <p:nvPr/>
        </p:nvSpPr>
        <p:spPr>
          <a:xfrm>
            <a:off x="11280488" y="7537354"/>
            <a:ext cx="247650" cy="379730"/>
          </a:xfrm>
          <a:custGeom>
            <a:avLst/>
            <a:gdLst/>
            <a:ahLst/>
            <a:cxnLst/>
            <a:rect l="l" t="t" r="r" b="b"/>
            <a:pathLst>
              <a:path w="247650" h="379729">
                <a:moveTo>
                  <a:pt x="41884" y="0"/>
                </a:moveTo>
                <a:lnTo>
                  <a:pt x="0" y="365569"/>
                </a:lnTo>
                <a:lnTo>
                  <a:pt x="121462" y="379437"/>
                </a:lnTo>
                <a:lnTo>
                  <a:pt x="138633" y="229146"/>
                </a:lnTo>
                <a:lnTo>
                  <a:pt x="126161" y="208648"/>
                </a:lnTo>
                <a:lnTo>
                  <a:pt x="133197" y="198780"/>
                </a:lnTo>
                <a:lnTo>
                  <a:pt x="231847" y="198780"/>
                </a:lnTo>
                <a:lnTo>
                  <a:pt x="247586" y="28625"/>
                </a:lnTo>
                <a:lnTo>
                  <a:pt x="41884" y="0"/>
                </a:lnTo>
                <a:close/>
              </a:path>
              <a:path w="247650" h="379729">
                <a:moveTo>
                  <a:pt x="231847" y="198780"/>
                </a:moveTo>
                <a:lnTo>
                  <a:pt x="133197" y="198780"/>
                </a:lnTo>
                <a:lnTo>
                  <a:pt x="230593" y="212331"/>
                </a:lnTo>
                <a:lnTo>
                  <a:pt x="231847" y="198780"/>
                </a:lnTo>
                <a:close/>
              </a:path>
            </a:pathLst>
          </a:custGeom>
          <a:solidFill>
            <a:srgbClr val="F1BFBF"/>
          </a:solidFill>
        </p:spPr>
        <p:txBody>
          <a:bodyPr wrap="square" lIns="0" tIns="0" rIns="0" bIns="0" rtlCol="0"/>
          <a:lstStyle/>
          <a:p>
            <a:endParaRPr/>
          </a:p>
        </p:txBody>
      </p:sp>
      <p:sp>
        <p:nvSpPr>
          <p:cNvPr id="27" name="bk object 27"/>
          <p:cNvSpPr/>
          <p:nvPr/>
        </p:nvSpPr>
        <p:spPr>
          <a:xfrm>
            <a:off x="11280488" y="7537354"/>
            <a:ext cx="247650" cy="379730"/>
          </a:xfrm>
          <a:custGeom>
            <a:avLst/>
            <a:gdLst/>
            <a:ahLst/>
            <a:cxnLst/>
            <a:rect l="l" t="t" r="r" b="b"/>
            <a:pathLst>
              <a:path w="247650" h="379729">
                <a:moveTo>
                  <a:pt x="121462" y="379437"/>
                </a:moveTo>
                <a:lnTo>
                  <a:pt x="138633" y="229146"/>
                </a:lnTo>
                <a:lnTo>
                  <a:pt x="126161" y="208648"/>
                </a:lnTo>
                <a:lnTo>
                  <a:pt x="133197" y="198780"/>
                </a:lnTo>
                <a:lnTo>
                  <a:pt x="230593" y="212331"/>
                </a:lnTo>
                <a:lnTo>
                  <a:pt x="231647" y="200888"/>
                </a:lnTo>
                <a:lnTo>
                  <a:pt x="247586" y="28625"/>
                </a:lnTo>
                <a:lnTo>
                  <a:pt x="174586" y="18465"/>
                </a:lnTo>
                <a:lnTo>
                  <a:pt x="41884" y="0"/>
                </a:lnTo>
                <a:lnTo>
                  <a:pt x="40220" y="14490"/>
                </a:lnTo>
                <a:lnTo>
                  <a:pt x="24891" y="148336"/>
                </a:lnTo>
                <a:lnTo>
                  <a:pt x="0" y="365569"/>
                </a:lnTo>
                <a:lnTo>
                  <a:pt x="121462" y="379437"/>
                </a:lnTo>
                <a:close/>
              </a:path>
            </a:pathLst>
          </a:custGeom>
          <a:ln w="19050">
            <a:solidFill>
              <a:srgbClr val="231F20"/>
            </a:solidFill>
          </a:ln>
        </p:spPr>
        <p:txBody>
          <a:bodyPr wrap="square" lIns="0" tIns="0" rIns="0" bIns="0" rtlCol="0"/>
          <a:lstStyle/>
          <a:p>
            <a:endParaRPr/>
          </a:p>
        </p:txBody>
      </p:sp>
      <p:sp>
        <p:nvSpPr>
          <p:cNvPr id="28" name="bk object 28"/>
          <p:cNvSpPr/>
          <p:nvPr/>
        </p:nvSpPr>
        <p:spPr>
          <a:xfrm>
            <a:off x="10079899" y="4225389"/>
            <a:ext cx="5040630" cy="6466840"/>
          </a:xfrm>
          <a:custGeom>
            <a:avLst/>
            <a:gdLst/>
            <a:ahLst/>
            <a:cxnLst/>
            <a:rect l="l" t="t" r="r" b="b"/>
            <a:pathLst>
              <a:path w="5040630" h="6466840">
                <a:moveTo>
                  <a:pt x="425919" y="6109690"/>
                </a:moveTo>
                <a:lnTo>
                  <a:pt x="81521" y="6200063"/>
                </a:lnTo>
                <a:lnTo>
                  <a:pt x="0" y="6260376"/>
                </a:lnTo>
                <a:lnTo>
                  <a:pt x="6578" y="6335242"/>
                </a:lnTo>
                <a:lnTo>
                  <a:pt x="85559" y="6340322"/>
                </a:lnTo>
                <a:lnTo>
                  <a:pt x="100406" y="6357289"/>
                </a:lnTo>
                <a:lnTo>
                  <a:pt x="552932" y="6413665"/>
                </a:lnTo>
                <a:lnTo>
                  <a:pt x="702906" y="6456133"/>
                </a:lnTo>
                <a:lnTo>
                  <a:pt x="710514" y="6466611"/>
                </a:lnTo>
                <a:lnTo>
                  <a:pt x="5040109" y="6466611"/>
                </a:lnTo>
                <a:lnTo>
                  <a:pt x="5040109" y="6127940"/>
                </a:lnTo>
                <a:lnTo>
                  <a:pt x="485876" y="6127940"/>
                </a:lnTo>
                <a:lnTo>
                  <a:pt x="486829" y="6110312"/>
                </a:lnTo>
                <a:lnTo>
                  <a:pt x="425919" y="6109690"/>
                </a:lnTo>
                <a:close/>
              </a:path>
              <a:path w="5040630" h="6466840">
                <a:moveTo>
                  <a:pt x="1095451" y="6078880"/>
                </a:moveTo>
                <a:lnTo>
                  <a:pt x="855903" y="6118326"/>
                </a:lnTo>
                <a:lnTo>
                  <a:pt x="817600" y="6121425"/>
                </a:lnTo>
                <a:lnTo>
                  <a:pt x="485876" y="6127940"/>
                </a:lnTo>
                <a:lnTo>
                  <a:pt x="5040109" y="6127940"/>
                </a:lnTo>
                <a:lnTo>
                  <a:pt x="5040109" y="6085001"/>
                </a:lnTo>
                <a:lnTo>
                  <a:pt x="1124343" y="6085001"/>
                </a:lnTo>
                <a:lnTo>
                  <a:pt x="1095451" y="6078880"/>
                </a:lnTo>
                <a:close/>
              </a:path>
              <a:path w="5040630" h="6466840">
                <a:moveTo>
                  <a:pt x="5040109" y="6013157"/>
                </a:moveTo>
                <a:lnTo>
                  <a:pt x="1149273" y="6013157"/>
                </a:lnTo>
                <a:lnTo>
                  <a:pt x="1147127" y="6043676"/>
                </a:lnTo>
                <a:lnTo>
                  <a:pt x="1142123" y="6064262"/>
                </a:lnTo>
                <a:lnTo>
                  <a:pt x="1124343" y="6085001"/>
                </a:lnTo>
                <a:lnTo>
                  <a:pt x="5040109" y="6085001"/>
                </a:lnTo>
                <a:lnTo>
                  <a:pt x="5040109" y="6013157"/>
                </a:lnTo>
                <a:close/>
              </a:path>
              <a:path w="5040630" h="6466840">
                <a:moveTo>
                  <a:pt x="254825" y="5406440"/>
                </a:moveTo>
                <a:lnTo>
                  <a:pt x="243205" y="5557888"/>
                </a:lnTo>
                <a:lnTo>
                  <a:pt x="624535" y="5744019"/>
                </a:lnTo>
                <a:lnTo>
                  <a:pt x="1141450" y="5748794"/>
                </a:lnTo>
                <a:lnTo>
                  <a:pt x="1136650" y="6014732"/>
                </a:lnTo>
                <a:lnTo>
                  <a:pt x="1149273" y="6013157"/>
                </a:lnTo>
                <a:lnTo>
                  <a:pt x="5040109" y="6013157"/>
                </a:lnTo>
                <a:lnTo>
                  <a:pt x="5040109" y="5583453"/>
                </a:lnTo>
                <a:lnTo>
                  <a:pt x="2011184" y="5583453"/>
                </a:lnTo>
                <a:lnTo>
                  <a:pt x="1249794" y="5501855"/>
                </a:lnTo>
                <a:lnTo>
                  <a:pt x="254825" y="5406440"/>
                </a:lnTo>
                <a:close/>
              </a:path>
              <a:path w="5040630" h="6466840">
                <a:moveTo>
                  <a:pt x="4602302" y="0"/>
                </a:moveTo>
                <a:lnTo>
                  <a:pt x="4491863" y="672312"/>
                </a:lnTo>
                <a:lnTo>
                  <a:pt x="4382503" y="1375270"/>
                </a:lnTo>
                <a:lnTo>
                  <a:pt x="4364545" y="1376781"/>
                </a:lnTo>
                <a:lnTo>
                  <a:pt x="4222584" y="2279192"/>
                </a:lnTo>
                <a:lnTo>
                  <a:pt x="4110596" y="2967266"/>
                </a:lnTo>
                <a:lnTo>
                  <a:pt x="4025188" y="3471633"/>
                </a:lnTo>
                <a:lnTo>
                  <a:pt x="3996245" y="3683889"/>
                </a:lnTo>
                <a:lnTo>
                  <a:pt x="3926509" y="4126509"/>
                </a:lnTo>
                <a:lnTo>
                  <a:pt x="2011184" y="5583453"/>
                </a:lnTo>
                <a:lnTo>
                  <a:pt x="5040109" y="5583453"/>
                </a:lnTo>
                <a:lnTo>
                  <a:pt x="5040109" y="1518767"/>
                </a:lnTo>
                <a:lnTo>
                  <a:pt x="5019141" y="1506994"/>
                </a:lnTo>
                <a:lnTo>
                  <a:pt x="5034064" y="1416240"/>
                </a:lnTo>
                <a:lnTo>
                  <a:pt x="5005374" y="1400835"/>
                </a:lnTo>
                <a:lnTo>
                  <a:pt x="5040109" y="1183005"/>
                </a:lnTo>
                <a:lnTo>
                  <a:pt x="5040109" y="71729"/>
                </a:lnTo>
                <a:lnTo>
                  <a:pt x="4602302" y="0"/>
                </a:lnTo>
                <a:close/>
              </a:path>
            </a:pathLst>
          </a:custGeom>
          <a:solidFill>
            <a:srgbClr val="A9D8F4"/>
          </a:solidFill>
        </p:spPr>
        <p:txBody>
          <a:bodyPr wrap="square" lIns="0" tIns="0" rIns="0" bIns="0" rtlCol="0"/>
          <a:lstStyle/>
          <a:p>
            <a:endParaRPr/>
          </a:p>
        </p:txBody>
      </p:sp>
      <p:sp>
        <p:nvSpPr>
          <p:cNvPr id="29" name="bk object 29"/>
          <p:cNvSpPr/>
          <p:nvPr/>
        </p:nvSpPr>
        <p:spPr>
          <a:xfrm>
            <a:off x="15085279" y="5408399"/>
            <a:ext cx="34925" cy="335915"/>
          </a:xfrm>
          <a:custGeom>
            <a:avLst/>
            <a:gdLst/>
            <a:ahLst/>
            <a:cxnLst/>
            <a:rect l="l" t="t" r="r" b="b"/>
            <a:pathLst>
              <a:path w="34925" h="335914">
                <a:moveTo>
                  <a:pt x="34721" y="335762"/>
                </a:moveTo>
                <a:lnTo>
                  <a:pt x="13766" y="323976"/>
                </a:lnTo>
                <a:lnTo>
                  <a:pt x="28689" y="233235"/>
                </a:lnTo>
                <a:lnTo>
                  <a:pt x="0" y="217830"/>
                </a:lnTo>
                <a:lnTo>
                  <a:pt x="34721" y="0"/>
                </a:lnTo>
              </a:path>
            </a:pathLst>
          </a:custGeom>
          <a:ln w="6350">
            <a:solidFill>
              <a:srgbClr val="003E7E"/>
            </a:solidFill>
          </a:ln>
        </p:spPr>
        <p:txBody>
          <a:bodyPr wrap="square" lIns="0" tIns="0" rIns="0" bIns="0" rtlCol="0"/>
          <a:lstStyle/>
          <a:p>
            <a:endParaRPr/>
          </a:p>
        </p:txBody>
      </p:sp>
      <p:sp>
        <p:nvSpPr>
          <p:cNvPr id="30" name="bk object 30"/>
          <p:cNvSpPr/>
          <p:nvPr/>
        </p:nvSpPr>
        <p:spPr>
          <a:xfrm>
            <a:off x="10079903" y="4225378"/>
            <a:ext cx="5040630" cy="6466840"/>
          </a:xfrm>
          <a:custGeom>
            <a:avLst/>
            <a:gdLst/>
            <a:ahLst/>
            <a:cxnLst/>
            <a:rect l="l" t="t" r="r" b="b"/>
            <a:pathLst>
              <a:path w="5040630" h="6466840">
                <a:moveTo>
                  <a:pt x="710514" y="6466624"/>
                </a:moveTo>
                <a:lnTo>
                  <a:pt x="702906" y="6456146"/>
                </a:lnTo>
                <a:lnTo>
                  <a:pt x="552932" y="6413677"/>
                </a:lnTo>
                <a:lnTo>
                  <a:pt x="100406" y="6357302"/>
                </a:lnTo>
                <a:lnTo>
                  <a:pt x="85559" y="6340335"/>
                </a:lnTo>
                <a:lnTo>
                  <a:pt x="24193" y="6336284"/>
                </a:lnTo>
                <a:lnTo>
                  <a:pt x="6578" y="6335242"/>
                </a:lnTo>
                <a:lnTo>
                  <a:pt x="0" y="6260388"/>
                </a:lnTo>
                <a:lnTo>
                  <a:pt x="81521" y="6200076"/>
                </a:lnTo>
                <a:lnTo>
                  <a:pt x="425919" y="6109703"/>
                </a:lnTo>
                <a:lnTo>
                  <a:pt x="486829" y="6110312"/>
                </a:lnTo>
                <a:lnTo>
                  <a:pt x="485876" y="6127953"/>
                </a:lnTo>
                <a:lnTo>
                  <a:pt x="517118" y="6127381"/>
                </a:lnTo>
                <a:lnTo>
                  <a:pt x="598271" y="6125781"/>
                </a:lnTo>
                <a:lnTo>
                  <a:pt x="817600" y="6121438"/>
                </a:lnTo>
                <a:lnTo>
                  <a:pt x="855891" y="6118339"/>
                </a:lnTo>
                <a:lnTo>
                  <a:pt x="1095451" y="6078893"/>
                </a:lnTo>
                <a:lnTo>
                  <a:pt x="1124343" y="6085014"/>
                </a:lnTo>
                <a:lnTo>
                  <a:pt x="1142111" y="6064275"/>
                </a:lnTo>
                <a:lnTo>
                  <a:pt x="1147127" y="6043688"/>
                </a:lnTo>
                <a:lnTo>
                  <a:pt x="1149273" y="6013170"/>
                </a:lnTo>
                <a:lnTo>
                  <a:pt x="1136662" y="6014745"/>
                </a:lnTo>
                <a:lnTo>
                  <a:pt x="1141463" y="5748807"/>
                </a:lnTo>
                <a:lnTo>
                  <a:pt x="624522" y="5744032"/>
                </a:lnTo>
                <a:lnTo>
                  <a:pt x="243205" y="5557901"/>
                </a:lnTo>
                <a:lnTo>
                  <a:pt x="254812" y="5406453"/>
                </a:lnTo>
                <a:lnTo>
                  <a:pt x="753719" y="5454586"/>
                </a:lnTo>
                <a:lnTo>
                  <a:pt x="1249794" y="5501855"/>
                </a:lnTo>
                <a:lnTo>
                  <a:pt x="1499273" y="5529376"/>
                </a:lnTo>
                <a:lnTo>
                  <a:pt x="2011184" y="5583466"/>
                </a:lnTo>
                <a:lnTo>
                  <a:pt x="2464473" y="5235905"/>
                </a:lnTo>
                <a:lnTo>
                  <a:pt x="3043567" y="4796256"/>
                </a:lnTo>
                <a:lnTo>
                  <a:pt x="3642601" y="4343590"/>
                </a:lnTo>
                <a:lnTo>
                  <a:pt x="3926522" y="4126509"/>
                </a:lnTo>
                <a:lnTo>
                  <a:pt x="3996245" y="3683901"/>
                </a:lnTo>
                <a:lnTo>
                  <a:pt x="4025188" y="3471646"/>
                </a:lnTo>
                <a:lnTo>
                  <a:pt x="4110596" y="2967278"/>
                </a:lnTo>
                <a:lnTo>
                  <a:pt x="4222584" y="2279192"/>
                </a:lnTo>
                <a:lnTo>
                  <a:pt x="4364545" y="1376794"/>
                </a:lnTo>
                <a:lnTo>
                  <a:pt x="4382503" y="1375270"/>
                </a:lnTo>
                <a:lnTo>
                  <a:pt x="4491863" y="672312"/>
                </a:lnTo>
                <a:lnTo>
                  <a:pt x="4602289" y="0"/>
                </a:lnTo>
                <a:lnTo>
                  <a:pt x="5040096" y="71742"/>
                </a:lnTo>
              </a:path>
            </a:pathLst>
          </a:custGeom>
          <a:ln w="6350">
            <a:solidFill>
              <a:srgbClr val="003E7E"/>
            </a:solidFill>
          </a:ln>
        </p:spPr>
        <p:txBody>
          <a:bodyPr wrap="square" lIns="0" tIns="0" rIns="0" bIns="0" rtlCol="0"/>
          <a:lstStyle/>
          <a:p>
            <a:endParaRPr/>
          </a:p>
        </p:txBody>
      </p:sp>
      <p:sp>
        <p:nvSpPr>
          <p:cNvPr id="31" name="bk object 31"/>
          <p:cNvSpPr/>
          <p:nvPr/>
        </p:nvSpPr>
        <p:spPr>
          <a:xfrm>
            <a:off x="-793" y="5851294"/>
            <a:ext cx="0" cy="46355"/>
          </a:xfrm>
          <a:custGeom>
            <a:avLst/>
            <a:gdLst/>
            <a:ahLst/>
            <a:cxnLst/>
            <a:rect l="l" t="t" r="r" b="b"/>
            <a:pathLst>
              <a:path h="46354">
                <a:moveTo>
                  <a:pt x="0" y="0"/>
                </a:moveTo>
                <a:lnTo>
                  <a:pt x="0" y="45783"/>
                </a:lnTo>
              </a:path>
            </a:pathLst>
          </a:custGeom>
          <a:ln w="3175">
            <a:solidFill>
              <a:srgbClr val="95A0A9"/>
            </a:solidFill>
          </a:ln>
        </p:spPr>
        <p:txBody>
          <a:bodyPr wrap="square" lIns="0" tIns="0" rIns="0" bIns="0" rtlCol="0"/>
          <a:lstStyle/>
          <a:p>
            <a:endParaRPr/>
          </a:p>
        </p:txBody>
      </p:sp>
      <p:sp>
        <p:nvSpPr>
          <p:cNvPr id="32" name="bk object 32"/>
          <p:cNvSpPr/>
          <p:nvPr/>
        </p:nvSpPr>
        <p:spPr>
          <a:xfrm>
            <a:off x="-793" y="4656874"/>
            <a:ext cx="0" cy="221615"/>
          </a:xfrm>
          <a:custGeom>
            <a:avLst/>
            <a:gdLst/>
            <a:ahLst/>
            <a:cxnLst/>
            <a:rect l="l" t="t" r="r" b="b"/>
            <a:pathLst>
              <a:path h="221614">
                <a:moveTo>
                  <a:pt x="0" y="0"/>
                </a:moveTo>
                <a:lnTo>
                  <a:pt x="0" y="221602"/>
                </a:lnTo>
              </a:path>
            </a:pathLst>
          </a:custGeom>
          <a:ln w="3175">
            <a:solidFill>
              <a:srgbClr val="95A0A9"/>
            </a:solidFill>
          </a:ln>
        </p:spPr>
        <p:txBody>
          <a:bodyPr wrap="square" lIns="0" tIns="0" rIns="0" bIns="0" rtlCol="0"/>
          <a:lstStyle/>
          <a:p>
            <a:endParaRPr/>
          </a:p>
        </p:txBody>
      </p:sp>
      <p:sp>
        <p:nvSpPr>
          <p:cNvPr id="33" name="bk object 33"/>
          <p:cNvSpPr/>
          <p:nvPr/>
        </p:nvSpPr>
        <p:spPr>
          <a:xfrm>
            <a:off x="-793" y="76136"/>
            <a:ext cx="0" cy="200025"/>
          </a:xfrm>
          <a:custGeom>
            <a:avLst/>
            <a:gdLst/>
            <a:ahLst/>
            <a:cxnLst/>
            <a:rect l="l" t="t" r="r" b="b"/>
            <a:pathLst>
              <a:path h="200025">
                <a:moveTo>
                  <a:pt x="0" y="0"/>
                </a:moveTo>
                <a:lnTo>
                  <a:pt x="0" y="199758"/>
                </a:lnTo>
              </a:path>
            </a:pathLst>
          </a:custGeom>
          <a:ln w="3175">
            <a:solidFill>
              <a:srgbClr val="95A0A9"/>
            </a:solidFill>
          </a:ln>
        </p:spPr>
        <p:txBody>
          <a:bodyPr wrap="square" lIns="0" tIns="0" rIns="0" bIns="0" rtlCol="0"/>
          <a:lstStyle/>
          <a:p>
            <a:endParaRPr/>
          </a:p>
        </p:txBody>
      </p:sp>
      <p:sp>
        <p:nvSpPr>
          <p:cNvPr id="34" name="bk object 34"/>
          <p:cNvSpPr/>
          <p:nvPr/>
        </p:nvSpPr>
        <p:spPr>
          <a:xfrm>
            <a:off x="-793" y="5061203"/>
            <a:ext cx="0" cy="146050"/>
          </a:xfrm>
          <a:custGeom>
            <a:avLst/>
            <a:gdLst/>
            <a:ahLst/>
            <a:cxnLst/>
            <a:rect l="l" t="t" r="r" b="b"/>
            <a:pathLst>
              <a:path h="146050">
                <a:moveTo>
                  <a:pt x="0" y="0"/>
                </a:moveTo>
                <a:lnTo>
                  <a:pt x="0" y="145821"/>
                </a:lnTo>
              </a:path>
            </a:pathLst>
          </a:custGeom>
          <a:ln w="3175">
            <a:solidFill>
              <a:srgbClr val="95A0A9"/>
            </a:solidFill>
          </a:ln>
        </p:spPr>
        <p:txBody>
          <a:bodyPr wrap="square" lIns="0" tIns="0" rIns="0" bIns="0" rtlCol="0"/>
          <a:lstStyle/>
          <a:p>
            <a:endParaRPr/>
          </a:p>
        </p:txBody>
      </p:sp>
      <p:sp>
        <p:nvSpPr>
          <p:cNvPr id="35" name="bk object 35"/>
          <p:cNvSpPr/>
          <p:nvPr/>
        </p:nvSpPr>
        <p:spPr>
          <a:xfrm>
            <a:off x="-793" y="9178980"/>
            <a:ext cx="0" cy="239395"/>
          </a:xfrm>
          <a:custGeom>
            <a:avLst/>
            <a:gdLst/>
            <a:ahLst/>
            <a:cxnLst/>
            <a:rect l="l" t="t" r="r" b="b"/>
            <a:pathLst>
              <a:path h="239395">
                <a:moveTo>
                  <a:pt x="0" y="0"/>
                </a:moveTo>
                <a:lnTo>
                  <a:pt x="0" y="239102"/>
                </a:lnTo>
              </a:path>
            </a:pathLst>
          </a:custGeom>
          <a:ln w="3175">
            <a:solidFill>
              <a:srgbClr val="95A0A9"/>
            </a:solidFill>
          </a:ln>
        </p:spPr>
        <p:txBody>
          <a:bodyPr wrap="square" lIns="0" tIns="0" rIns="0" bIns="0" rtlCol="0"/>
          <a:lstStyle/>
          <a:p>
            <a:endParaRPr/>
          </a:p>
        </p:txBody>
      </p:sp>
      <p:sp>
        <p:nvSpPr>
          <p:cNvPr id="36" name="bk object 36"/>
          <p:cNvSpPr/>
          <p:nvPr/>
        </p:nvSpPr>
        <p:spPr>
          <a:xfrm>
            <a:off x="0" y="633453"/>
            <a:ext cx="0" cy="232410"/>
          </a:xfrm>
          <a:custGeom>
            <a:avLst/>
            <a:gdLst/>
            <a:ahLst/>
            <a:cxnLst/>
            <a:rect l="l" t="t" r="r" b="b"/>
            <a:pathLst>
              <a:path h="232409">
                <a:moveTo>
                  <a:pt x="0" y="232092"/>
                </a:moveTo>
                <a:lnTo>
                  <a:pt x="0" y="0"/>
                </a:lnTo>
              </a:path>
            </a:pathLst>
          </a:custGeom>
          <a:ln w="3175">
            <a:solidFill>
              <a:srgbClr val="95A0A9"/>
            </a:solidFill>
          </a:ln>
        </p:spPr>
        <p:txBody>
          <a:bodyPr wrap="square" lIns="0" tIns="0" rIns="0" bIns="0" rtlCol="0"/>
          <a:lstStyle/>
          <a:p>
            <a:endParaRPr/>
          </a:p>
        </p:txBody>
      </p:sp>
      <p:sp>
        <p:nvSpPr>
          <p:cNvPr id="37" name="bk object 37"/>
          <p:cNvSpPr/>
          <p:nvPr/>
        </p:nvSpPr>
        <p:spPr>
          <a:xfrm>
            <a:off x="-793" y="2303245"/>
            <a:ext cx="0" cy="206375"/>
          </a:xfrm>
          <a:custGeom>
            <a:avLst/>
            <a:gdLst/>
            <a:ahLst/>
            <a:cxnLst/>
            <a:rect l="l" t="t" r="r" b="b"/>
            <a:pathLst>
              <a:path h="206375">
                <a:moveTo>
                  <a:pt x="0" y="0"/>
                </a:moveTo>
                <a:lnTo>
                  <a:pt x="0" y="205765"/>
                </a:lnTo>
              </a:path>
            </a:pathLst>
          </a:custGeom>
          <a:ln w="3175">
            <a:solidFill>
              <a:srgbClr val="95A0A9"/>
            </a:solidFill>
          </a:ln>
        </p:spPr>
        <p:txBody>
          <a:bodyPr wrap="square" lIns="0" tIns="0" rIns="0" bIns="0" rtlCol="0"/>
          <a:lstStyle/>
          <a:p>
            <a:endParaRPr/>
          </a:p>
        </p:txBody>
      </p:sp>
      <p:sp>
        <p:nvSpPr>
          <p:cNvPr id="38" name="bk object 38"/>
          <p:cNvSpPr/>
          <p:nvPr/>
        </p:nvSpPr>
        <p:spPr>
          <a:xfrm>
            <a:off x="-793" y="1924859"/>
            <a:ext cx="0" cy="44450"/>
          </a:xfrm>
          <a:custGeom>
            <a:avLst/>
            <a:gdLst/>
            <a:ahLst/>
            <a:cxnLst/>
            <a:rect l="l" t="t" r="r" b="b"/>
            <a:pathLst>
              <a:path h="44450">
                <a:moveTo>
                  <a:pt x="0" y="0"/>
                </a:moveTo>
                <a:lnTo>
                  <a:pt x="0" y="44246"/>
                </a:lnTo>
              </a:path>
            </a:pathLst>
          </a:custGeom>
          <a:ln w="3175">
            <a:solidFill>
              <a:srgbClr val="95A0A9"/>
            </a:solidFill>
          </a:ln>
        </p:spPr>
        <p:txBody>
          <a:bodyPr wrap="square" lIns="0" tIns="0" rIns="0" bIns="0" rtlCol="0"/>
          <a:lstStyle/>
          <a:p>
            <a:endParaRPr/>
          </a:p>
        </p:txBody>
      </p:sp>
      <p:sp>
        <p:nvSpPr>
          <p:cNvPr id="39" name="bk object 39"/>
          <p:cNvSpPr/>
          <p:nvPr/>
        </p:nvSpPr>
        <p:spPr>
          <a:xfrm>
            <a:off x="-793" y="2904993"/>
            <a:ext cx="0" cy="177800"/>
          </a:xfrm>
          <a:custGeom>
            <a:avLst/>
            <a:gdLst/>
            <a:ahLst/>
            <a:cxnLst/>
            <a:rect l="l" t="t" r="r" b="b"/>
            <a:pathLst>
              <a:path h="177800">
                <a:moveTo>
                  <a:pt x="0" y="0"/>
                </a:moveTo>
                <a:lnTo>
                  <a:pt x="0" y="177673"/>
                </a:lnTo>
              </a:path>
            </a:pathLst>
          </a:custGeom>
          <a:ln w="3175">
            <a:solidFill>
              <a:srgbClr val="95A0A9"/>
            </a:solidFill>
          </a:ln>
        </p:spPr>
        <p:txBody>
          <a:bodyPr wrap="square" lIns="0" tIns="0" rIns="0" bIns="0" rtlCol="0"/>
          <a:lstStyle/>
          <a:p>
            <a:endParaRPr/>
          </a:p>
        </p:txBody>
      </p:sp>
      <p:sp>
        <p:nvSpPr>
          <p:cNvPr id="40" name="bk object 40"/>
          <p:cNvSpPr/>
          <p:nvPr/>
        </p:nvSpPr>
        <p:spPr>
          <a:xfrm>
            <a:off x="-793" y="8124060"/>
            <a:ext cx="0" cy="71120"/>
          </a:xfrm>
          <a:custGeom>
            <a:avLst/>
            <a:gdLst/>
            <a:ahLst/>
            <a:cxnLst/>
            <a:rect l="l" t="t" r="r" b="b"/>
            <a:pathLst>
              <a:path h="71120">
                <a:moveTo>
                  <a:pt x="0" y="0"/>
                </a:moveTo>
                <a:lnTo>
                  <a:pt x="0" y="70904"/>
                </a:lnTo>
              </a:path>
            </a:pathLst>
          </a:custGeom>
          <a:ln w="3175">
            <a:solidFill>
              <a:srgbClr val="95A0A9"/>
            </a:solidFill>
          </a:ln>
        </p:spPr>
        <p:txBody>
          <a:bodyPr wrap="square" lIns="0" tIns="0" rIns="0" bIns="0" rtlCol="0"/>
          <a:lstStyle/>
          <a:p>
            <a:endParaRPr/>
          </a:p>
        </p:txBody>
      </p:sp>
      <p:sp>
        <p:nvSpPr>
          <p:cNvPr id="41" name="bk object 41"/>
          <p:cNvSpPr/>
          <p:nvPr/>
        </p:nvSpPr>
        <p:spPr>
          <a:xfrm>
            <a:off x="-793" y="6869066"/>
            <a:ext cx="0" cy="165100"/>
          </a:xfrm>
          <a:custGeom>
            <a:avLst/>
            <a:gdLst/>
            <a:ahLst/>
            <a:cxnLst/>
            <a:rect l="l" t="t" r="r" b="b"/>
            <a:pathLst>
              <a:path h="165100">
                <a:moveTo>
                  <a:pt x="0" y="0"/>
                </a:moveTo>
                <a:lnTo>
                  <a:pt x="0" y="164566"/>
                </a:lnTo>
              </a:path>
            </a:pathLst>
          </a:custGeom>
          <a:ln w="3175">
            <a:solidFill>
              <a:srgbClr val="95A0A9"/>
            </a:solidFill>
          </a:ln>
        </p:spPr>
        <p:txBody>
          <a:bodyPr wrap="square" lIns="0" tIns="0" rIns="0" bIns="0" rtlCol="0"/>
          <a:lstStyle/>
          <a:p>
            <a:endParaRPr/>
          </a:p>
        </p:txBody>
      </p:sp>
      <p:sp>
        <p:nvSpPr>
          <p:cNvPr id="42" name="bk object 42"/>
          <p:cNvSpPr/>
          <p:nvPr/>
        </p:nvSpPr>
        <p:spPr>
          <a:xfrm>
            <a:off x="7963217" y="10692796"/>
            <a:ext cx="265430" cy="0"/>
          </a:xfrm>
          <a:custGeom>
            <a:avLst/>
            <a:gdLst/>
            <a:ahLst/>
            <a:cxnLst/>
            <a:rect l="l" t="t" r="r" b="b"/>
            <a:pathLst>
              <a:path w="265429">
                <a:moveTo>
                  <a:pt x="0" y="0"/>
                </a:moveTo>
                <a:lnTo>
                  <a:pt x="265074" y="0"/>
                </a:lnTo>
              </a:path>
            </a:pathLst>
          </a:custGeom>
          <a:ln w="3175">
            <a:solidFill>
              <a:srgbClr val="95A0A9"/>
            </a:solidFill>
          </a:ln>
        </p:spPr>
        <p:txBody>
          <a:bodyPr wrap="square" lIns="0" tIns="0" rIns="0" bIns="0" rtlCol="0"/>
          <a:lstStyle/>
          <a:p>
            <a:endParaRPr/>
          </a:p>
        </p:txBody>
      </p:sp>
      <p:sp>
        <p:nvSpPr>
          <p:cNvPr id="43" name="bk object 43"/>
          <p:cNvSpPr/>
          <p:nvPr/>
        </p:nvSpPr>
        <p:spPr>
          <a:xfrm>
            <a:off x="-793" y="6024591"/>
            <a:ext cx="0" cy="123825"/>
          </a:xfrm>
          <a:custGeom>
            <a:avLst/>
            <a:gdLst/>
            <a:ahLst/>
            <a:cxnLst/>
            <a:rect l="l" t="t" r="r" b="b"/>
            <a:pathLst>
              <a:path h="123825">
                <a:moveTo>
                  <a:pt x="0" y="0"/>
                </a:moveTo>
                <a:lnTo>
                  <a:pt x="0" y="123647"/>
                </a:lnTo>
              </a:path>
            </a:pathLst>
          </a:custGeom>
          <a:ln w="3175">
            <a:solidFill>
              <a:srgbClr val="95A0A9"/>
            </a:solidFill>
          </a:ln>
        </p:spPr>
        <p:txBody>
          <a:bodyPr wrap="square" lIns="0" tIns="0" rIns="0" bIns="0" rtlCol="0"/>
          <a:lstStyle/>
          <a:p>
            <a:endParaRPr/>
          </a:p>
        </p:txBody>
      </p:sp>
      <p:sp>
        <p:nvSpPr>
          <p:cNvPr id="44" name="bk object 44"/>
          <p:cNvSpPr/>
          <p:nvPr/>
        </p:nvSpPr>
        <p:spPr>
          <a:xfrm>
            <a:off x="636079" y="5586191"/>
            <a:ext cx="239445" cy="199186"/>
          </a:xfrm>
          <a:prstGeom prst="rect">
            <a:avLst/>
          </a:prstGeom>
          <a:blipFill>
            <a:blip r:embed="rId11" cstate="print"/>
            <a:stretch>
              <a:fillRect/>
            </a:stretch>
          </a:blipFill>
        </p:spPr>
        <p:txBody>
          <a:bodyPr wrap="square" lIns="0" tIns="0" rIns="0" bIns="0" rtlCol="0"/>
          <a:lstStyle/>
          <a:p>
            <a:endParaRPr/>
          </a:p>
        </p:txBody>
      </p:sp>
      <p:sp>
        <p:nvSpPr>
          <p:cNvPr id="45" name="bk object 45"/>
          <p:cNvSpPr/>
          <p:nvPr/>
        </p:nvSpPr>
        <p:spPr>
          <a:xfrm>
            <a:off x="1012397" y="5351513"/>
            <a:ext cx="148424" cy="122478"/>
          </a:xfrm>
          <a:prstGeom prst="rect">
            <a:avLst/>
          </a:prstGeom>
          <a:blipFill>
            <a:blip r:embed="rId12" cstate="print"/>
            <a:stretch>
              <a:fillRect/>
            </a:stretch>
          </a:blipFill>
        </p:spPr>
        <p:txBody>
          <a:bodyPr wrap="square" lIns="0" tIns="0" rIns="0" bIns="0" rtlCol="0"/>
          <a:lstStyle/>
          <a:p>
            <a:endParaRPr/>
          </a:p>
        </p:txBody>
      </p:sp>
      <p:sp>
        <p:nvSpPr>
          <p:cNvPr id="46" name="bk object 46"/>
          <p:cNvSpPr/>
          <p:nvPr/>
        </p:nvSpPr>
        <p:spPr>
          <a:xfrm>
            <a:off x="596474" y="3448626"/>
            <a:ext cx="255270" cy="257175"/>
          </a:xfrm>
          <a:custGeom>
            <a:avLst/>
            <a:gdLst/>
            <a:ahLst/>
            <a:cxnLst/>
            <a:rect l="l" t="t" r="r" b="b"/>
            <a:pathLst>
              <a:path w="255269" h="257175">
                <a:moveTo>
                  <a:pt x="116509" y="0"/>
                </a:moveTo>
                <a:lnTo>
                  <a:pt x="0" y="80886"/>
                </a:lnTo>
                <a:lnTo>
                  <a:pt x="122580" y="256870"/>
                </a:lnTo>
                <a:lnTo>
                  <a:pt x="254685" y="162115"/>
                </a:lnTo>
                <a:lnTo>
                  <a:pt x="166916" y="36118"/>
                </a:lnTo>
                <a:lnTo>
                  <a:pt x="141592" y="36118"/>
                </a:lnTo>
                <a:lnTo>
                  <a:pt x="116509" y="0"/>
                </a:lnTo>
                <a:close/>
              </a:path>
              <a:path w="255269" h="257175">
                <a:moveTo>
                  <a:pt x="158432" y="23939"/>
                </a:moveTo>
                <a:lnTo>
                  <a:pt x="141592" y="36118"/>
                </a:lnTo>
                <a:lnTo>
                  <a:pt x="166916" y="36118"/>
                </a:lnTo>
                <a:lnTo>
                  <a:pt x="158432" y="23939"/>
                </a:lnTo>
                <a:close/>
              </a:path>
            </a:pathLst>
          </a:custGeom>
          <a:solidFill>
            <a:srgbClr val="C2D1D4"/>
          </a:solidFill>
        </p:spPr>
        <p:txBody>
          <a:bodyPr wrap="square" lIns="0" tIns="0" rIns="0" bIns="0" rtlCol="0"/>
          <a:lstStyle/>
          <a:p>
            <a:endParaRPr/>
          </a:p>
        </p:txBody>
      </p:sp>
      <p:sp>
        <p:nvSpPr>
          <p:cNvPr id="47" name="bk object 47"/>
          <p:cNvSpPr/>
          <p:nvPr/>
        </p:nvSpPr>
        <p:spPr>
          <a:xfrm>
            <a:off x="596474" y="3448626"/>
            <a:ext cx="255270" cy="257175"/>
          </a:xfrm>
          <a:custGeom>
            <a:avLst/>
            <a:gdLst/>
            <a:ahLst/>
            <a:cxnLst/>
            <a:rect l="l" t="t" r="r" b="b"/>
            <a:pathLst>
              <a:path w="255269" h="257175">
                <a:moveTo>
                  <a:pt x="254685" y="162115"/>
                </a:moveTo>
                <a:lnTo>
                  <a:pt x="158432" y="23939"/>
                </a:lnTo>
                <a:lnTo>
                  <a:pt x="141592" y="36118"/>
                </a:lnTo>
                <a:lnTo>
                  <a:pt x="116509" y="0"/>
                </a:lnTo>
                <a:lnTo>
                  <a:pt x="0" y="80886"/>
                </a:lnTo>
                <a:lnTo>
                  <a:pt x="122580" y="256870"/>
                </a:lnTo>
                <a:lnTo>
                  <a:pt x="254685" y="162115"/>
                </a:lnTo>
                <a:close/>
              </a:path>
            </a:pathLst>
          </a:custGeom>
          <a:ln w="3175">
            <a:solidFill>
              <a:srgbClr val="95A0A9"/>
            </a:solidFill>
          </a:ln>
        </p:spPr>
        <p:txBody>
          <a:bodyPr wrap="square" lIns="0" tIns="0" rIns="0" bIns="0" rtlCol="0"/>
          <a:lstStyle/>
          <a:p>
            <a:endParaRPr/>
          </a:p>
        </p:txBody>
      </p:sp>
      <p:sp>
        <p:nvSpPr>
          <p:cNvPr id="48" name="bk object 48"/>
          <p:cNvSpPr/>
          <p:nvPr/>
        </p:nvSpPr>
        <p:spPr>
          <a:xfrm>
            <a:off x="14276195" y="1936703"/>
            <a:ext cx="73660" cy="715010"/>
          </a:xfrm>
          <a:custGeom>
            <a:avLst/>
            <a:gdLst/>
            <a:ahLst/>
            <a:cxnLst/>
            <a:rect l="l" t="t" r="r" b="b"/>
            <a:pathLst>
              <a:path w="73659" h="715010">
                <a:moveTo>
                  <a:pt x="42786" y="0"/>
                </a:moveTo>
                <a:lnTo>
                  <a:pt x="16141" y="145910"/>
                </a:lnTo>
                <a:lnTo>
                  <a:pt x="317" y="302475"/>
                </a:lnTo>
                <a:lnTo>
                  <a:pt x="0" y="440067"/>
                </a:lnTo>
                <a:lnTo>
                  <a:pt x="5207" y="547395"/>
                </a:lnTo>
                <a:lnTo>
                  <a:pt x="24561" y="714387"/>
                </a:lnTo>
                <a:lnTo>
                  <a:pt x="50406" y="713536"/>
                </a:lnTo>
                <a:lnTo>
                  <a:pt x="35763" y="564438"/>
                </a:lnTo>
                <a:lnTo>
                  <a:pt x="28701" y="450684"/>
                </a:lnTo>
                <a:lnTo>
                  <a:pt x="26416" y="352501"/>
                </a:lnTo>
                <a:lnTo>
                  <a:pt x="29489" y="303402"/>
                </a:lnTo>
                <a:lnTo>
                  <a:pt x="44970" y="150787"/>
                </a:lnTo>
                <a:lnTo>
                  <a:pt x="73202" y="5194"/>
                </a:lnTo>
                <a:lnTo>
                  <a:pt x="42786" y="0"/>
                </a:lnTo>
                <a:close/>
              </a:path>
            </a:pathLst>
          </a:custGeom>
          <a:solidFill>
            <a:srgbClr val="C2D1D4"/>
          </a:solidFill>
        </p:spPr>
        <p:txBody>
          <a:bodyPr wrap="square" lIns="0" tIns="0" rIns="0" bIns="0" rtlCol="0"/>
          <a:lstStyle/>
          <a:p>
            <a:endParaRPr/>
          </a:p>
        </p:txBody>
      </p:sp>
      <p:sp>
        <p:nvSpPr>
          <p:cNvPr id="49" name="bk object 49"/>
          <p:cNvSpPr/>
          <p:nvPr/>
        </p:nvSpPr>
        <p:spPr>
          <a:xfrm>
            <a:off x="14276195" y="1936703"/>
            <a:ext cx="73660" cy="715010"/>
          </a:xfrm>
          <a:custGeom>
            <a:avLst/>
            <a:gdLst/>
            <a:ahLst/>
            <a:cxnLst/>
            <a:rect l="l" t="t" r="r" b="b"/>
            <a:pathLst>
              <a:path w="73659" h="715010">
                <a:moveTo>
                  <a:pt x="0" y="440067"/>
                </a:moveTo>
                <a:lnTo>
                  <a:pt x="3695" y="516102"/>
                </a:lnTo>
                <a:lnTo>
                  <a:pt x="5207" y="547395"/>
                </a:lnTo>
                <a:lnTo>
                  <a:pt x="24561" y="714387"/>
                </a:lnTo>
                <a:lnTo>
                  <a:pt x="50406" y="713536"/>
                </a:lnTo>
                <a:lnTo>
                  <a:pt x="35763" y="564438"/>
                </a:lnTo>
                <a:lnTo>
                  <a:pt x="28701" y="450684"/>
                </a:lnTo>
                <a:lnTo>
                  <a:pt x="26416" y="352501"/>
                </a:lnTo>
                <a:lnTo>
                  <a:pt x="29489" y="303402"/>
                </a:lnTo>
                <a:lnTo>
                  <a:pt x="44970" y="150787"/>
                </a:lnTo>
                <a:lnTo>
                  <a:pt x="73202" y="5194"/>
                </a:lnTo>
                <a:lnTo>
                  <a:pt x="42786" y="0"/>
                </a:lnTo>
                <a:lnTo>
                  <a:pt x="16141" y="145910"/>
                </a:lnTo>
                <a:lnTo>
                  <a:pt x="317" y="302475"/>
                </a:lnTo>
                <a:lnTo>
                  <a:pt x="0" y="440067"/>
                </a:lnTo>
                <a:close/>
              </a:path>
            </a:pathLst>
          </a:custGeom>
          <a:ln w="3175">
            <a:solidFill>
              <a:srgbClr val="95A0A9"/>
            </a:solidFill>
          </a:ln>
        </p:spPr>
        <p:txBody>
          <a:bodyPr wrap="square" lIns="0" tIns="0" rIns="0" bIns="0" rtlCol="0"/>
          <a:lstStyle/>
          <a:p>
            <a:endParaRPr/>
          </a:p>
        </p:txBody>
      </p:sp>
      <p:sp>
        <p:nvSpPr>
          <p:cNvPr id="50" name="bk object 50"/>
          <p:cNvSpPr/>
          <p:nvPr/>
        </p:nvSpPr>
        <p:spPr>
          <a:xfrm>
            <a:off x="13200119" y="768047"/>
            <a:ext cx="318135" cy="236220"/>
          </a:xfrm>
          <a:custGeom>
            <a:avLst/>
            <a:gdLst/>
            <a:ahLst/>
            <a:cxnLst/>
            <a:rect l="l" t="t" r="r" b="b"/>
            <a:pathLst>
              <a:path w="318134" h="236219">
                <a:moveTo>
                  <a:pt x="274535" y="0"/>
                </a:moveTo>
                <a:lnTo>
                  <a:pt x="0" y="73164"/>
                </a:lnTo>
                <a:lnTo>
                  <a:pt x="12230" y="118478"/>
                </a:lnTo>
                <a:lnTo>
                  <a:pt x="25272" y="167703"/>
                </a:lnTo>
                <a:lnTo>
                  <a:pt x="43624" y="235915"/>
                </a:lnTo>
                <a:lnTo>
                  <a:pt x="317995" y="162572"/>
                </a:lnTo>
                <a:lnTo>
                  <a:pt x="274535" y="0"/>
                </a:lnTo>
                <a:close/>
              </a:path>
            </a:pathLst>
          </a:custGeom>
          <a:solidFill>
            <a:srgbClr val="C2D1D4"/>
          </a:solidFill>
        </p:spPr>
        <p:txBody>
          <a:bodyPr wrap="square" lIns="0" tIns="0" rIns="0" bIns="0" rtlCol="0"/>
          <a:lstStyle/>
          <a:p>
            <a:endParaRPr/>
          </a:p>
        </p:txBody>
      </p:sp>
      <p:sp>
        <p:nvSpPr>
          <p:cNvPr id="51" name="bk object 51"/>
          <p:cNvSpPr/>
          <p:nvPr/>
        </p:nvSpPr>
        <p:spPr>
          <a:xfrm>
            <a:off x="13200119" y="768047"/>
            <a:ext cx="318135" cy="236220"/>
          </a:xfrm>
          <a:custGeom>
            <a:avLst/>
            <a:gdLst/>
            <a:ahLst/>
            <a:cxnLst/>
            <a:rect l="l" t="t" r="r" b="b"/>
            <a:pathLst>
              <a:path w="318134" h="236219">
                <a:moveTo>
                  <a:pt x="317995" y="162572"/>
                </a:moveTo>
                <a:lnTo>
                  <a:pt x="295973" y="80264"/>
                </a:lnTo>
                <a:lnTo>
                  <a:pt x="274535" y="0"/>
                </a:lnTo>
                <a:lnTo>
                  <a:pt x="0" y="73164"/>
                </a:lnTo>
                <a:lnTo>
                  <a:pt x="12230" y="118478"/>
                </a:lnTo>
                <a:lnTo>
                  <a:pt x="25272" y="167703"/>
                </a:lnTo>
                <a:lnTo>
                  <a:pt x="43624" y="235915"/>
                </a:lnTo>
                <a:lnTo>
                  <a:pt x="317995" y="162572"/>
                </a:lnTo>
                <a:close/>
              </a:path>
            </a:pathLst>
          </a:custGeom>
          <a:ln w="3175">
            <a:solidFill>
              <a:srgbClr val="95A0A9"/>
            </a:solidFill>
          </a:ln>
        </p:spPr>
        <p:txBody>
          <a:bodyPr wrap="square" lIns="0" tIns="0" rIns="0" bIns="0" rtlCol="0"/>
          <a:lstStyle/>
          <a:p>
            <a:endParaRPr/>
          </a:p>
        </p:txBody>
      </p:sp>
      <p:sp>
        <p:nvSpPr>
          <p:cNvPr id="52" name="bk object 52"/>
          <p:cNvSpPr/>
          <p:nvPr/>
        </p:nvSpPr>
        <p:spPr>
          <a:xfrm>
            <a:off x="6241155" y="280545"/>
            <a:ext cx="402590" cy="412750"/>
          </a:xfrm>
          <a:custGeom>
            <a:avLst/>
            <a:gdLst/>
            <a:ahLst/>
            <a:cxnLst/>
            <a:rect l="l" t="t" r="r" b="b"/>
            <a:pathLst>
              <a:path w="402590" h="412750">
                <a:moveTo>
                  <a:pt x="389111" y="264413"/>
                </a:moveTo>
                <a:lnTo>
                  <a:pt x="243712" y="264413"/>
                </a:lnTo>
                <a:lnTo>
                  <a:pt x="258394" y="412419"/>
                </a:lnTo>
                <a:lnTo>
                  <a:pt x="402196" y="390778"/>
                </a:lnTo>
                <a:lnTo>
                  <a:pt x="395338" y="324053"/>
                </a:lnTo>
                <a:lnTo>
                  <a:pt x="389111" y="264413"/>
                </a:lnTo>
                <a:close/>
              </a:path>
              <a:path w="402590" h="412750">
                <a:moveTo>
                  <a:pt x="367610" y="58470"/>
                </a:moveTo>
                <a:lnTo>
                  <a:pt x="216268" y="58470"/>
                </a:lnTo>
                <a:lnTo>
                  <a:pt x="240233" y="264998"/>
                </a:lnTo>
                <a:lnTo>
                  <a:pt x="243712" y="264413"/>
                </a:lnTo>
                <a:lnTo>
                  <a:pt x="389111" y="264413"/>
                </a:lnTo>
                <a:lnTo>
                  <a:pt x="367610" y="58470"/>
                </a:lnTo>
                <a:close/>
              </a:path>
              <a:path w="402590" h="412750">
                <a:moveTo>
                  <a:pt x="361505" y="0"/>
                </a:moveTo>
                <a:lnTo>
                  <a:pt x="211835" y="19405"/>
                </a:lnTo>
                <a:lnTo>
                  <a:pt x="170941" y="24079"/>
                </a:lnTo>
                <a:lnTo>
                  <a:pt x="0" y="153288"/>
                </a:lnTo>
                <a:lnTo>
                  <a:pt x="37972" y="197561"/>
                </a:lnTo>
                <a:lnTo>
                  <a:pt x="216268" y="58470"/>
                </a:lnTo>
                <a:lnTo>
                  <a:pt x="367610" y="58470"/>
                </a:lnTo>
                <a:lnTo>
                  <a:pt x="361505" y="0"/>
                </a:lnTo>
                <a:close/>
              </a:path>
            </a:pathLst>
          </a:custGeom>
          <a:solidFill>
            <a:srgbClr val="C2D1D4"/>
          </a:solidFill>
        </p:spPr>
        <p:txBody>
          <a:bodyPr wrap="square" lIns="0" tIns="0" rIns="0" bIns="0" rtlCol="0"/>
          <a:lstStyle/>
          <a:p>
            <a:endParaRPr/>
          </a:p>
        </p:txBody>
      </p:sp>
      <p:sp>
        <p:nvSpPr>
          <p:cNvPr id="53" name="bk object 53"/>
          <p:cNvSpPr/>
          <p:nvPr/>
        </p:nvSpPr>
        <p:spPr>
          <a:xfrm>
            <a:off x="6241155" y="280545"/>
            <a:ext cx="402590" cy="412750"/>
          </a:xfrm>
          <a:custGeom>
            <a:avLst/>
            <a:gdLst/>
            <a:ahLst/>
            <a:cxnLst/>
            <a:rect l="l" t="t" r="r" b="b"/>
            <a:pathLst>
              <a:path w="402590" h="412750">
                <a:moveTo>
                  <a:pt x="402196" y="390778"/>
                </a:moveTo>
                <a:lnTo>
                  <a:pt x="395338" y="324053"/>
                </a:lnTo>
                <a:lnTo>
                  <a:pt x="361505" y="0"/>
                </a:lnTo>
                <a:lnTo>
                  <a:pt x="211835" y="19405"/>
                </a:lnTo>
                <a:lnTo>
                  <a:pt x="170941" y="24079"/>
                </a:lnTo>
                <a:lnTo>
                  <a:pt x="0" y="153288"/>
                </a:lnTo>
                <a:lnTo>
                  <a:pt x="37972" y="197561"/>
                </a:lnTo>
                <a:lnTo>
                  <a:pt x="216268" y="58470"/>
                </a:lnTo>
                <a:lnTo>
                  <a:pt x="240233" y="264998"/>
                </a:lnTo>
                <a:lnTo>
                  <a:pt x="243712" y="264413"/>
                </a:lnTo>
                <a:lnTo>
                  <a:pt x="258394" y="412419"/>
                </a:lnTo>
                <a:lnTo>
                  <a:pt x="402196" y="390778"/>
                </a:lnTo>
                <a:close/>
              </a:path>
            </a:pathLst>
          </a:custGeom>
          <a:ln w="3175">
            <a:solidFill>
              <a:srgbClr val="95A0A9"/>
            </a:solidFill>
          </a:ln>
        </p:spPr>
        <p:txBody>
          <a:bodyPr wrap="square" lIns="0" tIns="0" rIns="0" bIns="0" rtlCol="0"/>
          <a:lstStyle/>
          <a:p>
            <a:endParaRPr/>
          </a:p>
        </p:txBody>
      </p:sp>
      <p:sp>
        <p:nvSpPr>
          <p:cNvPr id="54" name="bk object 54"/>
          <p:cNvSpPr/>
          <p:nvPr/>
        </p:nvSpPr>
        <p:spPr>
          <a:xfrm>
            <a:off x="330572" y="3403403"/>
            <a:ext cx="161937" cy="107391"/>
          </a:xfrm>
          <a:prstGeom prst="rect">
            <a:avLst/>
          </a:prstGeom>
          <a:blipFill>
            <a:blip r:embed="rId13" cstate="print"/>
            <a:stretch>
              <a:fillRect/>
            </a:stretch>
          </a:blipFill>
        </p:spPr>
        <p:txBody>
          <a:bodyPr wrap="square" lIns="0" tIns="0" rIns="0" bIns="0" rtlCol="0"/>
          <a:lstStyle/>
          <a:p>
            <a:endParaRPr/>
          </a:p>
        </p:txBody>
      </p:sp>
      <p:sp>
        <p:nvSpPr>
          <p:cNvPr id="55" name="bk object 55"/>
          <p:cNvSpPr/>
          <p:nvPr/>
        </p:nvSpPr>
        <p:spPr>
          <a:xfrm>
            <a:off x="4552986" y="9577116"/>
            <a:ext cx="153670" cy="0"/>
          </a:xfrm>
          <a:custGeom>
            <a:avLst/>
            <a:gdLst/>
            <a:ahLst/>
            <a:cxnLst/>
            <a:rect l="l" t="t" r="r" b="b"/>
            <a:pathLst>
              <a:path w="153670">
                <a:moveTo>
                  <a:pt x="0" y="0"/>
                </a:moveTo>
                <a:lnTo>
                  <a:pt x="153619" y="0"/>
                </a:lnTo>
              </a:path>
            </a:pathLst>
          </a:custGeom>
          <a:ln w="56108">
            <a:solidFill>
              <a:srgbClr val="C2D1D4"/>
            </a:solidFill>
          </a:ln>
        </p:spPr>
        <p:txBody>
          <a:bodyPr wrap="square" lIns="0" tIns="0" rIns="0" bIns="0" rtlCol="0"/>
          <a:lstStyle/>
          <a:p>
            <a:endParaRPr/>
          </a:p>
        </p:txBody>
      </p:sp>
      <p:sp>
        <p:nvSpPr>
          <p:cNvPr id="56" name="bk object 56"/>
          <p:cNvSpPr/>
          <p:nvPr/>
        </p:nvSpPr>
        <p:spPr>
          <a:xfrm>
            <a:off x="4552986" y="9549061"/>
            <a:ext cx="153670" cy="56515"/>
          </a:xfrm>
          <a:custGeom>
            <a:avLst/>
            <a:gdLst/>
            <a:ahLst/>
            <a:cxnLst/>
            <a:rect l="l" t="t" r="r" b="b"/>
            <a:pathLst>
              <a:path w="153670" h="56515">
                <a:moveTo>
                  <a:pt x="0" y="53073"/>
                </a:moveTo>
                <a:lnTo>
                  <a:pt x="152742" y="56108"/>
                </a:lnTo>
                <a:lnTo>
                  <a:pt x="153619" y="3035"/>
                </a:lnTo>
                <a:lnTo>
                  <a:pt x="876" y="0"/>
                </a:lnTo>
                <a:lnTo>
                  <a:pt x="0" y="53073"/>
                </a:lnTo>
                <a:close/>
              </a:path>
            </a:pathLst>
          </a:custGeom>
          <a:ln w="3175">
            <a:solidFill>
              <a:srgbClr val="95A0A9"/>
            </a:solidFill>
          </a:ln>
        </p:spPr>
        <p:txBody>
          <a:bodyPr wrap="square" lIns="0" tIns="0" rIns="0" bIns="0" rtlCol="0"/>
          <a:lstStyle/>
          <a:p>
            <a:endParaRPr/>
          </a:p>
        </p:txBody>
      </p:sp>
      <p:sp>
        <p:nvSpPr>
          <p:cNvPr id="57" name="bk object 57"/>
          <p:cNvSpPr/>
          <p:nvPr/>
        </p:nvSpPr>
        <p:spPr>
          <a:xfrm>
            <a:off x="12344133" y="0"/>
            <a:ext cx="90805" cy="48260"/>
          </a:xfrm>
          <a:custGeom>
            <a:avLst/>
            <a:gdLst/>
            <a:ahLst/>
            <a:cxnLst/>
            <a:rect l="l" t="t" r="r" b="b"/>
            <a:pathLst>
              <a:path w="90804" h="48260">
                <a:moveTo>
                  <a:pt x="85864" y="4965"/>
                </a:moveTo>
                <a:lnTo>
                  <a:pt x="50482" y="4965"/>
                </a:lnTo>
                <a:lnTo>
                  <a:pt x="56400" y="47777"/>
                </a:lnTo>
                <a:lnTo>
                  <a:pt x="90538" y="39433"/>
                </a:lnTo>
                <a:lnTo>
                  <a:pt x="85864" y="4965"/>
                </a:lnTo>
                <a:close/>
              </a:path>
              <a:path w="90804" h="48260">
                <a:moveTo>
                  <a:pt x="85191" y="0"/>
                </a:moveTo>
                <a:lnTo>
                  <a:pt x="0" y="0"/>
                </a:lnTo>
                <a:lnTo>
                  <a:pt x="1625" y="11899"/>
                </a:lnTo>
                <a:lnTo>
                  <a:pt x="50482" y="4965"/>
                </a:lnTo>
                <a:lnTo>
                  <a:pt x="85864" y="4965"/>
                </a:lnTo>
                <a:lnTo>
                  <a:pt x="85191" y="0"/>
                </a:lnTo>
                <a:close/>
              </a:path>
            </a:pathLst>
          </a:custGeom>
          <a:solidFill>
            <a:srgbClr val="C2D1D4"/>
          </a:solidFill>
        </p:spPr>
        <p:txBody>
          <a:bodyPr wrap="square" lIns="0" tIns="0" rIns="0" bIns="0" rtlCol="0"/>
          <a:lstStyle/>
          <a:p>
            <a:endParaRPr/>
          </a:p>
        </p:txBody>
      </p:sp>
      <p:sp>
        <p:nvSpPr>
          <p:cNvPr id="58" name="bk object 58"/>
          <p:cNvSpPr/>
          <p:nvPr/>
        </p:nvSpPr>
        <p:spPr>
          <a:xfrm>
            <a:off x="12344133" y="0"/>
            <a:ext cx="90805" cy="48260"/>
          </a:xfrm>
          <a:custGeom>
            <a:avLst/>
            <a:gdLst/>
            <a:ahLst/>
            <a:cxnLst/>
            <a:rect l="l" t="t" r="r" b="b"/>
            <a:pathLst>
              <a:path w="90804" h="48260">
                <a:moveTo>
                  <a:pt x="0" y="0"/>
                </a:moveTo>
                <a:lnTo>
                  <a:pt x="1625" y="11899"/>
                </a:lnTo>
                <a:lnTo>
                  <a:pt x="50482" y="4965"/>
                </a:lnTo>
                <a:lnTo>
                  <a:pt x="56400" y="47777"/>
                </a:lnTo>
                <a:lnTo>
                  <a:pt x="90538" y="39433"/>
                </a:lnTo>
                <a:lnTo>
                  <a:pt x="85191" y="0"/>
                </a:lnTo>
              </a:path>
            </a:pathLst>
          </a:custGeom>
          <a:ln w="3175">
            <a:solidFill>
              <a:srgbClr val="95A0A9"/>
            </a:solidFill>
          </a:ln>
        </p:spPr>
        <p:txBody>
          <a:bodyPr wrap="square" lIns="0" tIns="0" rIns="0" bIns="0" rtlCol="0"/>
          <a:lstStyle/>
          <a:p>
            <a:endParaRPr/>
          </a:p>
        </p:txBody>
      </p:sp>
      <p:sp>
        <p:nvSpPr>
          <p:cNvPr id="59" name="bk object 59"/>
          <p:cNvSpPr/>
          <p:nvPr/>
        </p:nvSpPr>
        <p:spPr>
          <a:xfrm>
            <a:off x="249400" y="306486"/>
            <a:ext cx="220103" cy="223393"/>
          </a:xfrm>
          <a:prstGeom prst="rect">
            <a:avLst/>
          </a:prstGeom>
          <a:blipFill>
            <a:blip r:embed="rId14" cstate="print"/>
            <a:stretch>
              <a:fillRect/>
            </a:stretch>
          </a:blipFill>
        </p:spPr>
        <p:txBody>
          <a:bodyPr wrap="square" lIns="0" tIns="0" rIns="0" bIns="0" rtlCol="0"/>
          <a:lstStyle/>
          <a:p>
            <a:endParaRPr/>
          </a:p>
        </p:txBody>
      </p:sp>
      <p:sp>
        <p:nvSpPr>
          <p:cNvPr id="60" name="bk object 60"/>
          <p:cNvSpPr/>
          <p:nvPr/>
        </p:nvSpPr>
        <p:spPr>
          <a:xfrm>
            <a:off x="1929994" y="998460"/>
            <a:ext cx="756920" cy="739140"/>
          </a:xfrm>
          <a:custGeom>
            <a:avLst/>
            <a:gdLst/>
            <a:ahLst/>
            <a:cxnLst/>
            <a:rect l="l" t="t" r="r" b="b"/>
            <a:pathLst>
              <a:path w="756919" h="739139">
                <a:moveTo>
                  <a:pt x="86512" y="221729"/>
                </a:moveTo>
                <a:lnTo>
                  <a:pt x="0" y="345694"/>
                </a:lnTo>
                <a:lnTo>
                  <a:pt x="34201" y="370166"/>
                </a:lnTo>
                <a:lnTo>
                  <a:pt x="4826" y="411378"/>
                </a:lnTo>
                <a:lnTo>
                  <a:pt x="3848" y="412356"/>
                </a:lnTo>
                <a:lnTo>
                  <a:pt x="474294" y="738682"/>
                </a:lnTo>
                <a:lnTo>
                  <a:pt x="501954" y="698487"/>
                </a:lnTo>
                <a:lnTo>
                  <a:pt x="511517" y="684796"/>
                </a:lnTo>
                <a:lnTo>
                  <a:pt x="484987" y="665378"/>
                </a:lnTo>
                <a:lnTo>
                  <a:pt x="555701" y="565213"/>
                </a:lnTo>
                <a:lnTo>
                  <a:pt x="484441" y="517182"/>
                </a:lnTo>
                <a:lnTo>
                  <a:pt x="578376" y="381050"/>
                </a:lnTo>
                <a:lnTo>
                  <a:pt x="315722" y="381050"/>
                </a:lnTo>
                <a:lnTo>
                  <a:pt x="86512" y="221729"/>
                </a:lnTo>
                <a:close/>
              </a:path>
              <a:path w="756919" h="739139">
                <a:moveTo>
                  <a:pt x="578713" y="0"/>
                </a:moveTo>
                <a:lnTo>
                  <a:pt x="315722" y="381050"/>
                </a:lnTo>
                <a:lnTo>
                  <a:pt x="578376" y="381050"/>
                </a:lnTo>
                <a:lnTo>
                  <a:pt x="756615" y="122745"/>
                </a:lnTo>
                <a:lnTo>
                  <a:pt x="578713" y="0"/>
                </a:lnTo>
                <a:close/>
              </a:path>
            </a:pathLst>
          </a:custGeom>
          <a:solidFill>
            <a:srgbClr val="C2D1D4"/>
          </a:solidFill>
        </p:spPr>
        <p:txBody>
          <a:bodyPr wrap="square" lIns="0" tIns="0" rIns="0" bIns="0" rtlCol="0"/>
          <a:lstStyle/>
          <a:p>
            <a:endParaRPr/>
          </a:p>
        </p:txBody>
      </p:sp>
      <p:sp>
        <p:nvSpPr>
          <p:cNvPr id="61" name="bk object 61"/>
          <p:cNvSpPr/>
          <p:nvPr/>
        </p:nvSpPr>
        <p:spPr>
          <a:xfrm>
            <a:off x="1929994" y="998460"/>
            <a:ext cx="756920" cy="739140"/>
          </a:xfrm>
          <a:custGeom>
            <a:avLst/>
            <a:gdLst/>
            <a:ahLst/>
            <a:cxnLst/>
            <a:rect l="l" t="t" r="r" b="b"/>
            <a:pathLst>
              <a:path w="756919" h="739139">
                <a:moveTo>
                  <a:pt x="315722" y="381050"/>
                </a:moveTo>
                <a:lnTo>
                  <a:pt x="86512" y="221729"/>
                </a:lnTo>
                <a:lnTo>
                  <a:pt x="0" y="345694"/>
                </a:lnTo>
                <a:lnTo>
                  <a:pt x="34201" y="370166"/>
                </a:lnTo>
                <a:lnTo>
                  <a:pt x="4826" y="411378"/>
                </a:lnTo>
                <a:lnTo>
                  <a:pt x="3848" y="412356"/>
                </a:lnTo>
                <a:lnTo>
                  <a:pt x="474294" y="738682"/>
                </a:lnTo>
                <a:lnTo>
                  <a:pt x="501954" y="698487"/>
                </a:lnTo>
                <a:lnTo>
                  <a:pt x="511517" y="684796"/>
                </a:lnTo>
                <a:lnTo>
                  <a:pt x="484987" y="665378"/>
                </a:lnTo>
                <a:lnTo>
                  <a:pt x="555701" y="565213"/>
                </a:lnTo>
                <a:lnTo>
                  <a:pt x="484441" y="517182"/>
                </a:lnTo>
                <a:lnTo>
                  <a:pt x="756615" y="122745"/>
                </a:lnTo>
                <a:lnTo>
                  <a:pt x="578713" y="0"/>
                </a:lnTo>
                <a:lnTo>
                  <a:pt x="315722" y="381050"/>
                </a:lnTo>
                <a:close/>
              </a:path>
            </a:pathLst>
          </a:custGeom>
          <a:ln w="3175">
            <a:solidFill>
              <a:srgbClr val="95A0A9"/>
            </a:solidFill>
          </a:ln>
        </p:spPr>
        <p:txBody>
          <a:bodyPr wrap="square" lIns="0" tIns="0" rIns="0" bIns="0" rtlCol="0"/>
          <a:lstStyle/>
          <a:p>
            <a:endParaRPr/>
          </a:p>
        </p:txBody>
      </p:sp>
      <p:sp>
        <p:nvSpPr>
          <p:cNvPr id="62" name="bk object 62"/>
          <p:cNvSpPr/>
          <p:nvPr/>
        </p:nvSpPr>
        <p:spPr>
          <a:xfrm>
            <a:off x="3012120" y="2020228"/>
            <a:ext cx="110998" cy="115277"/>
          </a:xfrm>
          <a:prstGeom prst="rect">
            <a:avLst/>
          </a:prstGeom>
          <a:blipFill>
            <a:blip r:embed="rId15" cstate="print"/>
            <a:stretch>
              <a:fillRect/>
            </a:stretch>
          </a:blipFill>
        </p:spPr>
        <p:txBody>
          <a:bodyPr wrap="square" lIns="0" tIns="0" rIns="0" bIns="0" rtlCol="0"/>
          <a:lstStyle/>
          <a:p>
            <a:endParaRPr/>
          </a:p>
        </p:txBody>
      </p:sp>
      <p:sp>
        <p:nvSpPr>
          <p:cNvPr id="63" name="bk object 63"/>
          <p:cNvSpPr/>
          <p:nvPr/>
        </p:nvSpPr>
        <p:spPr>
          <a:xfrm>
            <a:off x="135873" y="6139932"/>
            <a:ext cx="92405" cy="90093"/>
          </a:xfrm>
          <a:prstGeom prst="rect">
            <a:avLst/>
          </a:prstGeom>
          <a:blipFill>
            <a:blip r:embed="rId16" cstate="print"/>
            <a:stretch>
              <a:fillRect/>
            </a:stretch>
          </a:blipFill>
        </p:spPr>
        <p:txBody>
          <a:bodyPr wrap="square" lIns="0" tIns="0" rIns="0" bIns="0" rtlCol="0"/>
          <a:lstStyle/>
          <a:p>
            <a:endParaRPr/>
          </a:p>
        </p:txBody>
      </p:sp>
      <p:sp>
        <p:nvSpPr>
          <p:cNvPr id="64" name="bk object 64"/>
          <p:cNvSpPr/>
          <p:nvPr/>
        </p:nvSpPr>
        <p:spPr>
          <a:xfrm>
            <a:off x="3947854" y="1019982"/>
            <a:ext cx="540385" cy="603250"/>
          </a:xfrm>
          <a:custGeom>
            <a:avLst/>
            <a:gdLst/>
            <a:ahLst/>
            <a:cxnLst/>
            <a:rect l="l" t="t" r="r" b="b"/>
            <a:pathLst>
              <a:path w="540385" h="603250">
                <a:moveTo>
                  <a:pt x="92709" y="0"/>
                </a:moveTo>
                <a:lnTo>
                  <a:pt x="0" y="78854"/>
                </a:lnTo>
                <a:lnTo>
                  <a:pt x="447319" y="603110"/>
                </a:lnTo>
                <a:lnTo>
                  <a:pt x="539876" y="524243"/>
                </a:lnTo>
                <a:lnTo>
                  <a:pt x="92709" y="0"/>
                </a:lnTo>
                <a:close/>
              </a:path>
            </a:pathLst>
          </a:custGeom>
          <a:solidFill>
            <a:srgbClr val="C2D1D4"/>
          </a:solidFill>
        </p:spPr>
        <p:txBody>
          <a:bodyPr wrap="square" lIns="0" tIns="0" rIns="0" bIns="0" rtlCol="0"/>
          <a:lstStyle/>
          <a:p>
            <a:endParaRPr/>
          </a:p>
        </p:txBody>
      </p:sp>
      <p:sp>
        <p:nvSpPr>
          <p:cNvPr id="65" name="bk object 65"/>
          <p:cNvSpPr/>
          <p:nvPr/>
        </p:nvSpPr>
        <p:spPr>
          <a:xfrm>
            <a:off x="3947854" y="1019982"/>
            <a:ext cx="540385" cy="603250"/>
          </a:xfrm>
          <a:custGeom>
            <a:avLst/>
            <a:gdLst/>
            <a:ahLst/>
            <a:cxnLst/>
            <a:rect l="l" t="t" r="r" b="b"/>
            <a:pathLst>
              <a:path w="540385" h="603250">
                <a:moveTo>
                  <a:pt x="539876" y="524243"/>
                </a:moveTo>
                <a:lnTo>
                  <a:pt x="92709" y="0"/>
                </a:lnTo>
                <a:lnTo>
                  <a:pt x="0" y="78854"/>
                </a:lnTo>
                <a:lnTo>
                  <a:pt x="447319" y="603110"/>
                </a:lnTo>
                <a:lnTo>
                  <a:pt x="494893" y="562584"/>
                </a:lnTo>
                <a:lnTo>
                  <a:pt x="539876" y="524243"/>
                </a:lnTo>
                <a:close/>
              </a:path>
            </a:pathLst>
          </a:custGeom>
          <a:ln w="3175">
            <a:solidFill>
              <a:srgbClr val="95A0A9"/>
            </a:solidFill>
          </a:ln>
        </p:spPr>
        <p:txBody>
          <a:bodyPr wrap="square" lIns="0" tIns="0" rIns="0" bIns="0" rtlCol="0"/>
          <a:lstStyle/>
          <a:p>
            <a:endParaRPr/>
          </a:p>
        </p:txBody>
      </p:sp>
      <p:sp>
        <p:nvSpPr>
          <p:cNvPr id="66" name="bk object 66"/>
          <p:cNvSpPr/>
          <p:nvPr/>
        </p:nvSpPr>
        <p:spPr>
          <a:xfrm>
            <a:off x="631553" y="0"/>
            <a:ext cx="179628" cy="128003"/>
          </a:xfrm>
          <a:prstGeom prst="rect">
            <a:avLst/>
          </a:prstGeom>
          <a:blipFill>
            <a:blip r:embed="rId17" cstate="print"/>
            <a:stretch>
              <a:fillRect/>
            </a:stretch>
          </a:blipFill>
        </p:spPr>
        <p:txBody>
          <a:bodyPr wrap="square" lIns="0" tIns="0" rIns="0" bIns="0" rtlCol="0"/>
          <a:lstStyle/>
          <a:p>
            <a:endParaRPr/>
          </a:p>
        </p:txBody>
      </p:sp>
      <p:sp>
        <p:nvSpPr>
          <p:cNvPr id="67" name="bk object 67"/>
          <p:cNvSpPr/>
          <p:nvPr/>
        </p:nvSpPr>
        <p:spPr>
          <a:xfrm>
            <a:off x="9960340" y="10565620"/>
            <a:ext cx="140970" cy="118745"/>
          </a:xfrm>
          <a:custGeom>
            <a:avLst/>
            <a:gdLst/>
            <a:ahLst/>
            <a:cxnLst/>
            <a:rect l="l" t="t" r="r" b="b"/>
            <a:pathLst>
              <a:path w="140970" h="118745">
                <a:moveTo>
                  <a:pt x="0" y="110718"/>
                </a:moveTo>
                <a:lnTo>
                  <a:pt x="137198" y="118237"/>
                </a:lnTo>
                <a:lnTo>
                  <a:pt x="140601" y="0"/>
                </a:lnTo>
                <a:lnTo>
                  <a:pt x="2921" y="355"/>
                </a:lnTo>
                <a:lnTo>
                  <a:pt x="0" y="110718"/>
                </a:lnTo>
                <a:close/>
              </a:path>
            </a:pathLst>
          </a:custGeom>
          <a:ln w="3175">
            <a:solidFill>
              <a:srgbClr val="95A0A9"/>
            </a:solidFill>
          </a:ln>
        </p:spPr>
        <p:txBody>
          <a:bodyPr wrap="square" lIns="0" tIns="0" rIns="0" bIns="0" rtlCol="0"/>
          <a:lstStyle/>
          <a:p>
            <a:endParaRPr/>
          </a:p>
        </p:txBody>
      </p:sp>
      <p:sp>
        <p:nvSpPr>
          <p:cNvPr id="68" name="bk object 68"/>
          <p:cNvSpPr/>
          <p:nvPr/>
        </p:nvSpPr>
        <p:spPr>
          <a:xfrm>
            <a:off x="974477" y="679672"/>
            <a:ext cx="222122" cy="222173"/>
          </a:xfrm>
          <a:prstGeom prst="rect">
            <a:avLst/>
          </a:prstGeom>
          <a:blipFill>
            <a:blip r:embed="rId18" cstate="print"/>
            <a:stretch>
              <a:fillRect/>
            </a:stretch>
          </a:blipFill>
        </p:spPr>
        <p:txBody>
          <a:bodyPr wrap="square" lIns="0" tIns="0" rIns="0" bIns="0" rtlCol="0"/>
          <a:lstStyle/>
          <a:p>
            <a:endParaRPr/>
          </a:p>
        </p:txBody>
      </p:sp>
      <p:sp>
        <p:nvSpPr>
          <p:cNvPr id="69" name="bk object 69"/>
          <p:cNvSpPr/>
          <p:nvPr/>
        </p:nvSpPr>
        <p:spPr>
          <a:xfrm>
            <a:off x="1800904" y="3059522"/>
            <a:ext cx="2165985" cy="3825875"/>
          </a:xfrm>
          <a:custGeom>
            <a:avLst/>
            <a:gdLst/>
            <a:ahLst/>
            <a:cxnLst/>
            <a:rect l="l" t="t" r="r" b="b"/>
            <a:pathLst>
              <a:path w="2165985" h="3825875">
                <a:moveTo>
                  <a:pt x="297446" y="2660688"/>
                </a:moveTo>
                <a:lnTo>
                  <a:pt x="6146" y="3768953"/>
                </a:lnTo>
                <a:lnTo>
                  <a:pt x="0" y="3790518"/>
                </a:lnTo>
                <a:lnTo>
                  <a:pt x="127482" y="3825722"/>
                </a:lnTo>
                <a:lnTo>
                  <a:pt x="143522" y="3767759"/>
                </a:lnTo>
                <a:lnTo>
                  <a:pt x="620966" y="3764254"/>
                </a:lnTo>
                <a:lnTo>
                  <a:pt x="628967" y="3712845"/>
                </a:lnTo>
                <a:lnTo>
                  <a:pt x="655980" y="3666617"/>
                </a:lnTo>
                <a:lnTo>
                  <a:pt x="691934" y="3632085"/>
                </a:lnTo>
                <a:lnTo>
                  <a:pt x="737222" y="3612553"/>
                </a:lnTo>
                <a:lnTo>
                  <a:pt x="770254" y="3607257"/>
                </a:lnTo>
                <a:lnTo>
                  <a:pt x="829868" y="2907919"/>
                </a:lnTo>
                <a:lnTo>
                  <a:pt x="870738" y="2907919"/>
                </a:lnTo>
                <a:lnTo>
                  <a:pt x="885215" y="2824848"/>
                </a:lnTo>
                <a:lnTo>
                  <a:pt x="951280" y="2824848"/>
                </a:lnTo>
                <a:lnTo>
                  <a:pt x="959154" y="2767495"/>
                </a:lnTo>
                <a:lnTo>
                  <a:pt x="775893" y="2742018"/>
                </a:lnTo>
                <a:lnTo>
                  <a:pt x="784503" y="2697429"/>
                </a:lnTo>
                <a:lnTo>
                  <a:pt x="537832" y="2697429"/>
                </a:lnTo>
                <a:lnTo>
                  <a:pt x="297446" y="2660688"/>
                </a:lnTo>
                <a:close/>
              </a:path>
              <a:path w="2165985" h="3825875">
                <a:moveTo>
                  <a:pt x="870738" y="2907919"/>
                </a:moveTo>
                <a:lnTo>
                  <a:pt x="829868" y="2907919"/>
                </a:lnTo>
                <a:lnTo>
                  <a:pt x="870178" y="2911132"/>
                </a:lnTo>
                <a:lnTo>
                  <a:pt x="870738" y="2907919"/>
                </a:lnTo>
                <a:close/>
              </a:path>
              <a:path w="2165985" h="3825875">
                <a:moveTo>
                  <a:pt x="951280" y="2824848"/>
                </a:moveTo>
                <a:lnTo>
                  <a:pt x="885215" y="2824848"/>
                </a:lnTo>
                <a:lnTo>
                  <a:pt x="950163" y="2832989"/>
                </a:lnTo>
                <a:lnTo>
                  <a:pt x="951280" y="2824848"/>
                </a:lnTo>
                <a:close/>
              </a:path>
              <a:path w="2165985" h="3825875">
                <a:moveTo>
                  <a:pt x="661441" y="1313421"/>
                </a:moveTo>
                <a:lnTo>
                  <a:pt x="622769" y="1328928"/>
                </a:lnTo>
                <a:lnTo>
                  <a:pt x="592874" y="1360944"/>
                </a:lnTo>
                <a:lnTo>
                  <a:pt x="579132" y="1403527"/>
                </a:lnTo>
                <a:lnTo>
                  <a:pt x="580593" y="1419898"/>
                </a:lnTo>
                <a:lnTo>
                  <a:pt x="592340" y="1448054"/>
                </a:lnTo>
                <a:lnTo>
                  <a:pt x="609841" y="1470025"/>
                </a:lnTo>
                <a:lnTo>
                  <a:pt x="621144" y="1477746"/>
                </a:lnTo>
                <a:lnTo>
                  <a:pt x="652627" y="1492643"/>
                </a:lnTo>
                <a:lnTo>
                  <a:pt x="321386" y="2566047"/>
                </a:lnTo>
                <a:lnTo>
                  <a:pt x="552945" y="2602750"/>
                </a:lnTo>
                <a:lnTo>
                  <a:pt x="537832" y="2697429"/>
                </a:lnTo>
                <a:lnTo>
                  <a:pt x="784503" y="2697429"/>
                </a:lnTo>
                <a:lnTo>
                  <a:pt x="794969" y="2643225"/>
                </a:lnTo>
                <a:lnTo>
                  <a:pt x="1185747" y="2643225"/>
                </a:lnTo>
                <a:lnTo>
                  <a:pt x="1269111" y="2579725"/>
                </a:lnTo>
                <a:lnTo>
                  <a:pt x="1703387" y="1689265"/>
                </a:lnTo>
                <a:lnTo>
                  <a:pt x="1712468" y="1689265"/>
                </a:lnTo>
                <a:lnTo>
                  <a:pt x="1736496" y="1618018"/>
                </a:lnTo>
                <a:lnTo>
                  <a:pt x="1391653" y="1507769"/>
                </a:lnTo>
                <a:lnTo>
                  <a:pt x="1423599" y="1415338"/>
                </a:lnTo>
                <a:lnTo>
                  <a:pt x="1092936" y="1415338"/>
                </a:lnTo>
                <a:lnTo>
                  <a:pt x="789348" y="1318514"/>
                </a:lnTo>
                <a:lnTo>
                  <a:pt x="706805" y="1318514"/>
                </a:lnTo>
                <a:lnTo>
                  <a:pt x="661441" y="1313421"/>
                </a:lnTo>
                <a:close/>
              </a:path>
              <a:path w="2165985" h="3825875">
                <a:moveTo>
                  <a:pt x="1185747" y="2643225"/>
                </a:moveTo>
                <a:lnTo>
                  <a:pt x="794969" y="2643225"/>
                </a:lnTo>
                <a:lnTo>
                  <a:pt x="1121841" y="2691904"/>
                </a:lnTo>
                <a:lnTo>
                  <a:pt x="1185747" y="2643225"/>
                </a:lnTo>
                <a:close/>
              </a:path>
              <a:path w="2165985" h="3825875">
                <a:moveTo>
                  <a:pt x="1712468" y="1689265"/>
                </a:moveTo>
                <a:lnTo>
                  <a:pt x="1703387" y="1689265"/>
                </a:lnTo>
                <a:lnTo>
                  <a:pt x="1711680" y="1691601"/>
                </a:lnTo>
                <a:lnTo>
                  <a:pt x="1712468" y="1689265"/>
                </a:lnTo>
                <a:close/>
              </a:path>
              <a:path w="2165985" h="3825875">
                <a:moveTo>
                  <a:pt x="1811896" y="1413408"/>
                </a:moveTo>
                <a:lnTo>
                  <a:pt x="1424266" y="1413408"/>
                </a:lnTo>
                <a:lnTo>
                  <a:pt x="1778330" y="1525587"/>
                </a:lnTo>
                <a:lnTo>
                  <a:pt x="1811896" y="1413408"/>
                </a:lnTo>
                <a:close/>
              </a:path>
              <a:path w="2165985" h="3825875">
                <a:moveTo>
                  <a:pt x="1893243" y="1129385"/>
                </a:moveTo>
                <a:lnTo>
                  <a:pt x="676935" y="1129385"/>
                </a:lnTo>
                <a:lnTo>
                  <a:pt x="739013" y="1206207"/>
                </a:lnTo>
                <a:lnTo>
                  <a:pt x="1121740" y="1324610"/>
                </a:lnTo>
                <a:lnTo>
                  <a:pt x="1092936" y="1415338"/>
                </a:lnTo>
                <a:lnTo>
                  <a:pt x="1423599" y="1415338"/>
                </a:lnTo>
                <a:lnTo>
                  <a:pt x="1424266" y="1413408"/>
                </a:lnTo>
                <a:lnTo>
                  <a:pt x="1811896" y="1413408"/>
                </a:lnTo>
                <a:lnTo>
                  <a:pt x="1839785" y="1320203"/>
                </a:lnTo>
                <a:lnTo>
                  <a:pt x="1868076" y="1320203"/>
                </a:lnTo>
                <a:lnTo>
                  <a:pt x="1916683" y="1156906"/>
                </a:lnTo>
                <a:lnTo>
                  <a:pt x="1887181" y="1148283"/>
                </a:lnTo>
                <a:lnTo>
                  <a:pt x="1893243" y="1129385"/>
                </a:lnTo>
                <a:close/>
              </a:path>
              <a:path w="2165985" h="3825875">
                <a:moveTo>
                  <a:pt x="1868076" y="1320203"/>
                </a:moveTo>
                <a:lnTo>
                  <a:pt x="1839785" y="1320203"/>
                </a:lnTo>
                <a:lnTo>
                  <a:pt x="1865706" y="1328166"/>
                </a:lnTo>
                <a:lnTo>
                  <a:pt x="1868076" y="1320203"/>
                </a:lnTo>
                <a:close/>
              </a:path>
              <a:path w="2165985" h="3825875">
                <a:moveTo>
                  <a:pt x="715124" y="1294841"/>
                </a:moveTo>
                <a:lnTo>
                  <a:pt x="706805" y="1318514"/>
                </a:lnTo>
                <a:lnTo>
                  <a:pt x="789348" y="1318514"/>
                </a:lnTo>
                <a:lnTo>
                  <a:pt x="715124" y="1294841"/>
                </a:lnTo>
                <a:close/>
              </a:path>
              <a:path w="2165985" h="3825875">
                <a:moveTo>
                  <a:pt x="1957590" y="0"/>
                </a:moveTo>
                <a:lnTo>
                  <a:pt x="619785" y="1071016"/>
                </a:lnTo>
                <a:lnTo>
                  <a:pt x="670572" y="1134872"/>
                </a:lnTo>
                <a:lnTo>
                  <a:pt x="676935" y="1129385"/>
                </a:lnTo>
                <a:lnTo>
                  <a:pt x="1893243" y="1129385"/>
                </a:lnTo>
                <a:lnTo>
                  <a:pt x="1962302" y="914069"/>
                </a:lnTo>
                <a:lnTo>
                  <a:pt x="1976496" y="914069"/>
                </a:lnTo>
                <a:lnTo>
                  <a:pt x="2165934" y="263156"/>
                </a:lnTo>
                <a:lnTo>
                  <a:pt x="1957590" y="0"/>
                </a:lnTo>
                <a:close/>
              </a:path>
              <a:path w="2165985" h="3825875">
                <a:moveTo>
                  <a:pt x="1976496" y="914069"/>
                </a:moveTo>
                <a:lnTo>
                  <a:pt x="1962302" y="914069"/>
                </a:lnTo>
                <a:lnTo>
                  <a:pt x="1975942" y="915974"/>
                </a:lnTo>
                <a:lnTo>
                  <a:pt x="1976496" y="914069"/>
                </a:lnTo>
                <a:close/>
              </a:path>
            </a:pathLst>
          </a:custGeom>
          <a:solidFill>
            <a:srgbClr val="C2D1D4"/>
          </a:solidFill>
        </p:spPr>
        <p:txBody>
          <a:bodyPr wrap="square" lIns="0" tIns="0" rIns="0" bIns="0" rtlCol="0"/>
          <a:lstStyle/>
          <a:p>
            <a:endParaRPr/>
          </a:p>
        </p:txBody>
      </p:sp>
      <p:sp>
        <p:nvSpPr>
          <p:cNvPr id="70" name="bk object 70"/>
          <p:cNvSpPr/>
          <p:nvPr/>
        </p:nvSpPr>
        <p:spPr>
          <a:xfrm>
            <a:off x="1800904" y="3059522"/>
            <a:ext cx="2165985" cy="3825875"/>
          </a:xfrm>
          <a:custGeom>
            <a:avLst/>
            <a:gdLst/>
            <a:ahLst/>
            <a:cxnLst/>
            <a:rect l="l" t="t" r="r" b="b"/>
            <a:pathLst>
              <a:path w="2165985" h="3825875">
                <a:moveTo>
                  <a:pt x="829868" y="2907919"/>
                </a:moveTo>
                <a:lnTo>
                  <a:pt x="870178" y="2911132"/>
                </a:lnTo>
                <a:lnTo>
                  <a:pt x="885215" y="2824848"/>
                </a:lnTo>
                <a:lnTo>
                  <a:pt x="950163" y="2832989"/>
                </a:lnTo>
                <a:lnTo>
                  <a:pt x="959154" y="2767495"/>
                </a:lnTo>
                <a:lnTo>
                  <a:pt x="775893" y="2742018"/>
                </a:lnTo>
                <a:lnTo>
                  <a:pt x="794969" y="2643225"/>
                </a:lnTo>
                <a:lnTo>
                  <a:pt x="1121841" y="2691904"/>
                </a:lnTo>
                <a:lnTo>
                  <a:pt x="1269111" y="2579725"/>
                </a:lnTo>
                <a:lnTo>
                  <a:pt x="1703387" y="1689265"/>
                </a:lnTo>
                <a:lnTo>
                  <a:pt x="1711680" y="1691601"/>
                </a:lnTo>
                <a:lnTo>
                  <a:pt x="1736496" y="1618018"/>
                </a:lnTo>
                <a:lnTo>
                  <a:pt x="1391653" y="1507769"/>
                </a:lnTo>
                <a:lnTo>
                  <a:pt x="1424266" y="1413408"/>
                </a:lnTo>
                <a:lnTo>
                  <a:pt x="1778330" y="1525587"/>
                </a:lnTo>
                <a:lnTo>
                  <a:pt x="1839785" y="1320203"/>
                </a:lnTo>
                <a:lnTo>
                  <a:pt x="1865706" y="1328166"/>
                </a:lnTo>
                <a:lnTo>
                  <a:pt x="1916683" y="1156906"/>
                </a:lnTo>
                <a:lnTo>
                  <a:pt x="1887181" y="1148283"/>
                </a:lnTo>
                <a:lnTo>
                  <a:pt x="1962302" y="914069"/>
                </a:lnTo>
                <a:lnTo>
                  <a:pt x="1975942" y="915974"/>
                </a:lnTo>
                <a:lnTo>
                  <a:pt x="2165934" y="263156"/>
                </a:lnTo>
                <a:lnTo>
                  <a:pt x="1957590" y="0"/>
                </a:lnTo>
                <a:lnTo>
                  <a:pt x="619785" y="1071016"/>
                </a:lnTo>
                <a:lnTo>
                  <a:pt x="670572" y="1134872"/>
                </a:lnTo>
                <a:lnTo>
                  <a:pt x="676935" y="1129385"/>
                </a:lnTo>
                <a:lnTo>
                  <a:pt x="739013" y="1206207"/>
                </a:lnTo>
                <a:lnTo>
                  <a:pt x="1121740" y="1324610"/>
                </a:lnTo>
                <a:lnTo>
                  <a:pt x="1092936" y="1415338"/>
                </a:lnTo>
                <a:lnTo>
                  <a:pt x="715124" y="1294841"/>
                </a:lnTo>
                <a:lnTo>
                  <a:pt x="706805" y="1318514"/>
                </a:lnTo>
                <a:lnTo>
                  <a:pt x="661441" y="1313421"/>
                </a:lnTo>
                <a:lnTo>
                  <a:pt x="649782" y="1315427"/>
                </a:lnTo>
                <a:lnTo>
                  <a:pt x="622769" y="1328928"/>
                </a:lnTo>
                <a:lnTo>
                  <a:pt x="610895" y="1337754"/>
                </a:lnTo>
                <a:lnTo>
                  <a:pt x="592874" y="1360944"/>
                </a:lnTo>
                <a:lnTo>
                  <a:pt x="581012" y="1387805"/>
                </a:lnTo>
                <a:lnTo>
                  <a:pt x="579132" y="1403527"/>
                </a:lnTo>
                <a:lnTo>
                  <a:pt x="580593" y="1419898"/>
                </a:lnTo>
                <a:lnTo>
                  <a:pt x="592340" y="1448054"/>
                </a:lnTo>
                <a:lnTo>
                  <a:pt x="609841" y="1470025"/>
                </a:lnTo>
                <a:lnTo>
                  <a:pt x="621144" y="1477746"/>
                </a:lnTo>
                <a:lnTo>
                  <a:pt x="652627" y="1492643"/>
                </a:lnTo>
                <a:lnTo>
                  <a:pt x="557402" y="1801164"/>
                </a:lnTo>
                <a:lnTo>
                  <a:pt x="321386" y="2566047"/>
                </a:lnTo>
                <a:lnTo>
                  <a:pt x="552945" y="2602750"/>
                </a:lnTo>
                <a:lnTo>
                  <a:pt x="537832" y="2697429"/>
                </a:lnTo>
                <a:lnTo>
                  <a:pt x="297446" y="2660688"/>
                </a:lnTo>
                <a:lnTo>
                  <a:pt x="6146" y="3768953"/>
                </a:lnTo>
                <a:lnTo>
                  <a:pt x="0" y="3790518"/>
                </a:lnTo>
                <a:lnTo>
                  <a:pt x="127482" y="3825722"/>
                </a:lnTo>
                <a:lnTo>
                  <a:pt x="143522" y="3767759"/>
                </a:lnTo>
                <a:lnTo>
                  <a:pt x="620966" y="3764254"/>
                </a:lnTo>
                <a:lnTo>
                  <a:pt x="628967" y="3712845"/>
                </a:lnTo>
                <a:lnTo>
                  <a:pt x="655980" y="3666617"/>
                </a:lnTo>
                <a:lnTo>
                  <a:pt x="691934" y="3632085"/>
                </a:lnTo>
                <a:lnTo>
                  <a:pt x="737222" y="3612553"/>
                </a:lnTo>
                <a:lnTo>
                  <a:pt x="770254" y="3607257"/>
                </a:lnTo>
                <a:lnTo>
                  <a:pt x="829868" y="2907919"/>
                </a:lnTo>
                <a:close/>
              </a:path>
            </a:pathLst>
          </a:custGeom>
          <a:ln w="3175">
            <a:solidFill>
              <a:srgbClr val="95A0A9"/>
            </a:solidFill>
          </a:ln>
        </p:spPr>
        <p:txBody>
          <a:bodyPr wrap="square" lIns="0" tIns="0" rIns="0" bIns="0" rtlCol="0"/>
          <a:lstStyle/>
          <a:p>
            <a:endParaRPr/>
          </a:p>
        </p:txBody>
      </p:sp>
      <p:sp>
        <p:nvSpPr>
          <p:cNvPr id="71" name="bk object 71"/>
          <p:cNvSpPr/>
          <p:nvPr/>
        </p:nvSpPr>
        <p:spPr>
          <a:xfrm>
            <a:off x="454224" y="7208035"/>
            <a:ext cx="304165" cy="274955"/>
          </a:xfrm>
          <a:custGeom>
            <a:avLst/>
            <a:gdLst/>
            <a:ahLst/>
            <a:cxnLst/>
            <a:rect l="l" t="t" r="r" b="b"/>
            <a:pathLst>
              <a:path w="304165" h="274954">
                <a:moveTo>
                  <a:pt x="269266" y="129933"/>
                </a:moveTo>
                <a:lnTo>
                  <a:pt x="53898" y="129933"/>
                </a:lnTo>
                <a:lnTo>
                  <a:pt x="51358" y="220446"/>
                </a:lnTo>
                <a:lnTo>
                  <a:pt x="110680" y="221983"/>
                </a:lnTo>
                <a:lnTo>
                  <a:pt x="109321" y="272795"/>
                </a:lnTo>
                <a:lnTo>
                  <a:pt x="166725" y="274421"/>
                </a:lnTo>
                <a:lnTo>
                  <a:pt x="167652" y="241503"/>
                </a:lnTo>
                <a:lnTo>
                  <a:pt x="254546" y="241503"/>
                </a:lnTo>
                <a:lnTo>
                  <a:pt x="254863" y="222605"/>
                </a:lnTo>
                <a:lnTo>
                  <a:pt x="266896" y="222605"/>
                </a:lnTo>
                <a:lnTo>
                  <a:pt x="269266" y="129933"/>
                </a:lnTo>
                <a:close/>
              </a:path>
              <a:path w="304165" h="274954">
                <a:moveTo>
                  <a:pt x="254546" y="241503"/>
                </a:moveTo>
                <a:lnTo>
                  <a:pt x="167652" y="241503"/>
                </a:lnTo>
                <a:lnTo>
                  <a:pt x="254508" y="243827"/>
                </a:lnTo>
                <a:lnTo>
                  <a:pt x="254546" y="241503"/>
                </a:lnTo>
                <a:close/>
              </a:path>
              <a:path w="304165" h="274954">
                <a:moveTo>
                  <a:pt x="266896" y="222605"/>
                </a:moveTo>
                <a:lnTo>
                  <a:pt x="254863" y="222605"/>
                </a:lnTo>
                <a:lnTo>
                  <a:pt x="266890" y="222859"/>
                </a:lnTo>
                <a:lnTo>
                  <a:pt x="266896" y="222605"/>
                </a:lnTo>
                <a:close/>
              </a:path>
              <a:path w="304165" h="274954">
                <a:moveTo>
                  <a:pt x="1485" y="0"/>
                </a:moveTo>
                <a:lnTo>
                  <a:pt x="0" y="65938"/>
                </a:lnTo>
                <a:lnTo>
                  <a:pt x="55524" y="68237"/>
                </a:lnTo>
                <a:lnTo>
                  <a:pt x="54686" y="95643"/>
                </a:lnTo>
                <a:lnTo>
                  <a:pt x="36399" y="95643"/>
                </a:lnTo>
                <a:lnTo>
                  <a:pt x="35001" y="132448"/>
                </a:lnTo>
                <a:lnTo>
                  <a:pt x="53898" y="129933"/>
                </a:lnTo>
                <a:lnTo>
                  <a:pt x="269266" y="129933"/>
                </a:lnTo>
                <a:lnTo>
                  <a:pt x="270142" y="95643"/>
                </a:lnTo>
                <a:lnTo>
                  <a:pt x="54686" y="95643"/>
                </a:lnTo>
                <a:lnTo>
                  <a:pt x="36449" y="94335"/>
                </a:lnTo>
                <a:lnTo>
                  <a:pt x="270176" y="94335"/>
                </a:lnTo>
                <a:lnTo>
                  <a:pt x="270738" y="72339"/>
                </a:lnTo>
                <a:lnTo>
                  <a:pt x="297098" y="72339"/>
                </a:lnTo>
                <a:lnTo>
                  <a:pt x="298200" y="63982"/>
                </a:lnTo>
                <a:lnTo>
                  <a:pt x="239128" y="63982"/>
                </a:lnTo>
                <a:lnTo>
                  <a:pt x="90335" y="59994"/>
                </a:lnTo>
                <a:lnTo>
                  <a:pt x="93599" y="2628"/>
                </a:lnTo>
                <a:lnTo>
                  <a:pt x="1485" y="0"/>
                </a:lnTo>
                <a:close/>
              </a:path>
              <a:path w="304165" h="274954">
                <a:moveTo>
                  <a:pt x="297098" y="72339"/>
                </a:moveTo>
                <a:lnTo>
                  <a:pt x="270738" y="72339"/>
                </a:lnTo>
                <a:lnTo>
                  <a:pt x="296837" y="74320"/>
                </a:lnTo>
                <a:lnTo>
                  <a:pt x="297098" y="72339"/>
                </a:lnTo>
                <a:close/>
              </a:path>
              <a:path w="304165" h="274954">
                <a:moveTo>
                  <a:pt x="241681" y="18986"/>
                </a:moveTo>
                <a:lnTo>
                  <a:pt x="239128" y="63982"/>
                </a:lnTo>
                <a:lnTo>
                  <a:pt x="298200" y="63982"/>
                </a:lnTo>
                <a:lnTo>
                  <a:pt x="303898" y="20789"/>
                </a:lnTo>
                <a:lnTo>
                  <a:pt x="241681" y="18986"/>
                </a:lnTo>
                <a:close/>
              </a:path>
            </a:pathLst>
          </a:custGeom>
          <a:solidFill>
            <a:srgbClr val="C2D1D4"/>
          </a:solidFill>
        </p:spPr>
        <p:txBody>
          <a:bodyPr wrap="square" lIns="0" tIns="0" rIns="0" bIns="0" rtlCol="0"/>
          <a:lstStyle/>
          <a:p>
            <a:endParaRPr/>
          </a:p>
        </p:txBody>
      </p:sp>
      <p:sp>
        <p:nvSpPr>
          <p:cNvPr id="72" name="bk object 72"/>
          <p:cNvSpPr/>
          <p:nvPr/>
        </p:nvSpPr>
        <p:spPr>
          <a:xfrm>
            <a:off x="454224" y="7208035"/>
            <a:ext cx="304165" cy="274955"/>
          </a:xfrm>
          <a:custGeom>
            <a:avLst/>
            <a:gdLst/>
            <a:ahLst/>
            <a:cxnLst/>
            <a:rect l="l" t="t" r="r" b="b"/>
            <a:pathLst>
              <a:path w="304165" h="274954">
                <a:moveTo>
                  <a:pt x="55524" y="68237"/>
                </a:moveTo>
                <a:lnTo>
                  <a:pt x="54686" y="95643"/>
                </a:lnTo>
                <a:lnTo>
                  <a:pt x="36449" y="94335"/>
                </a:lnTo>
                <a:lnTo>
                  <a:pt x="35001" y="132448"/>
                </a:lnTo>
                <a:lnTo>
                  <a:pt x="53898" y="129933"/>
                </a:lnTo>
                <a:lnTo>
                  <a:pt x="51358" y="220446"/>
                </a:lnTo>
                <a:lnTo>
                  <a:pt x="110680" y="221983"/>
                </a:lnTo>
                <a:lnTo>
                  <a:pt x="109321" y="272795"/>
                </a:lnTo>
                <a:lnTo>
                  <a:pt x="166725" y="274421"/>
                </a:lnTo>
                <a:lnTo>
                  <a:pt x="167652" y="241503"/>
                </a:lnTo>
                <a:lnTo>
                  <a:pt x="254508" y="243827"/>
                </a:lnTo>
                <a:lnTo>
                  <a:pt x="254863" y="222605"/>
                </a:lnTo>
                <a:lnTo>
                  <a:pt x="266890" y="222859"/>
                </a:lnTo>
                <a:lnTo>
                  <a:pt x="270738" y="72339"/>
                </a:lnTo>
                <a:lnTo>
                  <a:pt x="296837" y="74320"/>
                </a:lnTo>
                <a:lnTo>
                  <a:pt x="303898" y="20789"/>
                </a:lnTo>
                <a:lnTo>
                  <a:pt x="241681" y="18986"/>
                </a:lnTo>
                <a:lnTo>
                  <a:pt x="239128" y="63982"/>
                </a:lnTo>
                <a:lnTo>
                  <a:pt x="90335" y="59994"/>
                </a:lnTo>
                <a:lnTo>
                  <a:pt x="93599" y="2628"/>
                </a:lnTo>
                <a:lnTo>
                  <a:pt x="1485" y="0"/>
                </a:lnTo>
                <a:lnTo>
                  <a:pt x="0" y="65938"/>
                </a:lnTo>
                <a:lnTo>
                  <a:pt x="55524" y="68237"/>
                </a:lnTo>
                <a:close/>
              </a:path>
            </a:pathLst>
          </a:custGeom>
          <a:ln w="3175">
            <a:solidFill>
              <a:srgbClr val="95A0A9"/>
            </a:solidFill>
          </a:ln>
        </p:spPr>
        <p:txBody>
          <a:bodyPr wrap="square" lIns="0" tIns="0" rIns="0" bIns="0" rtlCol="0"/>
          <a:lstStyle/>
          <a:p>
            <a:endParaRPr/>
          </a:p>
        </p:txBody>
      </p:sp>
      <p:sp>
        <p:nvSpPr>
          <p:cNvPr id="73" name="bk object 73"/>
          <p:cNvSpPr/>
          <p:nvPr/>
        </p:nvSpPr>
        <p:spPr>
          <a:xfrm>
            <a:off x="6082469" y="9585969"/>
            <a:ext cx="107950" cy="0"/>
          </a:xfrm>
          <a:custGeom>
            <a:avLst/>
            <a:gdLst/>
            <a:ahLst/>
            <a:cxnLst/>
            <a:rect l="l" t="t" r="r" b="b"/>
            <a:pathLst>
              <a:path w="107950">
                <a:moveTo>
                  <a:pt x="0" y="0"/>
                </a:moveTo>
                <a:lnTo>
                  <a:pt x="107441" y="0"/>
                </a:lnTo>
              </a:path>
            </a:pathLst>
          </a:custGeom>
          <a:ln w="36969">
            <a:solidFill>
              <a:srgbClr val="C2D1D4"/>
            </a:solidFill>
          </a:ln>
        </p:spPr>
        <p:txBody>
          <a:bodyPr wrap="square" lIns="0" tIns="0" rIns="0" bIns="0" rtlCol="0"/>
          <a:lstStyle/>
          <a:p>
            <a:endParaRPr/>
          </a:p>
        </p:txBody>
      </p:sp>
      <p:sp>
        <p:nvSpPr>
          <p:cNvPr id="74" name="bk object 74"/>
          <p:cNvSpPr/>
          <p:nvPr/>
        </p:nvSpPr>
        <p:spPr>
          <a:xfrm>
            <a:off x="6082469" y="9567484"/>
            <a:ext cx="107950" cy="37465"/>
          </a:xfrm>
          <a:custGeom>
            <a:avLst/>
            <a:gdLst/>
            <a:ahLst/>
            <a:cxnLst/>
            <a:rect l="l" t="t" r="r" b="b"/>
            <a:pathLst>
              <a:path w="107950" h="37465">
                <a:moveTo>
                  <a:pt x="0" y="36449"/>
                </a:moveTo>
                <a:lnTo>
                  <a:pt x="107442" y="36969"/>
                </a:lnTo>
                <a:lnTo>
                  <a:pt x="107314" y="355"/>
                </a:lnTo>
                <a:lnTo>
                  <a:pt x="50" y="0"/>
                </a:lnTo>
                <a:lnTo>
                  <a:pt x="0" y="36449"/>
                </a:lnTo>
                <a:close/>
              </a:path>
            </a:pathLst>
          </a:custGeom>
          <a:ln w="3175">
            <a:solidFill>
              <a:srgbClr val="95A0A9"/>
            </a:solidFill>
          </a:ln>
        </p:spPr>
        <p:txBody>
          <a:bodyPr wrap="square" lIns="0" tIns="0" rIns="0" bIns="0" rtlCol="0"/>
          <a:lstStyle/>
          <a:p>
            <a:endParaRPr/>
          </a:p>
        </p:txBody>
      </p:sp>
      <p:sp>
        <p:nvSpPr>
          <p:cNvPr id="75" name="bk object 75"/>
          <p:cNvSpPr/>
          <p:nvPr/>
        </p:nvSpPr>
        <p:spPr>
          <a:xfrm>
            <a:off x="12039540" y="0"/>
            <a:ext cx="526415" cy="509270"/>
          </a:xfrm>
          <a:custGeom>
            <a:avLst/>
            <a:gdLst/>
            <a:ahLst/>
            <a:cxnLst/>
            <a:rect l="l" t="t" r="r" b="b"/>
            <a:pathLst>
              <a:path w="526415" h="509270">
                <a:moveTo>
                  <a:pt x="220954" y="0"/>
                </a:moveTo>
                <a:lnTo>
                  <a:pt x="38290" y="0"/>
                </a:lnTo>
                <a:lnTo>
                  <a:pt x="33489" y="67995"/>
                </a:lnTo>
                <a:lnTo>
                  <a:pt x="23317" y="211302"/>
                </a:lnTo>
                <a:lnTo>
                  <a:pt x="16299" y="211302"/>
                </a:lnTo>
                <a:lnTo>
                  <a:pt x="0" y="496036"/>
                </a:lnTo>
                <a:lnTo>
                  <a:pt x="273596" y="509181"/>
                </a:lnTo>
                <a:lnTo>
                  <a:pt x="273837" y="499554"/>
                </a:lnTo>
                <a:lnTo>
                  <a:pt x="496875" y="433057"/>
                </a:lnTo>
                <a:lnTo>
                  <a:pt x="275869" y="433057"/>
                </a:lnTo>
                <a:lnTo>
                  <a:pt x="278269" y="352259"/>
                </a:lnTo>
                <a:lnTo>
                  <a:pt x="382001" y="352259"/>
                </a:lnTo>
                <a:lnTo>
                  <a:pt x="386092" y="244957"/>
                </a:lnTo>
                <a:lnTo>
                  <a:pt x="340359" y="240715"/>
                </a:lnTo>
                <a:lnTo>
                  <a:pt x="341625" y="222122"/>
                </a:lnTo>
                <a:lnTo>
                  <a:pt x="232867" y="222122"/>
                </a:lnTo>
                <a:lnTo>
                  <a:pt x="205308" y="220751"/>
                </a:lnTo>
                <a:lnTo>
                  <a:pt x="206116" y="211302"/>
                </a:lnTo>
                <a:lnTo>
                  <a:pt x="23317" y="211302"/>
                </a:lnTo>
                <a:lnTo>
                  <a:pt x="16332" y="210731"/>
                </a:lnTo>
                <a:lnTo>
                  <a:pt x="206165" y="210731"/>
                </a:lnTo>
                <a:lnTo>
                  <a:pt x="217258" y="81013"/>
                </a:lnTo>
                <a:lnTo>
                  <a:pt x="220954" y="0"/>
                </a:lnTo>
                <a:close/>
              </a:path>
              <a:path w="526415" h="509270">
                <a:moveTo>
                  <a:pt x="465277" y="53517"/>
                </a:moveTo>
                <a:lnTo>
                  <a:pt x="401078" y="62941"/>
                </a:lnTo>
                <a:lnTo>
                  <a:pt x="447420" y="372008"/>
                </a:lnTo>
                <a:lnTo>
                  <a:pt x="449198" y="377075"/>
                </a:lnTo>
                <a:lnTo>
                  <a:pt x="275869" y="433057"/>
                </a:lnTo>
                <a:lnTo>
                  <a:pt x="496875" y="433057"/>
                </a:lnTo>
                <a:lnTo>
                  <a:pt x="526097" y="424345"/>
                </a:lnTo>
                <a:lnTo>
                  <a:pt x="511682" y="362102"/>
                </a:lnTo>
                <a:lnTo>
                  <a:pt x="465277" y="53517"/>
                </a:lnTo>
                <a:close/>
              </a:path>
              <a:path w="526415" h="509270">
                <a:moveTo>
                  <a:pt x="382001" y="352259"/>
                </a:moveTo>
                <a:lnTo>
                  <a:pt x="278269" y="352259"/>
                </a:lnTo>
                <a:lnTo>
                  <a:pt x="381800" y="357555"/>
                </a:lnTo>
                <a:lnTo>
                  <a:pt x="382001" y="352259"/>
                </a:lnTo>
                <a:close/>
              </a:path>
              <a:path w="526415" h="509270">
                <a:moveTo>
                  <a:pt x="343217" y="198742"/>
                </a:moveTo>
                <a:lnTo>
                  <a:pt x="234594" y="202412"/>
                </a:lnTo>
                <a:lnTo>
                  <a:pt x="232867" y="222122"/>
                </a:lnTo>
                <a:lnTo>
                  <a:pt x="341625" y="222122"/>
                </a:lnTo>
                <a:lnTo>
                  <a:pt x="343217" y="198742"/>
                </a:lnTo>
                <a:close/>
              </a:path>
            </a:pathLst>
          </a:custGeom>
          <a:solidFill>
            <a:srgbClr val="C2D1D4"/>
          </a:solidFill>
        </p:spPr>
        <p:txBody>
          <a:bodyPr wrap="square" lIns="0" tIns="0" rIns="0" bIns="0" rtlCol="0"/>
          <a:lstStyle/>
          <a:p>
            <a:endParaRPr/>
          </a:p>
        </p:txBody>
      </p:sp>
      <p:sp>
        <p:nvSpPr>
          <p:cNvPr id="76" name="bk object 76"/>
          <p:cNvSpPr/>
          <p:nvPr/>
        </p:nvSpPr>
        <p:spPr>
          <a:xfrm>
            <a:off x="12039540" y="0"/>
            <a:ext cx="526415" cy="509270"/>
          </a:xfrm>
          <a:custGeom>
            <a:avLst/>
            <a:gdLst/>
            <a:ahLst/>
            <a:cxnLst/>
            <a:rect l="l" t="t" r="r" b="b"/>
            <a:pathLst>
              <a:path w="526415" h="509270">
                <a:moveTo>
                  <a:pt x="38290" y="0"/>
                </a:moveTo>
                <a:lnTo>
                  <a:pt x="33489" y="67995"/>
                </a:lnTo>
                <a:lnTo>
                  <a:pt x="23317" y="211302"/>
                </a:lnTo>
                <a:lnTo>
                  <a:pt x="16332" y="210731"/>
                </a:lnTo>
                <a:lnTo>
                  <a:pt x="0" y="496036"/>
                </a:lnTo>
                <a:lnTo>
                  <a:pt x="273596" y="509181"/>
                </a:lnTo>
                <a:lnTo>
                  <a:pt x="273837" y="499554"/>
                </a:lnTo>
                <a:lnTo>
                  <a:pt x="526097" y="424345"/>
                </a:lnTo>
                <a:lnTo>
                  <a:pt x="511682" y="362102"/>
                </a:lnTo>
                <a:lnTo>
                  <a:pt x="465277" y="53517"/>
                </a:lnTo>
                <a:lnTo>
                  <a:pt x="401078" y="62941"/>
                </a:lnTo>
                <a:lnTo>
                  <a:pt x="447420" y="372008"/>
                </a:lnTo>
                <a:lnTo>
                  <a:pt x="449198" y="377075"/>
                </a:lnTo>
                <a:lnTo>
                  <a:pt x="275869" y="433057"/>
                </a:lnTo>
                <a:lnTo>
                  <a:pt x="278269" y="352259"/>
                </a:lnTo>
                <a:lnTo>
                  <a:pt x="381800" y="357555"/>
                </a:lnTo>
                <a:lnTo>
                  <a:pt x="386092" y="244957"/>
                </a:lnTo>
                <a:lnTo>
                  <a:pt x="340359" y="240715"/>
                </a:lnTo>
                <a:lnTo>
                  <a:pt x="343217" y="198742"/>
                </a:lnTo>
                <a:lnTo>
                  <a:pt x="234594" y="202412"/>
                </a:lnTo>
                <a:lnTo>
                  <a:pt x="232867" y="222122"/>
                </a:lnTo>
                <a:lnTo>
                  <a:pt x="205308" y="220751"/>
                </a:lnTo>
                <a:lnTo>
                  <a:pt x="217258" y="81013"/>
                </a:lnTo>
                <a:lnTo>
                  <a:pt x="220954" y="0"/>
                </a:lnTo>
              </a:path>
            </a:pathLst>
          </a:custGeom>
          <a:ln w="3175">
            <a:solidFill>
              <a:srgbClr val="95A0A9"/>
            </a:solidFill>
          </a:ln>
        </p:spPr>
        <p:txBody>
          <a:bodyPr wrap="square" lIns="0" tIns="0" rIns="0" bIns="0" rtlCol="0"/>
          <a:lstStyle/>
          <a:p>
            <a:endParaRPr/>
          </a:p>
        </p:txBody>
      </p:sp>
      <p:sp>
        <p:nvSpPr>
          <p:cNvPr id="77" name="bk object 77"/>
          <p:cNvSpPr/>
          <p:nvPr/>
        </p:nvSpPr>
        <p:spPr>
          <a:xfrm>
            <a:off x="19055" y="2690373"/>
            <a:ext cx="327660" cy="347345"/>
          </a:xfrm>
          <a:custGeom>
            <a:avLst/>
            <a:gdLst/>
            <a:ahLst/>
            <a:cxnLst/>
            <a:rect l="l" t="t" r="r" b="b"/>
            <a:pathLst>
              <a:path w="327660" h="347344">
                <a:moveTo>
                  <a:pt x="305686" y="258965"/>
                </a:moveTo>
                <a:lnTo>
                  <a:pt x="120268" y="258965"/>
                </a:lnTo>
                <a:lnTo>
                  <a:pt x="188683" y="346913"/>
                </a:lnTo>
                <a:lnTo>
                  <a:pt x="224993" y="319379"/>
                </a:lnTo>
                <a:lnTo>
                  <a:pt x="260386" y="319379"/>
                </a:lnTo>
                <a:lnTo>
                  <a:pt x="276821" y="306044"/>
                </a:lnTo>
                <a:lnTo>
                  <a:pt x="264325" y="289953"/>
                </a:lnTo>
                <a:lnTo>
                  <a:pt x="305686" y="258965"/>
                </a:lnTo>
                <a:close/>
              </a:path>
              <a:path w="327660" h="347344">
                <a:moveTo>
                  <a:pt x="260386" y="319379"/>
                </a:moveTo>
                <a:lnTo>
                  <a:pt x="224993" y="319379"/>
                </a:lnTo>
                <a:lnTo>
                  <a:pt x="239725" y="336143"/>
                </a:lnTo>
                <a:lnTo>
                  <a:pt x="260386" y="319379"/>
                </a:lnTo>
                <a:close/>
              </a:path>
              <a:path w="327660" h="347344">
                <a:moveTo>
                  <a:pt x="138836" y="0"/>
                </a:moveTo>
                <a:lnTo>
                  <a:pt x="0" y="104292"/>
                </a:lnTo>
                <a:lnTo>
                  <a:pt x="94449" y="225755"/>
                </a:lnTo>
                <a:lnTo>
                  <a:pt x="68173" y="246595"/>
                </a:lnTo>
                <a:lnTo>
                  <a:pt x="94462" y="277939"/>
                </a:lnTo>
                <a:lnTo>
                  <a:pt x="120268" y="258965"/>
                </a:lnTo>
                <a:lnTo>
                  <a:pt x="305686" y="258965"/>
                </a:lnTo>
                <a:lnTo>
                  <a:pt x="327621" y="242531"/>
                </a:lnTo>
                <a:lnTo>
                  <a:pt x="138836" y="0"/>
                </a:lnTo>
                <a:close/>
              </a:path>
            </a:pathLst>
          </a:custGeom>
          <a:solidFill>
            <a:srgbClr val="C2D1D4"/>
          </a:solidFill>
        </p:spPr>
        <p:txBody>
          <a:bodyPr wrap="square" lIns="0" tIns="0" rIns="0" bIns="0" rtlCol="0"/>
          <a:lstStyle/>
          <a:p>
            <a:endParaRPr/>
          </a:p>
        </p:txBody>
      </p:sp>
      <p:sp>
        <p:nvSpPr>
          <p:cNvPr id="78" name="bk object 78"/>
          <p:cNvSpPr/>
          <p:nvPr/>
        </p:nvSpPr>
        <p:spPr>
          <a:xfrm>
            <a:off x="19055" y="2690373"/>
            <a:ext cx="327660" cy="347345"/>
          </a:xfrm>
          <a:custGeom>
            <a:avLst/>
            <a:gdLst/>
            <a:ahLst/>
            <a:cxnLst/>
            <a:rect l="l" t="t" r="r" b="b"/>
            <a:pathLst>
              <a:path w="327660" h="347344">
                <a:moveTo>
                  <a:pt x="327621" y="242531"/>
                </a:moveTo>
                <a:lnTo>
                  <a:pt x="231406" y="119049"/>
                </a:lnTo>
                <a:lnTo>
                  <a:pt x="138836" y="0"/>
                </a:lnTo>
                <a:lnTo>
                  <a:pt x="75463" y="47688"/>
                </a:lnTo>
                <a:lnTo>
                  <a:pt x="0" y="104292"/>
                </a:lnTo>
                <a:lnTo>
                  <a:pt x="94449" y="225755"/>
                </a:lnTo>
                <a:lnTo>
                  <a:pt x="68173" y="246595"/>
                </a:lnTo>
                <a:lnTo>
                  <a:pt x="94462" y="277939"/>
                </a:lnTo>
                <a:lnTo>
                  <a:pt x="120268" y="258965"/>
                </a:lnTo>
                <a:lnTo>
                  <a:pt x="188683" y="346913"/>
                </a:lnTo>
                <a:lnTo>
                  <a:pt x="224993" y="319379"/>
                </a:lnTo>
                <a:lnTo>
                  <a:pt x="239725" y="336143"/>
                </a:lnTo>
                <a:lnTo>
                  <a:pt x="276821" y="306044"/>
                </a:lnTo>
                <a:lnTo>
                  <a:pt x="264325" y="289953"/>
                </a:lnTo>
                <a:lnTo>
                  <a:pt x="327621" y="242531"/>
                </a:lnTo>
                <a:close/>
              </a:path>
            </a:pathLst>
          </a:custGeom>
          <a:ln w="3175">
            <a:solidFill>
              <a:srgbClr val="95A0A9"/>
            </a:solidFill>
          </a:ln>
        </p:spPr>
        <p:txBody>
          <a:bodyPr wrap="square" lIns="0" tIns="0" rIns="0" bIns="0" rtlCol="0"/>
          <a:lstStyle/>
          <a:p>
            <a:endParaRPr/>
          </a:p>
        </p:txBody>
      </p:sp>
      <p:sp>
        <p:nvSpPr>
          <p:cNvPr id="79" name="bk object 79"/>
          <p:cNvSpPr/>
          <p:nvPr/>
        </p:nvSpPr>
        <p:spPr>
          <a:xfrm>
            <a:off x="850836" y="4834351"/>
            <a:ext cx="492759" cy="415925"/>
          </a:xfrm>
          <a:custGeom>
            <a:avLst/>
            <a:gdLst/>
            <a:ahLst/>
            <a:cxnLst/>
            <a:rect l="l" t="t" r="r" b="b"/>
            <a:pathLst>
              <a:path w="492759" h="415925">
                <a:moveTo>
                  <a:pt x="390969" y="0"/>
                </a:moveTo>
                <a:lnTo>
                  <a:pt x="0" y="270636"/>
                </a:lnTo>
                <a:lnTo>
                  <a:pt x="101688" y="415658"/>
                </a:lnTo>
                <a:lnTo>
                  <a:pt x="492480" y="145008"/>
                </a:lnTo>
                <a:lnTo>
                  <a:pt x="413423" y="32270"/>
                </a:lnTo>
                <a:lnTo>
                  <a:pt x="390969" y="0"/>
                </a:lnTo>
                <a:close/>
              </a:path>
            </a:pathLst>
          </a:custGeom>
          <a:solidFill>
            <a:srgbClr val="C2D1D4"/>
          </a:solidFill>
        </p:spPr>
        <p:txBody>
          <a:bodyPr wrap="square" lIns="0" tIns="0" rIns="0" bIns="0" rtlCol="0"/>
          <a:lstStyle/>
          <a:p>
            <a:endParaRPr/>
          </a:p>
        </p:txBody>
      </p:sp>
      <p:sp>
        <p:nvSpPr>
          <p:cNvPr id="80" name="bk object 80"/>
          <p:cNvSpPr/>
          <p:nvPr/>
        </p:nvSpPr>
        <p:spPr>
          <a:xfrm>
            <a:off x="850836" y="4834351"/>
            <a:ext cx="492759" cy="415925"/>
          </a:xfrm>
          <a:custGeom>
            <a:avLst/>
            <a:gdLst/>
            <a:ahLst/>
            <a:cxnLst/>
            <a:rect l="l" t="t" r="r" b="b"/>
            <a:pathLst>
              <a:path w="492759" h="415925">
                <a:moveTo>
                  <a:pt x="101688" y="415658"/>
                </a:moveTo>
                <a:lnTo>
                  <a:pt x="492480" y="145008"/>
                </a:lnTo>
                <a:lnTo>
                  <a:pt x="413423" y="32270"/>
                </a:lnTo>
                <a:lnTo>
                  <a:pt x="390969" y="0"/>
                </a:lnTo>
                <a:lnTo>
                  <a:pt x="0" y="270636"/>
                </a:lnTo>
                <a:lnTo>
                  <a:pt x="101688" y="415658"/>
                </a:lnTo>
                <a:close/>
              </a:path>
            </a:pathLst>
          </a:custGeom>
          <a:ln w="3175">
            <a:solidFill>
              <a:srgbClr val="95A0A9"/>
            </a:solidFill>
          </a:ln>
        </p:spPr>
        <p:txBody>
          <a:bodyPr wrap="square" lIns="0" tIns="0" rIns="0" bIns="0" rtlCol="0"/>
          <a:lstStyle/>
          <a:p>
            <a:endParaRPr/>
          </a:p>
        </p:txBody>
      </p:sp>
      <p:sp>
        <p:nvSpPr>
          <p:cNvPr id="81" name="bk object 81"/>
          <p:cNvSpPr/>
          <p:nvPr/>
        </p:nvSpPr>
        <p:spPr>
          <a:xfrm>
            <a:off x="3293164" y="1977851"/>
            <a:ext cx="253365" cy="365760"/>
          </a:xfrm>
          <a:custGeom>
            <a:avLst/>
            <a:gdLst/>
            <a:ahLst/>
            <a:cxnLst/>
            <a:rect l="l" t="t" r="r" b="b"/>
            <a:pathLst>
              <a:path w="253364" h="365760">
                <a:moveTo>
                  <a:pt x="186181" y="313220"/>
                </a:moveTo>
                <a:lnTo>
                  <a:pt x="74802" y="313220"/>
                </a:lnTo>
                <a:lnTo>
                  <a:pt x="149885" y="365226"/>
                </a:lnTo>
                <a:lnTo>
                  <a:pt x="186181" y="313220"/>
                </a:lnTo>
                <a:close/>
              </a:path>
              <a:path w="253364" h="365760">
                <a:moveTo>
                  <a:pt x="183159" y="0"/>
                </a:moveTo>
                <a:lnTo>
                  <a:pt x="0" y="260692"/>
                </a:lnTo>
                <a:lnTo>
                  <a:pt x="12839" y="269760"/>
                </a:lnTo>
                <a:lnTo>
                  <a:pt x="15659" y="293954"/>
                </a:lnTo>
                <a:lnTo>
                  <a:pt x="52870" y="320408"/>
                </a:lnTo>
                <a:lnTo>
                  <a:pt x="74802" y="313220"/>
                </a:lnTo>
                <a:lnTo>
                  <a:pt x="186181" y="313220"/>
                </a:lnTo>
                <a:lnTo>
                  <a:pt x="253047" y="217411"/>
                </a:lnTo>
                <a:lnTo>
                  <a:pt x="196659" y="177939"/>
                </a:lnTo>
                <a:lnTo>
                  <a:pt x="217309" y="148247"/>
                </a:lnTo>
                <a:lnTo>
                  <a:pt x="205917" y="140017"/>
                </a:lnTo>
                <a:lnTo>
                  <a:pt x="227964" y="108839"/>
                </a:lnTo>
                <a:lnTo>
                  <a:pt x="206781" y="94145"/>
                </a:lnTo>
                <a:lnTo>
                  <a:pt x="243331" y="42875"/>
                </a:lnTo>
                <a:lnTo>
                  <a:pt x="183159" y="0"/>
                </a:lnTo>
                <a:close/>
              </a:path>
            </a:pathLst>
          </a:custGeom>
          <a:solidFill>
            <a:srgbClr val="C2D1D4"/>
          </a:solidFill>
        </p:spPr>
        <p:txBody>
          <a:bodyPr wrap="square" lIns="0" tIns="0" rIns="0" bIns="0" rtlCol="0"/>
          <a:lstStyle/>
          <a:p>
            <a:endParaRPr/>
          </a:p>
        </p:txBody>
      </p:sp>
      <p:sp>
        <p:nvSpPr>
          <p:cNvPr id="82" name="bk object 82"/>
          <p:cNvSpPr/>
          <p:nvPr/>
        </p:nvSpPr>
        <p:spPr>
          <a:xfrm>
            <a:off x="3293164" y="1977851"/>
            <a:ext cx="253365" cy="365760"/>
          </a:xfrm>
          <a:custGeom>
            <a:avLst/>
            <a:gdLst/>
            <a:ahLst/>
            <a:cxnLst/>
            <a:rect l="l" t="t" r="r" b="b"/>
            <a:pathLst>
              <a:path w="253364" h="365760">
                <a:moveTo>
                  <a:pt x="74802" y="313220"/>
                </a:moveTo>
                <a:lnTo>
                  <a:pt x="149885" y="365226"/>
                </a:lnTo>
                <a:lnTo>
                  <a:pt x="253047" y="217411"/>
                </a:lnTo>
                <a:lnTo>
                  <a:pt x="196659" y="177939"/>
                </a:lnTo>
                <a:lnTo>
                  <a:pt x="217309" y="148247"/>
                </a:lnTo>
                <a:lnTo>
                  <a:pt x="205917" y="140017"/>
                </a:lnTo>
                <a:lnTo>
                  <a:pt x="227964" y="108839"/>
                </a:lnTo>
                <a:lnTo>
                  <a:pt x="206781" y="94145"/>
                </a:lnTo>
                <a:lnTo>
                  <a:pt x="243331" y="42875"/>
                </a:lnTo>
                <a:lnTo>
                  <a:pt x="183159" y="0"/>
                </a:lnTo>
                <a:lnTo>
                  <a:pt x="0" y="260692"/>
                </a:lnTo>
                <a:lnTo>
                  <a:pt x="12839" y="269760"/>
                </a:lnTo>
                <a:lnTo>
                  <a:pt x="15659" y="293954"/>
                </a:lnTo>
                <a:lnTo>
                  <a:pt x="52870" y="320408"/>
                </a:lnTo>
                <a:lnTo>
                  <a:pt x="74802" y="313220"/>
                </a:lnTo>
                <a:close/>
              </a:path>
            </a:pathLst>
          </a:custGeom>
          <a:ln w="3175">
            <a:solidFill>
              <a:srgbClr val="95A0A9"/>
            </a:solidFill>
          </a:ln>
        </p:spPr>
        <p:txBody>
          <a:bodyPr wrap="square" lIns="0" tIns="0" rIns="0" bIns="0" rtlCol="0"/>
          <a:lstStyle/>
          <a:p>
            <a:endParaRPr/>
          </a:p>
        </p:txBody>
      </p:sp>
      <p:sp>
        <p:nvSpPr>
          <p:cNvPr id="83" name="bk object 83"/>
          <p:cNvSpPr/>
          <p:nvPr/>
        </p:nvSpPr>
        <p:spPr>
          <a:xfrm>
            <a:off x="-3" y="8376668"/>
            <a:ext cx="274320" cy="203200"/>
          </a:xfrm>
          <a:custGeom>
            <a:avLst/>
            <a:gdLst/>
            <a:ahLst/>
            <a:cxnLst/>
            <a:rect l="l" t="t" r="r" b="b"/>
            <a:pathLst>
              <a:path w="274320" h="203200">
                <a:moveTo>
                  <a:pt x="224104" y="0"/>
                </a:moveTo>
                <a:lnTo>
                  <a:pt x="104165" y="52400"/>
                </a:lnTo>
                <a:lnTo>
                  <a:pt x="0" y="118935"/>
                </a:lnTo>
                <a:lnTo>
                  <a:pt x="0" y="121716"/>
                </a:lnTo>
                <a:lnTo>
                  <a:pt x="59664" y="202958"/>
                </a:lnTo>
                <a:lnTo>
                  <a:pt x="145046" y="148882"/>
                </a:lnTo>
                <a:lnTo>
                  <a:pt x="273951" y="92468"/>
                </a:lnTo>
                <a:lnTo>
                  <a:pt x="224104" y="0"/>
                </a:lnTo>
                <a:close/>
              </a:path>
            </a:pathLst>
          </a:custGeom>
          <a:solidFill>
            <a:srgbClr val="C2D1D4"/>
          </a:solidFill>
        </p:spPr>
        <p:txBody>
          <a:bodyPr wrap="square" lIns="0" tIns="0" rIns="0" bIns="0" rtlCol="0"/>
          <a:lstStyle/>
          <a:p>
            <a:endParaRPr/>
          </a:p>
        </p:txBody>
      </p:sp>
      <p:sp>
        <p:nvSpPr>
          <p:cNvPr id="84" name="bk object 84"/>
          <p:cNvSpPr/>
          <p:nvPr/>
        </p:nvSpPr>
        <p:spPr>
          <a:xfrm>
            <a:off x="0" y="8376671"/>
            <a:ext cx="274320" cy="203200"/>
          </a:xfrm>
          <a:custGeom>
            <a:avLst/>
            <a:gdLst/>
            <a:ahLst/>
            <a:cxnLst/>
            <a:rect l="l" t="t" r="r" b="b"/>
            <a:pathLst>
              <a:path w="274320" h="203200">
                <a:moveTo>
                  <a:pt x="0" y="121704"/>
                </a:moveTo>
                <a:lnTo>
                  <a:pt x="59664" y="202946"/>
                </a:lnTo>
                <a:lnTo>
                  <a:pt x="145046" y="148882"/>
                </a:lnTo>
                <a:lnTo>
                  <a:pt x="273951" y="92468"/>
                </a:lnTo>
                <a:lnTo>
                  <a:pt x="224091" y="0"/>
                </a:lnTo>
                <a:lnTo>
                  <a:pt x="104165" y="52400"/>
                </a:lnTo>
                <a:lnTo>
                  <a:pt x="0" y="118922"/>
                </a:lnTo>
              </a:path>
            </a:pathLst>
          </a:custGeom>
          <a:ln w="3175">
            <a:solidFill>
              <a:srgbClr val="95A0A9"/>
            </a:solidFill>
          </a:ln>
        </p:spPr>
        <p:txBody>
          <a:bodyPr wrap="square" lIns="0" tIns="0" rIns="0" bIns="0" rtlCol="0"/>
          <a:lstStyle/>
          <a:p>
            <a:endParaRPr/>
          </a:p>
        </p:txBody>
      </p:sp>
      <p:sp>
        <p:nvSpPr>
          <p:cNvPr id="85" name="bk object 85"/>
          <p:cNvSpPr/>
          <p:nvPr/>
        </p:nvSpPr>
        <p:spPr>
          <a:xfrm>
            <a:off x="1868477" y="5277652"/>
            <a:ext cx="221615" cy="371475"/>
          </a:xfrm>
          <a:custGeom>
            <a:avLst/>
            <a:gdLst/>
            <a:ahLst/>
            <a:cxnLst/>
            <a:rect l="l" t="t" r="r" b="b"/>
            <a:pathLst>
              <a:path w="221614" h="371475">
                <a:moveTo>
                  <a:pt x="60591" y="32537"/>
                </a:moveTo>
                <a:lnTo>
                  <a:pt x="38493" y="102514"/>
                </a:lnTo>
                <a:lnTo>
                  <a:pt x="70904" y="112991"/>
                </a:lnTo>
                <a:lnTo>
                  <a:pt x="20129" y="270954"/>
                </a:lnTo>
                <a:lnTo>
                  <a:pt x="0" y="333794"/>
                </a:lnTo>
                <a:lnTo>
                  <a:pt x="99898" y="365975"/>
                </a:lnTo>
                <a:lnTo>
                  <a:pt x="115811" y="371284"/>
                </a:lnTo>
                <a:lnTo>
                  <a:pt x="219743" y="42710"/>
                </a:lnTo>
                <a:lnTo>
                  <a:pt x="92176" y="42710"/>
                </a:lnTo>
                <a:lnTo>
                  <a:pt x="60591" y="32537"/>
                </a:lnTo>
                <a:close/>
              </a:path>
              <a:path w="221614" h="371475">
                <a:moveTo>
                  <a:pt x="105765" y="0"/>
                </a:moveTo>
                <a:lnTo>
                  <a:pt x="92176" y="42710"/>
                </a:lnTo>
                <a:lnTo>
                  <a:pt x="219743" y="42710"/>
                </a:lnTo>
                <a:lnTo>
                  <a:pt x="221475" y="37236"/>
                </a:lnTo>
                <a:lnTo>
                  <a:pt x="105765" y="0"/>
                </a:lnTo>
                <a:close/>
              </a:path>
            </a:pathLst>
          </a:custGeom>
          <a:solidFill>
            <a:srgbClr val="C2D1D4"/>
          </a:solidFill>
        </p:spPr>
        <p:txBody>
          <a:bodyPr wrap="square" lIns="0" tIns="0" rIns="0" bIns="0" rtlCol="0"/>
          <a:lstStyle/>
          <a:p>
            <a:endParaRPr/>
          </a:p>
        </p:txBody>
      </p:sp>
      <p:sp>
        <p:nvSpPr>
          <p:cNvPr id="86" name="bk object 86"/>
          <p:cNvSpPr/>
          <p:nvPr/>
        </p:nvSpPr>
        <p:spPr>
          <a:xfrm>
            <a:off x="1868477" y="5277652"/>
            <a:ext cx="221615" cy="371475"/>
          </a:xfrm>
          <a:custGeom>
            <a:avLst/>
            <a:gdLst/>
            <a:ahLst/>
            <a:cxnLst/>
            <a:rect l="l" t="t" r="r" b="b"/>
            <a:pathLst>
              <a:path w="221614" h="371475">
                <a:moveTo>
                  <a:pt x="99898" y="365975"/>
                </a:moveTo>
                <a:lnTo>
                  <a:pt x="115811" y="371284"/>
                </a:lnTo>
                <a:lnTo>
                  <a:pt x="221475" y="37236"/>
                </a:lnTo>
                <a:lnTo>
                  <a:pt x="203860" y="31623"/>
                </a:lnTo>
                <a:lnTo>
                  <a:pt x="105765" y="0"/>
                </a:lnTo>
                <a:lnTo>
                  <a:pt x="92176" y="42710"/>
                </a:lnTo>
                <a:lnTo>
                  <a:pt x="60591" y="32537"/>
                </a:lnTo>
                <a:lnTo>
                  <a:pt x="38493" y="102514"/>
                </a:lnTo>
                <a:lnTo>
                  <a:pt x="70904" y="112991"/>
                </a:lnTo>
                <a:lnTo>
                  <a:pt x="20129" y="270954"/>
                </a:lnTo>
                <a:lnTo>
                  <a:pt x="0" y="333794"/>
                </a:lnTo>
                <a:lnTo>
                  <a:pt x="99898" y="365975"/>
                </a:lnTo>
                <a:close/>
              </a:path>
            </a:pathLst>
          </a:custGeom>
          <a:ln w="3175">
            <a:solidFill>
              <a:srgbClr val="95A0A9"/>
            </a:solidFill>
          </a:ln>
        </p:spPr>
        <p:txBody>
          <a:bodyPr wrap="square" lIns="0" tIns="0" rIns="0" bIns="0" rtlCol="0"/>
          <a:lstStyle/>
          <a:p>
            <a:endParaRPr/>
          </a:p>
        </p:txBody>
      </p:sp>
      <p:sp>
        <p:nvSpPr>
          <p:cNvPr id="87" name="bk object 87"/>
          <p:cNvSpPr/>
          <p:nvPr/>
        </p:nvSpPr>
        <p:spPr>
          <a:xfrm>
            <a:off x="13326775" y="1078226"/>
            <a:ext cx="98221" cy="163639"/>
          </a:xfrm>
          <a:prstGeom prst="rect">
            <a:avLst/>
          </a:prstGeom>
          <a:blipFill>
            <a:blip r:embed="rId19" cstate="print"/>
            <a:stretch>
              <a:fillRect/>
            </a:stretch>
          </a:blipFill>
        </p:spPr>
        <p:txBody>
          <a:bodyPr wrap="square" lIns="0" tIns="0" rIns="0" bIns="0" rtlCol="0"/>
          <a:lstStyle/>
          <a:p>
            <a:endParaRPr/>
          </a:p>
        </p:txBody>
      </p:sp>
      <p:sp>
        <p:nvSpPr>
          <p:cNvPr id="88" name="bk object 88"/>
          <p:cNvSpPr/>
          <p:nvPr/>
        </p:nvSpPr>
        <p:spPr>
          <a:xfrm>
            <a:off x="-1587" y="965423"/>
            <a:ext cx="164007" cy="195275"/>
          </a:xfrm>
          <a:prstGeom prst="rect">
            <a:avLst/>
          </a:prstGeom>
          <a:blipFill>
            <a:blip r:embed="rId20" cstate="print"/>
            <a:stretch>
              <a:fillRect/>
            </a:stretch>
          </a:blipFill>
        </p:spPr>
        <p:txBody>
          <a:bodyPr wrap="square" lIns="0" tIns="0" rIns="0" bIns="0" rtlCol="0"/>
          <a:lstStyle/>
          <a:p>
            <a:endParaRPr/>
          </a:p>
        </p:txBody>
      </p:sp>
      <p:sp>
        <p:nvSpPr>
          <p:cNvPr id="89" name="bk object 89"/>
          <p:cNvSpPr/>
          <p:nvPr/>
        </p:nvSpPr>
        <p:spPr>
          <a:xfrm>
            <a:off x="488132" y="4553394"/>
            <a:ext cx="327025" cy="365760"/>
          </a:xfrm>
          <a:custGeom>
            <a:avLst/>
            <a:gdLst/>
            <a:ahLst/>
            <a:cxnLst/>
            <a:rect l="l" t="t" r="r" b="b"/>
            <a:pathLst>
              <a:path w="327025" h="365760">
                <a:moveTo>
                  <a:pt x="135153" y="0"/>
                </a:moveTo>
                <a:lnTo>
                  <a:pt x="0" y="94818"/>
                </a:lnTo>
                <a:lnTo>
                  <a:pt x="191414" y="365493"/>
                </a:lnTo>
                <a:lnTo>
                  <a:pt x="326466" y="270611"/>
                </a:lnTo>
                <a:lnTo>
                  <a:pt x="135153" y="0"/>
                </a:lnTo>
                <a:close/>
              </a:path>
            </a:pathLst>
          </a:custGeom>
          <a:solidFill>
            <a:srgbClr val="C2D1D4"/>
          </a:solidFill>
        </p:spPr>
        <p:txBody>
          <a:bodyPr wrap="square" lIns="0" tIns="0" rIns="0" bIns="0" rtlCol="0"/>
          <a:lstStyle/>
          <a:p>
            <a:endParaRPr/>
          </a:p>
        </p:txBody>
      </p:sp>
      <p:sp>
        <p:nvSpPr>
          <p:cNvPr id="90" name="bk object 90"/>
          <p:cNvSpPr/>
          <p:nvPr/>
        </p:nvSpPr>
        <p:spPr>
          <a:xfrm>
            <a:off x="488132" y="4553394"/>
            <a:ext cx="327025" cy="365760"/>
          </a:xfrm>
          <a:custGeom>
            <a:avLst/>
            <a:gdLst/>
            <a:ahLst/>
            <a:cxnLst/>
            <a:rect l="l" t="t" r="r" b="b"/>
            <a:pathLst>
              <a:path w="327025" h="365760">
                <a:moveTo>
                  <a:pt x="135153" y="0"/>
                </a:moveTo>
                <a:lnTo>
                  <a:pt x="0" y="94818"/>
                </a:lnTo>
                <a:lnTo>
                  <a:pt x="93141" y="226263"/>
                </a:lnTo>
                <a:lnTo>
                  <a:pt x="191414" y="365493"/>
                </a:lnTo>
                <a:lnTo>
                  <a:pt x="326466" y="270611"/>
                </a:lnTo>
                <a:lnTo>
                  <a:pt x="227723" y="131076"/>
                </a:lnTo>
                <a:lnTo>
                  <a:pt x="135153" y="0"/>
                </a:lnTo>
                <a:close/>
              </a:path>
            </a:pathLst>
          </a:custGeom>
          <a:ln w="3175">
            <a:solidFill>
              <a:srgbClr val="95A0A9"/>
            </a:solidFill>
          </a:ln>
        </p:spPr>
        <p:txBody>
          <a:bodyPr wrap="square" lIns="0" tIns="0" rIns="0" bIns="0" rtlCol="0"/>
          <a:lstStyle/>
          <a:p>
            <a:endParaRPr/>
          </a:p>
        </p:txBody>
      </p:sp>
      <p:sp>
        <p:nvSpPr>
          <p:cNvPr id="91" name="bk object 91"/>
          <p:cNvSpPr/>
          <p:nvPr/>
        </p:nvSpPr>
        <p:spPr>
          <a:xfrm>
            <a:off x="2319554" y="0"/>
            <a:ext cx="358140" cy="289560"/>
          </a:xfrm>
          <a:custGeom>
            <a:avLst/>
            <a:gdLst/>
            <a:ahLst/>
            <a:cxnLst/>
            <a:rect l="l" t="t" r="r" b="b"/>
            <a:pathLst>
              <a:path w="358139" h="289560">
                <a:moveTo>
                  <a:pt x="249656" y="0"/>
                </a:moveTo>
                <a:lnTo>
                  <a:pt x="0" y="0"/>
                </a:lnTo>
                <a:lnTo>
                  <a:pt x="175552" y="289052"/>
                </a:lnTo>
                <a:lnTo>
                  <a:pt x="188976" y="280720"/>
                </a:lnTo>
                <a:lnTo>
                  <a:pt x="357924" y="178155"/>
                </a:lnTo>
                <a:lnTo>
                  <a:pt x="249656" y="0"/>
                </a:lnTo>
                <a:close/>
              </a:path>
            </a:pathLst>
          </a:custGeom>
          <a:solidFill>
            <a:srgbClr val="C2D1D4"/>
          </a:solidFill>
        </p:spPr>
        <p:txBody>
          <a:bodyPr wrap="square" lIns="0" tIns="0" rIns="0" bIns="0" rtlCol="0"/>
          <a:lstStyle/>
          <a:p>
            <a:endParaRPr/>
          </a:p>
        </p:txBody>
      </p:sp>
      <p:sp>
        <p:nvSpPr>
          <p:cNvPr id="92" name="bk object 92"/>
          <p:cNvSpPr/>
          <p:nvPr/>
        </p:nvSpPr>
        <p:spPr>
          <a:xfrm>
            <a:off x="2319554" y="0"/>
            <a:ext cx="358140" cy="289560"/>
          </a:xfrm>
          <a:custGeom>
            <a:avLst/>
            <a:gdLst/>
            <a:ahLst/>
            <a:cxnLst/>
            <a:rect l="l" t="t" r="r" b="b"/>
            <a:pathLst>
              <a:path w="358139" h="289560">
                <a:moveTo>
                  <a:pt x="0" y="0"/>
                </a:moveTo>
                <a:lnTo>
                  <a:pt x="175552" y="289052"/>
                </a:lnTo>
                <a:lnTo>
                  <a:pt x="188976" y="280720"/>
                </a:lnTo>
                <a:lnTo>
                  <a:pt x="278561" y="226225"/>
                </a:lnTo>
                <a:lnTo>
                  <a:pt x="357924" y="178155"/>
                </a:lnTo>
                <a:lnTo>
                  <a:pt x="249656" y="0"/>
                </a:lnTo>
              </a:path>
            </a:pathLst>
          </a:custGeom>
          <a:ln w="3175">
            <a:solidFill>
              <a:srgbClr val="95A0A9"/>
            </a:solidFill>
          </a:ln>
        </p:spPr>
        <p:txBody>
          <a:bodyPr wrap="square" lIns="0" tIns="0" rIns="0" bIns="0" rtlCol="0"/>
          <a:lstStyle/>
          <a:p>
            <a:endParaRPr/>
          </a:p>
        </p:txBody>
      </p:sp>
      <p:sp>
        <p:nvSpPr>
          <p:cNvPr id="93" name="bk object 93"/>
          <p:cNvSpPr/>
          <p:nvPr/>
        </p:nvSpPr>
        <p:spPr>
          <a:xfrm>
            <a:off x="949083" y="8934894"/>
            <a:ext cx="280670" cy="330200"/>
          </a:xfrm>
          <a:custGeom>
            <a:avLst/>
            <a:gdLst/>
            <a:ahLst/>
            <a:cxnLst/>
            <a:rect l="l" t="t" r="r" b="b"/>
            <a:pathLst>
              <a:path w="280669" h="330200">
                <a:moveTo>
                  <a:pt x="156438" y="0"/>
                </a:moveTo>
                <a:lnTo>
                  <a:pt x="0" y="88620"/>
                </a:lnTo>
                <a:lnTo>
                  <a:pt x="138353" y="329933"/>
                </a:lnTo>
                <a:lnTo>
                  <a:pt x="280174" y="287858"/>
                </a:lnTo>
                <a:lnTo>
                  <a:pt x="156438" y="0"/>
                </a:lnTo>
                <a:close/>
              </a:path>
            </a:pathLst>
          </a:custGeom>
          <a:solidFill>
            <a:srgbClr val="C2D1D4"/>
          </a:solidFill>
        </p:spPr>
        <p:txBody>
          <a:bodyPr wrap="square" lIns="0" tIns="0" rIns="0" bIns="0" rtlCol="0"/>
          <a:lstStyle/>
          <a:p>
            <a:endParaRPr/>
          </a:p>
        </p:txBody>
      </p:sp>
      <p:sp>
        <p:nvSpPr>
          <p:cNvPr id="94" name="bk object 94"/>
          <p:cNvSpPr/>
          <p:nvPr/>
        </p:nvSpPr>
        <p:spPr>
          <a:xfrm>
            <a:off x="949083" y="8934894"/>
            <a:ext cx="280670" cy="330200"/>
          </a:xfrm>
          <a:custGeom>
            <a:avLst/>
            <a:gdLst/>
            <a:ahLst/>
            <a:cxnLst/>
            <a:rect l="l" t="t" r="r" b="b"/>
            <a:pathLst>
              <a:path w="280669" h="330200">
                <a:moveTo>
                  <a:pt x="138353" y="329933"/>
                </a:moveTo>
                <a:lnTo>
                  <a:pt x="280174" y="287858"/>
                </a:lnTo>
                <a:lnTo>
                  <a:pt x="156438" y="0"/>
                </a:lnTo>
                <a:lnTo>
                  <a:pt x="0" y="88620"/>
                </a:lnTo>
                <a:lnTo>
                  <a:pt x="138353" y="329933"/>
                </a:lnTo>
                <a:close/>
              </a:path>
            </a:pathLst>
          </a:custGeom>
          <a:ln w="3175">
            <a:solidFill>
              <a:srgbClr val="95A0A9"/>
            </a:solidFill>
          </a:ln>
        </p:spPr>
        <p:txBody>
          <a:bodyPr wrap="square" lIns="0" tIns="0" rIns="0" bIns="0" rtlCol="0"/>
          <a:lstStyle/>
          <a:p>
            <a:endParaRPr/>
          </a:p>
        </p:txBody>
      </p:sp>
      <p:sp>
        <p:nvSpPr>
          <p:cNvPr id="95" name="bk object 95"/>
          <p:cNvSpPr/>
          <p:nvPr/>
        </p:nvSpPr>
        <p:spPr>
          <a:xfrm>
            <a:off x="-1125" y="0"/>
            <a:ext cx="176517" cy="85077"/>
          </a:xfrm>
          <a:prstGeom prst="rect">
            <a:avLst/>
          </a:prstGeom>
          <a:blipFill>
            <a:blip r:embed="rId21" cstate="print"/>
            <a:stretch>
              <a:fillRect/>
            </a:stretch>
          </a:blipFill>
        </p:spPr>
        <p:txBody>
          <a:bodyPr wrap="square" lIns="0" tIns="0" rIns="0" bIns="0" rtlCol="0"/>
          <a:lstStyle/>
          <a:p>
            <a:endParaRPr/>
          </a:p>
        </p:txBody>
      </p:sp>
      <p:sp>
        <p:nvSpPr>
          <p:cNvPr id="96" name="bk object 96"/>
          <p:cNvSpPr/>
          <p:nvPr/>
        </p:nvSpPr>
        <p:spPr>
          <a:xfrm>
            <a:off x="12209084" y="1017421"/>
            <a:ext cx="368300" cy="238125"/>
          </a:xfrm>
          <a:custGeom>
            <a:avLst/>
            <a:gdLst/>
            <a:ahLst/>
            <a:cxnLst/>
            <a:rect l="l" t="t" r="r" b="b"/>
            <a:pathLst>
              <a:path w="368300" h="238125">
                <a:moveTo>
                  <a:pt x="292915" y="181978"/>
                </a:moveTo>
                <a:lnTo>
                  <a:pt x="70002" y="181978"/>
                </a:lnTo>
                <a:lnTo>
                  <a:pt x="84797" y="237515"/>
                </a:lnTo>
                <a:lnTo>
                  <a:pt x="292915" y="181978"/>
                </a:lnTo>
                <a:close/>
              </a:path>
              <a:path w="368300" h="238125">
                <a:moveTo>
                  <a:pt x="325386" y="0"/>
                </a:moveTo>
                <a:lnTo>
                  <a:pt x="40132" y="75996"/>
                </a:lnTo>
                <a:lnTo>
                  <a:pt x="47637" y="104901"/>
                </a:lnTo>
                <a:lnTo>
                  <a:pt x="0" y="117627"/>
                </a:lnTo>
                <a:lnTo>
                  <a:pt x="20650" y="195033"/>
                </a:lnTo>
                <a:lnTo>
                  <a:pt x="70002" y="181978"/>
                </a:lnTo>
                <a:lnTo>
                  <a:pt x="292915" y="181978"/>
                </a:lnTo>
                <a:lnTo>
                  <a:pt x="368300" y="161861"/>
                </a:lnTo>
                <a:lnTo>
                  <a:pt x="325386" y="0"/>
                </a:lnTo>
                <a:close/>
              </a:path>
            </a:pathLst>
          </a:custGeom>
          <a:solidFill>
            <a:srgbClr val="C2D1D4"/>
          </a:solidFill>
        </p:spPr>
        <p:txBody>
          <a:bodyPr wrap="square" lIns="0" tIns="0" rIns="0" bIns="0" rtlCol="0"/>
          <a:lstStyle/>
          <a:p>
            <a:endParaRPr/>
          </a:p>
        </p:txBody>
      </p:sp>
      <p:sp>
        <p:nvSpPr>
          <p:cNvPr id="97" name="bk object 97"/>
          <p:cNvSpPr/>
          <p:nvPr/>
        </p:nvSpPr>
        <p:spPr>
          <a:xfrm>
            <a:off x="12209084" y="1017421"/>
            <a:ext cx="368300" cy="238125"/>
          </a:xfrm>
          <a:custGeom>
            <a:avLst/>
            <a:gdLst/>
            <a:ahLst/>
            <a:cxnLst/>
            <a:rect l="l" t="t" r="r" b="b"/>
            <a:pathLst>
              <a:path w="368300" h="238125">
                <a:moveTo>
                  <a:pt x="0" y="117627"/>
                </a:moveTo>
                <a:lnTo>
                  <a:pt x="20650" y="195033"/>
                </a:lnTo>
                <a:lnTo>
                  <a:pt x="70002" y="181978"/>
                </a:lnTo>
                <a:lnTo>
                  <a:pt x="84797" y="237515"/>
                </a:lnTo>
                <a:lnTo>
                  <a:pt x="368300" y="161861"/>
                </a:lnTo>
                <a:lnTo>
                  <a:pt x="325386" y="0"/>
                </a:lnTo>
                <a:lnTo>
                  <a:pt x="40132" y="75996"/>
                </a:lnTo>
                <a:lnTo>
                  <a:pt x="47637" y="104901"/>
                </a:lnTo>
                <a:lnTo>
                  <a:pt x="0" y="117627"/>
                </a:lnTo>
                <a:close/>
              </a:path>
            </a:pathLst>
          </a:custGeom>
          <a:ln w="3175">
            <a:solidFill>
              <a:srgbClr val="95A0A9"/>
            </a:solidFill>
          </a:ln>
        </p:spPr>
        <p:txBody>
          <a:bodyPr wrap="square" lIns="0" tIns="0" rIns="0" bIns="0" rtlCol="0"/>
          <a:lstStyle/>
          <a:p>
            <a:endParaRPr/>
          </a:p>
        </p:txBody>
      </p:sp>
      <p:sp>
        <p:nvSpPr>
          <p:cNvPr id="98" name="bk object 98"/>
          <p:cNvSpPr/>
          <p:nvPr/>
        </p:nvSpPr>
        <p:spPr>
          <a:xfrm>
            <a:off x="0" y="2904990"/>
            <a:ext cx="321310" cy="430530"/>
          </a:xfrm>
          <a:custGeom>
            <a:avLst/>
            <a:gdLst/>
            <a:ahLst/>
            <a:cxnLst/>
            <a:rect l="l" t="t" r="r" b="b"/>
            <a:pathLst>
              <a:path w="321310" h="430529">
                <a:moveTo>
                  <a:pt x="0" y="0"/>
                </a:moveTo>
                <a:lnTo>
                  <a:pt x="0" y="177673"/>
                </a:lnTo>
                <a:lnTo>
                  <a:pt x="106235" y="311861"/>
                </a:lnTo>
                <a:lnTo>
                  <a:pt x="84251" y="330225"/>
                </a:lnTo>
                <a:lnTo>
                  <a:pt x="121640" y="381292"/>
                </a:lnTo>
                <a:lnTo>
                  <a:pt x="164071" y="430403"/>
                </a:lnTo>
                <a:lnTo>
                  <a:pt x="316033" y="310426"/>
                </a:lnTo>
                <a:lnTo>
                  <a:pt x="215811" y="310426"/>
                </a:lnTo>
                <a:lnTo>
                  <a:pt x="152311" y="226402"/>
                </a:lnTo>
                <a:lnTo>
                  <a:pt x="163398" y="217411"/>
                </a:lnTo>
                <a:lnTo>
                  <a:pt x="42341" y="63207"/>
                </a:lnTo>
                <a:lnTo>
                  <a:pt x="45834" y="60032"/>
                </a:lnTo>
                <a:lnTo>
                  <a:pt x="0" y="0"/>
                </a:lnTo>
                <a:close/>
              </a:path>
              <a:path w="321310" h="430529">
                <a:moveTo>
                  <a:pt x="280581" y="254685"/>
                </a:moveTo>
                <a:lnTo>
                  <a:pt x="227965" y="299415"/>
                </a:lnTo>
                <a:lnTo>
                  <a:pt x="220459" y="306476"/>
                </a:lnTo>
                <a:lnTo>
                  <a:pt x="215811" y="310426"/>
                </a:lnTo>
                <a:lnTo>
                  <a:pt x="316033" y="310426"/>
                </a:lnTo>
                <a:lnTo>
                  <a:pt x="321132" y="306400"/>
                </a:lnTo>
                <a:lnTo>
                  <a:pt x="280581" y="254685"/>
                </a:lnTo>
                <a:close/>
              </a:path>
            </a:pathLst>
          </a:custGeom>
          <a:solidFill>
            <a:srgbClr val="C2D1D4"/>
          </a:solidFill>
        </p:spPr>
        <p:txBody>
          <a:bodyPr wrap="square" lIns="0" tIns="0" rIns="0" bIns="0" rtlCol="0"/>
          <a:lstStyle/>
          <a:p>
            <a:endParaRPr/>
          </a:p>
        </p:txBody>
      </p:sp>
      <p:sp>
        <p:nvSpPr>
          <p:cNvPr id="99" name="bk object 99"/>
          <p:cNvSpPr/>
          <p:nvPr/>
        </p:nvSpPr>
        <p:spPr>
          <a:xfrm>
            <a:off x="0" y="2904993"/>
            <a:ext cx="321310" cy="430530"/>
          </a:xfrm>
          <a:custGeom>
            <a:avLst/>
            <a:gdLst/>
            <a:ahLst/>
            <a:cxnLst/>
            <a:rect l="l" t="t" r="r" b="b"/>
            <a:pathLst>
              <a:path w="321310" h="430529">
                <a:moveTo>
                  <a:pt x="0" y="0"/>
                </a:moveTo>
                <a:lnTo>
                  <a:pt x="45834" y="60032"/>
                </a:lnTo>
                <a:lnTo>
                  <a:pt x="42329" y="63195"/>
                </a:lnTo>
                <a:lnTo>
                  <a:pt x="163410" y="217411"/>
                </a:lnTo>
                <a:lnTo>
                  <a:pt x="152311" y="226402"/>
                </a:lnTo>
                <a:lnTo>
                  <a:pt x="215811" y="310426"/>
                </a:lnTo>
                <a:lnTo>
                  <a:pt x="220459" y="306476"/>
                </a:lnTo>
                <a:lnTo>
                  <a:pt x="227965" y="299415"/>
                </a:lnTo>
                <a:lnTo>
                  <a:pt x="280581" y="254685"/>
                </a:lnTo>
                <a:lnTo>
                  <a:pt x="321144" y="306387"/>
                </a:lnTo>
                <a:lnTo>
                  <a:pt x="164071" y="430403"/>
                </a:lnTo>
                <a:lnTo>
                  <a:pt x="121640" y="381279"/>
                </a:lnTo>
                <a:lnTo>
                  <a:pt x="84251" y="330225"/>
                </a:lnTo>
                <a:lnTo>
                  <a:pt x="106235" y="311861"/>
                </a:lnTo>
                <a:lnTo>
                  <a:pt x="0" y="177673"/>
                </a:lnTo>
              </a:path>
            </a:pathLst>
          </a:custGeom>
          <a:ln w="3175">
            <a:solidFill>
              <a:srgbClr val="95A0A9"/>
            </a:solidFill>
          </a:ln>
        </p:spPr>
        <p:txBody>
          <a:bodyPr wrap="square" lIns="0" tIns="0" rIns="0" bIns="0" rtlCol="0"/>
          <a:lstStyle/>
          <a:p>
            <a:endParaRPr/>
          </a:p>
        </p:txBody>
      </p:sp>
      <p:sp>
        <p:nvSpPr>
          <p:cNvPr id="100" name="bk object 100"/>
          <p:cNvSpPr/>
          <p:nvPr/>
        </p:nvSpPr>
        <p:spPr>
          <a:xfrm>
            <a:off x="2033144" y="2167106"/>
            <a:ext cx="1316355" cy="1280160"/>
          </a:xfrm>
          <a:custGeom>
            <a:avLst/>
            <a:gdLst/>
            <a:ahLst/>
            <a:cxnLst/>
            <a:rect l="l" t="t" r="r" b="b"/>
            <a:pathLst>
              <a:path w="1316354" h="1280160">
                <a:moveTo>
                  <a:pt x="149212" y="458850"/>
                </a:moveTo>
                <a:lnTo>
                  <a:pt x="0" y="565810"/>
                </a:lnTo>
                <a:lnTo>
                  <a:pt x="508393" y="1274902"/>
                </a:lnTo>
                <a:lnTo>
                  <a:pt x="577303" y="1279931"/>
                </a:lnTo>
                <a:lnTo>
                  <a:pt x="835183" y="1032332"/>
                </a:lnTo>
                <a:lnTo>
                  <a:pt x="562914" y="1032332"/>
                </a:lnTo>
                <a:lnTo>
                  <a:pt x="149212" y="458850"/>
                </a:lnTo>
                <a:close/>
              </a:path>
              <a:path w="1316354" h="1280160">
                <a:moveTo>
                  <a:pt x="692442" y="0"/>
                </a:moveTo>
                <a:lnTo>
                  <a:pt x="588657" y="155092"/>
                </a:lnTo>
                <a:lnTo>
                  <a:pt x="1110170" y="511657"/>
                </a:lnTo>
                <a:lnTo>
                  <a:pt x="562914" y="1032332"/>
                </a:lnTo>
                <a:lnTo>
                  <a:pt x="835183" y="1032332"/>
                </a:lnTo>
                <a:lnTo>
                  <a:pt x="1316088" y="570598"/>
                </a:lnTo>
                <a:lnTo>
                  <a:pt x="1301699" y="420535"/>
                </a:lnTo>
                <a:lnTo>
                  <a:pt x="692442" y="0"/>
                </a:lnTo>
                <a:close/>
              </a:path>
            </a:pathLst>
          </a:custGeom>
          <a:solidFill>
            <a:srgbClr val="C2D1D4"/>
          </a:solidFill>
        </p:spPr>
        <p:txBody>
          <a:bodyPr wrap="square" lIns="0" tIns="0" rIns="0" bIns="0" rtlCol="0"/>
          <a:lstStyle/>
          <a:p>
            <a:endParaRPr/>
          </a:p>
        </p:txBody>
      </p:sp>
      <p:sp>
        <p:nvSpPr>
          <p:cNvPr id="101" name="bk object 101"/>
          <p:cNvSpPr/>
          <p:nvPr/>
        </p:nvSpPr>
        <p:spPr>
          <a:xfrm>
            <a:off x="2033144" y="2167106"/>
            <a:ext cx="1316355" cy="1280160"/>
          </a:xfrm>
          <a:custGeom>
            <a:avLst/>
            <a:gdLst/>
            <a:ahLst/>
            <a:cxnLst/>
            <a:rect l="l" t="t" r="r" b="b"/>
            <a:pathLst>
              <a:path w="1316354" h="1280160">
                <a:moveTo>
                  <a:pt x="508393" y="1274902"/>
                </a:moveTo>
                <a:lnTo>
                  <a:pt x="577303" y="1279931"/>
                </a:lnTo>
                <a:lnTo>
                  <a:pt x="1316088" y="570598"/>
                </a:lnTo>
                <a:lnTo>
                  <a:pt x="1301699" y="420535"/>
                </a:lnTo>
                <a:lnTo>
                  <a:pt x="692442" y="0"/>
                </a:lnTo>
                <a:lnTo>
                  <a:pt x="588657" y="155092"/>
                </a:lnTo>
                <a:lnTo>
                  <a:pt x="1110170" y="511657"/>
                </a:lnTo>
                <a:lnTo>
                  <a:pt x="562914" y="1032332"/>
                </a:lnTo>
                <a:lnTo>
                  <a:pt x="149212" y="458850"/>
                </a:lnTo>
                <a:lnTo>
                  <a:pt x="0" y="565810"/>
                </a:lnTo>
                <a:lnTo>
                  <a:pt x="508393" y="1274902"/>
                </a:lnTo>
                <a:close/>
              </a:path>
            </a:pathLst>
          </a:custGeom>
          <a:ln w="3175">
            <a:solidFill>
              <a:srgbClr val="95A0A9"/>
            </a:solidFill>
          </a:ln>
        </p:spPr>
        <p:txBody>
          <a:bodyPr wrap="square" lIns="0" tIns="0" rIns="0" bIns="0" rtlCol="0"/>
          <a:lstStyle/>
          <a:p>
            <a:endParaRPr/>
          </a:p>
        </p:txBody>
      </p:sp>
      <p:sp>
        <p:nvSpPr>
          <p:cNvPr id="102" name="bk object 102"/>
          <p:cNvSpPr/>
          <p:nvPr/>
        </p:nvSpPr>
        <p:spPr>
          <a:xfrm>
            <a:off x="9803438" y="10554523"/>
            <a:ext cx="64769" cy="81915"/>
          </a:xfrm>
          <a:custGeom>
            <a:avLst/>
            <a:gdLst/>
            <a:ahLst/>
            <a:cxnLst/>
            <a:rect l="l" t="t" r="r" b="b"/>
            <a:pathLst>
              <a:path w="64770" h="81915">
                <a:moveTo>
                  <a:pt x="0" y="79908"/>
                </a:moveTo>
                <a:lnTo>
                  <a:pt x="61429" y="81610"/>
                </a:lnTo>
                <a:lnTo>
                  <a:pt x="64325" y="7505"/>
                </a:lnTo>
                <a:lnTo>
                  <a:pt x="64503" y="1181"/>
                </a:lnTo>
                <a:lnTo>
                  <a:pt x="4114" y="0"/>
                </a:lnTo>
                <a:lnTo>
                  <a:pt x="3771" y="7023"/>
                </a:lnTo>
                <a:lnTo>
                  <a:pt x="0" y="79908"/>
                </a:lnTo>
                <a:close/>
              </a:path>
            </a:pathLst>
          </a:custGeom>
          <a:ln w="3175">
            <a:solidFill>
              <a:srgbClr val="95A0A9"/>
            </a:solidFill>
          </a:ln>
        </p:spPr>
        <p:txBody>
          <a:bodyPr wrap="square" lIns="0" tIns="0" rIns="0" bIns="0" rtlCol="0"/>
          <a:lstStyle/>
          <a:p>
            <a:endParaRPr/>
          </a:p>
        </p:txBody>
      </p:sp>
      <p:sp>
        <p:nvSpPr>
          <p:cNvPr id="103" name="bk object 103"/>
          <p:cNvSpPr/>
          <p:nvPr/>
        </p:nvSpPr>
        <p:spPr>
          <a:xfrm>
            <a:off x="1197399" y="232994"/>
            <a:ext cx="230123" cy="219709"/>
          </a:xfrm>
          <a:prstGeom prst="rect">
            <a:avLst/>
          </a:prstGeom>
          <a:blipFill>
            <a:blip r:embed="rId22" cstate="print"/>
            <a:stretch>
              <a:fillRect/>
            </a:stretch>
          </a:blipFill>
        </p:spPr>
        <p:txBody>
          <a:bodyPr wrap="square" lIns="0" tIns="0" rIns="0" bIns="0" rtlCol="0"/>
          <a:lstStyle/>
          <a:p>
            <a:endParaRPr/>
          </a:p>
        </p:txBody>
      </p:sp>
      <p:sp>
        <p:nvSpPr>
          <p:cNvPr id="104" name="bk object 104"/>
          <p:cNvSpPr/>
          <p:nvPr/>
        </p:nvSpPr>
        <p:spPr>
          <a:xfrm>
            <a:off x="11491400" y="0"/>
            <a:ext cx="464820" cy="721995"/>
          </a:xfrm>
          <a:custGeom>
            <a:avLst/>
            <a:gdLst/>
            <a:ahLst/>
            <a:cxnLst/>
            <a:rect l="l" t="t" r="r" b="b"/>
            <a:pathLst>
              <a:path w="464820" h="721995">
                <a:moveTo>
                  <a:pt x="431820" y="524573"/>
                </a:moveTo>
                <a:lnTo>
                  <a:pt x="123037" y="524573"/>
                </a:lnTo>
                <a:lnTo>
                  <a:pt x="232613" y="530758"/>
                </a:lnTo>
                <a:lnTo>
                  <a:pt x="222897" y="651421"/>
                </a:lnTo>
                <a:lnTo>
                  <a:pt x="218109" y="710069"/>
                </a:lnTo>
                <a:lnTo>
                  <a:pt x="421271" y="721779"/>
                </a:lnTo>
                <a:lnTo>
                  <a:pt x="431820" y="524573"/>
                </a:lnTo>
                <a:close/>
              </a:path>
              <a:path w="464820" h="721995">
                <a:moveTo>
                  <a:pt x="30962" y="329679"/>
                </a:moveTo>
                <a:lnTo>
                  <a:pt x="23901" y="349313"/>
                </a:lnTo>
                <a:lnTo>
                  <a:pt x="18249" y="457212"/>
                </a:lnTo>
                <a:lnTo>
                  <a:pt x="8508" y="459943"/>
                </a:lnTo>
                <a:lnTo>
                  <a:pt x="0" y="628065"/>
                </a:lnTo>
                <a:lnTo>
                  <a:pt x="112140" y="647827"/>
                </a:lnTo>
                <a:lnTo>
                  <a:pt x="112991" y="637235"/>
                </a:lnTo>
                <a:lnTo>
                  <a:pt x="123037" y="524573"/>
                </a:lnTo>
                <a:lnTo>
                  <a:pt x="431820" y="524573"/>
                </a:lnTo>
                <a:lnTo>
                  <a:pt x="433679" y="489813"/>
                </a:lnTo>
                <a:lnTo>
                  <a:pt x="438899" y="402386"/>
                </a:lnTo>
                <a:lnTo>
                  <a:pt x="266623" y="402386"/>
                </a:lnTo>
                <a:lnTo>
                  <a:pt x="128384" y="394779"/>
                </a:lnTo>
                <a:lnTo>
                  <a:pt x="132702" y="357327"/>
                </a:lnTo>
                <a:lnTo>
                  <a:pt x="115785" y="355892"/>
                </a:lnTo>
                <a:lnTo>
                  <a:pt x="117462" y="340550"/>
                </a:lnTo>
                <a:lnTo>
                  <a:pt x="30962" y="329679"/>
                </a:lnTo>
                <a:close/>
              </a:path>
              <a:path w="464820" h="721995">
                <a:moveTo>
                  <a:pt x="464489" y="0"/>
                </a:moveTo>
                <a:lnTo>
                  <a:pt x="284022" y="0"/>
                </a:lnTo>
                <a:lnTo>
                  <a:pt x="265353" y="279209"/>
                </a:lnTo>
                <a:lnTo>
                  <a:pt x="270128" y="280136"/>
                </a:lnTo>
                <a:lnTo>
                  <a:pt x="266623" y="402386"/>
                </a:lnTo>
                <a:lnTo>
                  <a:pt x="438899" y="402386"/>
                </a:lnTo>
                <a:lnTo>
                  <a:pt x="444944" y="301155"/>
                </a:lnTo>
                <a:lnTo>
                  <a:pt x="464489" y="0"/>
                </a:lnTo>
                <a:close/>
              </a:path>
            </a:pathLst>
          </a:custGeom>
          <a:solidFill>
            <a:srgbClr val="C2D1D4"/>
          </a:solidFill>
        </p:spPr>
        <p:txBody>
          <a:bodyPr wrap="square" lIns="0" tIns="0" rIns="0" bIns="0" rtlCol="0"/>
          <a:lstStyle/>
          <a:p>
            <a:endParaRPr/>
          </a:p>
        </p:txBody>
      </p:sp>
      <p:sp>
        <p:nvSpPr>
          <p:cNvPr id="105" name="bk object 105"/>
          <p:cNvSpPr/>
          <p:nvPr/>
        </p:nvSpPr>
        <p:spPr>
          <a:xfrm>
            <a:off x="11491400" y="0"/>
            <a:ext cx="464820" cy="721995"/>
          </a:xfrm>
          <a:custGeom>
            <a:avLst/>
            <a:gdLst/>
            <a:ahLst/>
            <a:cxnLst/>
            <a:rect l="l" t="t" r="r" b="b"/>
            <a:pathLst>
              <a:path w="464820" h="721995">
                <a:moveTo>
                  <a:pt x="464489" y="0"/>
                </a:moveTo>
                <a:lnTo>
                  <a:pt x="444944" y="301155"/>
                </a:lnTo>
                <a:lnTo>
                  <a:pt x="433679" y="489813"/>
                </a:lnTo>
                <a:lnTo>
                  <a:pt x="421271" y="721779"/>
                </a:lnTo>
                <a:lnTo>
                  <a:pt x="284137" y="713663"/>
                </a:lnTo>
                <a:lnTo>
                  <a:pt x="226796" y="710565"/>
                </a:lnTo>
                <a:lnTo>
                  <a:pt x="218109" y="710069"/>
                </a:lnTo>
                <a:lnTo>
                  <a:pt x="222897" y="651421"/>
                </a:lnTo>
                <a:lnTo>
                  <a:pt x="232613" y="530758"/>
                </a:lnTo>
                <a:lnTo>
                  <a:pt x="123037" y="524573"/>
                </a:lnTo>
                <a:lnTo>
                  <a:pt x="112991" y="637235"/>
                </a:lnTo>
                <a:lnTo>
                  <a:pt x="112140" y="647827"/>
                </a:lnTo>
                <a:lnTo>
                  <a:pt x="0" y="628065"/>
                </a:lnTo>
                <a:lnTo>
                  <a:pt x="8508" y="459943"/>
                </a:lnTo>
                <a:lnTo>
                  <a:pt x="18249" y="457212"/>
                </a:lnTo>
                <a:lnTo>
                  <a:pt x="23901" y="349313"/>
                </a:lnTo>
                <a:lnTo>
                  <a:pt x="30962" y="329679"/>
                </a:lnTo>
                <a:lnTo>
                  <a:pt x="117462" y="340550"/>
                </a:lnTo>
                <a:lnTo>
                  <a:pt x="115785" y="355892"/>
                </a:lnTo>
                <a:lnTo>
                  <a:pt x="132702" y="357327"/>
                </a:lnTo>
                <a:lnTo>
                  <a:pt x="128384" y="394779"/>
                </a:lnTo>
                <a:lnTo>
                  <a:pt x="266623" y="402386"/>
                </a:lnTo>
                <a:lnTo>
                  <a:pt x="270128" y="280136"/>
                </a:lnTo>
                <a:lnTo>
                  <a:pt x="265353" y="279209"/>
                </a:lnTo>
                <a:lnTo>
                  <a:pt x="284022" y="0"/>
                </a:lnTo>
              </a:path>
            </a:pathLst>
          </a:custGeom>
          <a:ln w="3175">
            <a:solidFill>
              <a:srgbClr val="95A0A9"/>
            </a:solidFill>
          </a:ln>
        </p:spPr>
        <p:txBody>
          <a:bodyPr wrap="square" lIns="0" tIns="0" rIns="0" bIns="0" rtlCol="0"/>
          <a:lstStyle/>
          <a:p>
            <a:endParaRPr/>
          </a:p>
        </p:txBody>
      </p:sp>
      <p:sp>
        <p:nvSpPr>
          <p:cNvPr id="106" name="bk object 106"/>
          <p:cNvSpPr/>
          <p:nvPr/>
        </p:nvSpPr>
        <p:spPr>
          <a:xfrm>
            <a:off x="0" y="633448"/>
            <a:ext cx="187325" cy="288290"/>
          </a:xfrm>
          <a:custGeom>
            <a:avLst/>
            <a:gdLst/>
            <a:ahLst/>
            <a:cxnLst/>
            <a:rect l="l" t="t" r="r" b="b"/>
            <a:pathLst>
              <a:path w="187325" h="288290">
                <a:moveTo>
                  <a:pt x="0" y="0"/>
                </a:moveTo>
                <a:lnTo>
                  <a:pt x="0" y="232092"/>
                </a:lnTo>
                <a:lnTo>
                  <a:pt x="105765" y="287845"/>
                </a:lnTo>
                <a:lnTo>
                  <a:pt x="112128" y="275945"/>
                </a:lnTo>
                <a:lnTo>
                  <a:pt x="187007" y="133362"/>
                </a:lnTo>
                <a:lnTo>
                  <a:pt x="155092" y="116344"/>
                </a:lnTo>
                <a:lnTo>
                  <a:pt x="164385" y="98755"/>
                </a:lnTo>
                <a:lnTo>
                  <a:pt x="115316" y="98755"/>
                </a:lnTo>
                <a:lnTo>
                  <a:pt x="19062" y="48005"/>
                </a:lnTo>
                <a:lnTo>
                  <a:pt x="34798" y="18249"/>
                </a:lnTo>
                <a:lnTo>
                  <a:pt x="0" y="0"/>
                </a:lnTo>
                <a:close/>
              </a:path>
              <a:path w="187325" h="288290">
                <a:moveTo>
                  <a:pt x="126936" y="76352"/>
                </a:moveTo>
                <a:lnTo>
                  <a:pt x="115316" y="98755"/>
                </a:lnTo>
                <a:lnTo>
                  <a:pt x="164385" y="98755"/>
                </a:lnTo>
                <a:lnTo>
                  <a:pt x="165519" y="96608"/>
                </a:lnTo>
                <a:lnTo>
                  <a:pt x="126936" y="76352"/>
                </a:lnTo>
                <a:close/>
              </a:path>
            </a:pathLst>
          </a:custGeom>
          <a:solidFill>
            <a:srgbClr val="C2D1D4"/>
          </a:solidFill>
        </p:spPr>
        <p:txBody>
          <a:bodyPr wrap="square" lIns="0" tIns="0" rIns="0" bIns="0" rtlCol="0"/>
          <a:lstStyle/>
          <a:p>
            <a:endParaRPr/>
          </a:p>
        </p:txBody>
      </p:sp>
      <p:sp>
        <p:nvSpPr>
          <p:cNvPr id="107" name="bk object 107"/>
          <p:cNvSpPr/>
          <p:nvPr/>
        </p:nvSpPr>
        <p:spPr>
          <a:xfrm>
            <a:off x="0" y="633453"/>
            <a:ext cx="187325" cy="288290"/>
          </a:xfrm>
          <a:custGeom>
            <a:avLst/>
            <a:gdLst/>
            <a:ahLst/>
            <a:cxnLst/>
            <a:rect l="l" t="t" r="r" b="b"/>
            <a:pathLst>
              <a:path w="187325" h="288290">
                <a:moveTo>
                  <a:pt x="0" y="232092"/>
                </a:moveTo>
                <a:lnTo>
                  <a:pt x="105765" y="287845"/>
                </a:lnTo>
                <a:lnTo>
                  <a:pt x="112128" y="275945"/>
                </a:lnTo>
                <a:lnTo>
                  <a:pt x="187007" y="133349"/>
                </a:lnTo>
                <a:lnTo>
                  <a:pt x="155092" y="116344"/>
                </a:lnTo>
                <a:lnTo>
                  <a:pt x="165519" y="96608"/>
                </a:lnTo>
                <a:lnTo>
                  <a:pt x="126936" y="76339"/>
                </a:lnTo>
                <a:lnTo>
                  <a:pt x="115316" y="98742"/>
                </a:lnTo>
                <a:lnTo>
                  <a:pt x="19062" y="48005"/>
                </a:lnTo>
                <a:lnTo>
                  <a:pt x="34798" y="18237"/>
                </a:lnTo>
                <a:lnTo>
                  <a:pt x="0" y="0"/>
                </a:lnTo>
              </a:path>
            </a:pathLst>
          </a:custGeom>
          <a:ln w="3175">
            <a:solidFill>
              <a:srgbClr val="95A0A9"/>
            </a:solidFill>
          </a:ln>
        </p:spPr>
        <p:txBody>
          <a:bodyPr wrap="square" lIns="0" tIns="0" rIns="0" bIns="0" rtlCol="0"/>
          <a:lstStyle/>
          <a:p>
            <a:endParaRPr/>
          </a:p>
        </p:txBody>
      </p:sp>
      <p:sp>
        <p:nvSpPr>
          <p:cNvPr id="108" name="bk object 108"/>
          <p:cNvSpPr/>
          <p:nvPr/>
        </p:nvSpPr>
        <p:spPr>
          <a:xfrm>
            <a:off x="1046259" y="423700"/>
            <a:ext cx="183845" cy="231521"/>
          </a:xfrm>
          <a:prstGeom prst="rect">
            <a:avLst/>
          </a:prstGeom>
          <a:blipFill>
            <a:blip r:embed="rId23" cstate="print"/>
            <a:stretch>
              <a:fillRect/>
            </a:stretch>
          </a:blipFill>
        </p:spPr>
        <p:txBody>
          <a:bodyPr wrap="square" lIns="0" tIns="0" rIns="0" bIns="0" rtlCol="0"/>
          <a:lstStyle/>
          <a:p>
            <a:endParaRPr/>
          </a:p>
        </p:txBody>
      </p:sp>
      <p:sp>
        <p:nvSpPr>
          <p:cNvPr id="109" name="bk object 109"/>
          <p:cNvSpPr/>
          <p:nvPr/>
        </p:nvSpPr>
        <p:spPr>
          <a:xfrm>
            <a:off x="13727862" y="0"/>
            <a:ext cx="311150" cy="64769"/>
          </a:xfrm>
          <a:custGeom>
            <a:avLst/>
            <a:gdLst/>
            <a:ahLst/>
            <a:cxnLst/>
            <a:rect l="l" t="t" r="r" b="b"/>
            <a:pathLst>
              <a:path w="311150" h="64769">
                <a:moveTo>
                  <a:pt x="310921" y="0"/>
                </a:moveTo>
                <a:lnTo>
                  <a:pt x="0" y="0"/>
                </a:lnTo>
                <a:lnTo>
                  <a:pt x="7620" y="32715"/>
                </a:lnTo>
                <a:lnTo>
                  <a:pt x="59651" y="64147"/>
                </a:lnTo>
                <a:lnTo>
                  <a:pt x="310921" y="0"/>
                </a:lnTo>
                <a:close/>
              </a:path>
            </a:pathLst>
          </a:custGeom>
          <a:solidFill>
            <a:srgbClr val="C2D1D4"/>
          </a:solidFill>
        </p:spPr>
        <p:txBody>
          <a:bodyPr wrap="square" lIns="0" tIns="0" rIns="0" bIns="0" rtlCol="0"/>
          <a:lstStyle/>
          <a:p>
            <a:endParaRPr/>
          </a:p>
        </p:txBody>
      </p:sp>
      <p:sp>
        <p:nvSpPr>
          <p:cNvPr id="110" name="bk object 110"/>
          <p:cNvSpPr/>
          <p:nvPr/>
        </p:nvSpPr>
        <p:spPr>
          <a:xfrm>
            <a:off x="13727862" y="0"/>
            <a:ext cx="311150" cy="64769"/>
          </a:xfrm>
          <a:custGeom>
            <a:avLst/>
            <a:gdLst/>
            <a:ahLst/>
            <a:cxnLst/>
            <a:rect l="l" t="t" r="r" b="b"/>
            <a:pathLst>
              <a:path w="311150" h="64769">
                <a:moveTo>
                  <a:pt x="0" y="0"/>
                </a:moveTo>
                <a:lnTo>
                  <a:pt x="7620" y="32715"/>
                </a:lnTo>
                <a:lnTo>
                  <a:pt x="59651" y="64147"/>
                </a:lnTo>
                <a:lnTo>
                  <a:pt x="310921" y="0"/>
                </a:lnTo>
              </a:path>
            </a:pathLst>
          </a:custGeom>
          <a:ln w="3175">
            <a:solidFill>
              <a:srgbClr val="95A0A9"/>
            </a:solidFill>
          </a:ln>
        </p:spPr>
        <p:txBody>
          <a:bodyPr wrap="square" lIns="0" tIns="0" rIns="0" bIns="0" rtlCol="0"/>
          <a:lstStyle/>
          <a:p>
            <a:endParaRPr/>
          </a:p>
        </p:txBody>
      </p:sp>
      <p:sp>
        <p:nvSpPr>
          <p:cNvPr id="111" name="bk object 111"/>
          <p:cNvSpPr/>
          <p:nvPr/>
        </p:nvSpPr>
        <p:spPr>
          <a:xfrm>
            <a:off x="15104571" y="1745883"/>
            <a:ext cx="15875" cy="92710"/>
          </a:xfrm>
          <a:custGeom>
            <a:avLst/>
            <a:gdLst/>
            <a:ahLst/>
            <a:cxnLst/>
            <a:rect l="l" t="t" r="r" b="b"/>
            <a:pathLst>
              <a:path w="15875" h="92710">
                <a:moveTo>
                  <a:pt x="15430" y="0"/>
                </a:moveTo>
                <a:lnTo>
                  <a:pt x="0" y="2641"/>
                </a:lnTo>
                <a:lnTo>
                  <a:pt x="15430" y="92151"/>
                </a:lnTo>
                <a:lnTo>
                  <a:pt x="15430" y="0"/>
                </a:lnTo>
                <a:close/>
              </a:path>
            </a:pathLst>
          </a:custGeom>
          <a:solidFill>
            <a:srgbClr val="C2D1D4"/>
          </a:solidFill>
        </p:spPr>
        <p:txBody>
          <a:bodyPr wrap="square" lIns="0" tIns="0" rIns="0" bIns="0" rtlCol="0"/>
          <a:lstStyle/>
          <a:p>
            <a:endParaRPr/>
          </a:p>
        </p:txBody>
      </p:sp>
      <p:sp>
        <p:nvSpPr>
          <p:cNvPr id="112" name="bk object 112"/>
          <p:cNvSpPr/>
          <p:nvPr/>
        </p:nvSpPr>
        <p:spPr>
          <a:xfrm>
            <a:off x="15104571" y="1745883"/>
            <a:ext cx="15875" cy="92710"/>
          </a:xfrm>
          <a:custGeom>
            <a:avLst/>
            <a:gdLst/>
            <a:ahLst/>
            <a:cxnLst/>
            <a:rect l="l" t="t" r="r" b="b"/>
            <a:pathLst>
              <a:path w="15875" h="92710">
                <a:moveTo>
                  <a:pt x="15430" y="0"/>
                </a:moveTo>
                <a:lnTo>
                  <a:pt x="0" y="2641"/>
                </a:lnTo>
                <a:lnTo>
                  <a:pt x="15430" y="92151"/>
                </a:lnTo>
              </a:path>
            </a:pathLst>
          </a:custGeom>
          <a:ln w="3175">
            <a:solidFill>
              <a:srgbClr val="95A0A9"/>
            </a:solidFill>
          </a:ln>
        </p:spPr>
        <p:txBody>
          <a:bodyPr wrap="square" lIns="0" tIns="0" rIns="0" bIns="0" rtlCol="0"/>
          <a:lstStyle/>
          <a:p>
            <a:endParaRPr/>
          </a:p>
        </p:txBody>
      </p:sp>
      <p:sp>
        <p:nvSpPr>
          <p:cNvPr id="113" name="bk object 113"/>
          <p:cNvSpPr/>
          <p:nvPr/>
        </p:nvSpPr>
        <p:spPr>
          <a:xfrm>
            <a:off x="14931037" y="2062179"/>
            <a:ext cx="189230" cy="407034"/>
          </a:xfrm>
          <a:custGeom>
            <a:avLst/>
            <a:gdLst/>
            <a:ahLst/>
            <a:cxnLst/>
            <a:rect l="l" t="t" r="r" b="b"/>
            <a:pathLst>
              <a:path w="189230" h="407035">
                <a:moveTo>
                  <a:pt x="188963" y="0"/>
                </a:moveTo>
                <a:lnTo>
                  <a:pt x="64363" y="21501"/>
                </a:lnTo>
                <a:lnTo>
                  <a:pt x="72897" y="70675"/>
                </a:lnTo>
                <a:lnTo>
                  <a:pt x="68338" y="71488"/>
                </a:lnTo>
                <a:lnTo>
                  <a:pt x="83223" y="157899"/>
                </a:lnTo>
                <a:lnTo>
                  <a:pt x="25107" y="169773"/>
                </a:lnTo>
                <a:lnTo>
                  <a:pt x="0" y="294601"/>
                </a:lnTo>
                <a:lnTo>
                  <a:pt x="4089" y="406908"/>
                </a:lnTo>
                <a:lnTo>
                  <a:pt x="188963" y="382181"/>
                </a:lnTo>
                <a:lnTo>
                  <a:pt x="188963" y="0"/>
                </a:lnTo>
                <a:close/>
              </a:path>
            </a:pathLst>
          </a:custGeom>
          <a:solidFill>
            <a:srgbClr val="C2D1D4"/>
          </a:solidFill>
        </p:spPr>
        <p:txBody>
          <a:bodyPr wrap="square" lIns="0" tIns="0" rIns="0" bIns="0" rtlCol="0"/>
          <a:lstStyle/>
          <a:p>
            <a:endParaRPr/>
          </a:p>
        </p:txBody>
      </p:sp>
      <p:sp>
        <p:nvSpPr>
          <p:cNvPr id="114" name="bk object 114"/>
          <p:cNvSpPr/>
          <p:nvPr/>
        </p:nvSpPr>
        <p:spPr>
          <a:xfrm>
            <a:off x="14931037" y="2062179"/>
            <a:ext cx="189230" cy="407034"/>
          </a:xfrm>
          <a:custGeom>
            <a:avLst/>
            <a:gdLst/>
            <a:ahLst/>
            <a:cxnLst/>
            <a:rect l="l" t="t" r="r" b="b"/>
            <a:pathLst>
              <a:path w="189230" h="407035">
                <a:moveTo>
                  <a:pt x="188963" y="0"/>
                </a:moveTo>
                <a:lnTo>
                  <a:pt x="64363" y="21501"/>
                </a:lnTo>
                <a:lnTo>
                  <a:pt x="72897" y="70675"/>
                </a:lnTo>
                <a:lnTo>
                  <a:pt x="68338" y="71488"/>
                </a:lnTo>
                <a:lnTo>
                  <a:pt x="83223" y="157899"/>
                </a:lnTo>
                <a:lnTo>
                  <a:pt x="25107" y="169773"/>
                </a:lnTo>
                <a:lnTo>
                  <a:pt x="0" y="294601"/>
                </a:lnTo>
                <a:lnTo>
                  <a:pt x="4089" y="406908"/>
                </a:lnTo>
                <a:lnTo>
                  <a:pt x="188963" y="382181"/>
                </a:lnTo>
              </a:path>
            </a:pathLst>
          </a:custGeom>
          <a:ln w="3175">
            <a:solidFill>
              <a:srgbClr val="95A0A9"/>
            </a:solidFill>
          </a:ln>
        </p:spPr>
        <p:txBody>
          <a:bodyPr wrap="square" lIns="0" tIns="0" rIns="0" bIns="0" rtlCol="0"/>
          <a:lstStyle/>
          <a:p>
            <a:endParaRPr/>
          </a:p>
        </p:txBody>
      </p:sp>
      <p:sp>
        <p:nvSpPr>
          <p:cNvPr id="115" name="bk object 115"/>
          <p:cNvSpPr/>
          <p:nvPr/>
        </p:nvSpPr>
        <p:spPr>
          <a:xfrm>
            <a:off x="14918681" y="2651018"/>
            <a:ext cx="201930" cy="760730"/>
          </a:xfrm>
          <a:custGeom>
            <a:avLst/>
            <a:gdLst/>
            <a:ahLst/>
            <a:cxnLst/>
            <a:rect l="l" t="t" r="r" b="b"/>
            <a:pathLst>
              <a:path w="201930" h="760729">
                <a:moveTo>
                  <a:pt x="201320" y="647395"/>
                </a:moveTo>
                <a:lnTo>
                  <a:pt x="96316" y="647395"/>
                </a:lnTo>
                <a:lnTo>
                  <a:pt x="115341" y="760310"/>
                </a:lnTo>
                <a:lnTo>
                  <a:pt x="201320" y="745032"/>
                </a:lnTo>
                <a:lnTo>
                  <a:pt x="201320" y="647395"/>
                </a:lnTo>
                <a:close/>
              </a:path>
              <a:path w="201930" h="760729">
                <a:moveTo>
                  <a:pt x="201320" y="0"/>
                </a:moveTo>
                <a:lnTo>
                  <a:pt x="0" y="37884"/>
                </a:lnTo>
                <a:lnTo>
                  <a:pt x="20218" y="156324"/>
                </a:lnTo>
                <a:lnTo>
                  <a:pt x="4737" y="160477"/>
                </a:lnTo>
                <a:lnTo>
                  <a:pt x="21120" y="259118"/>
                </a:lnTo>
                <a:lnTo>
                  <a:pt x="86601" y="647814"/>
                </a:lnTo>
                <a:lnTo>
                  <a:pt x="96316" y="647395"/>
                </a:lnTo>
                <a:lnTo>
                  <a:pt x="201320" y="647395"/>
                </a:lnTo>
                <a:lnTo>
                  <a:pt x="201320" y="0"/>
                </a:lnTo>
                <a:close/>
              </a:path>
            </a:pathLst>
          </a:custGeom>
          <a:solidFill>
            <a:srgbClr val="C2D1D4"/>
          </a:solidFill>
        </p:spPr>
        <p:txBody>
          <a:bodyPr wrap="square" lIns="0" tIns="0" rIns="0" bIns="0" rtlCol="0"/>
          <a:lstStyle/>
          <a:p>
            <a:endParaRPr/>
          </a:p>
        </p:txBody>
      </p:sp>
      <p:sp>
        <p:nvSpPr>
          <p:cNvPr id="116" name="bk object 116"/>
          <p:cNvSpPr/>
          <p:nvPr/>
        </p:nvSpPr>
        <p:spPr>
          <a:xfrm>
            <a:off x="14918681" y="2651018"/>
            <a:ext cx="201930" cy="760730"/>
          </a:xfrm>
          <a:custGeom>
            <a:avLst/>
            <a:gdLst/>
            <a:ahLst/>
            <a:cxnLst/>
            <a:rect l="l" t="t" r="r" b="b"/>
            <a:pathLst>
              <a:path w="201930" h="760729">
                <a:moveTo>
                  <a:pt x="201320" y="0"/>
                </a:moveTo>
                <a:lnTo>
                  <a:pt x="0" y="37884"/>
                </a:lnTo>
                <a:lnTo>
                  <a:pt x="20218" y="156324"/>
                </a:lnTo>
                <a:lnTo>
                  <a:pt x="4737" y="160477"/>
                </a:lnTo>
                <a:lnTo>
                  <a:pt x="21120" y="259118"/>
                </a:lnTo>
                <a:lnTo>
                  <a:pt x="86601" y="647814"/>
                </a:lnTo>
                <a:lnTo>
                  <a:pt x="96316" y="647395"/>
                </a:lnTo>
                <a:lnTo>
                  <a:pt x="115341" y="760310"/>
                </a:lnTo>
                <a:lnTo>
                  <a:pt x="201320" y="745032"/>
                </a:lnTo>
              </a:path>
            </a:pathLst>
          </a:custGeom>
          <a:ln w="3175">
            <a:solidFill>
              <a:srgbClr val="95A0A9"/>
            </a:solidFill>
          </a:ln>
        </p:spPr>
        <p:txBody>
          <a:bodyPr wrap="square" lIns="0" tIns="0" rIns="0" bIns="0" rtlCol="0"/>
          <a:lstStyle/>
          <a:p>
            <a:endParaRPr/>
          </a:p>
        </p:txBody>
      </p:sp>
      <p:sp>
        <p:nvSpPr>
          <p:cNvPr id="117" name="bk object 117"/>
          <p:cNvSpPr/>
          <p:nvPr/>
        </p:nvSpPr>
        <p:spPr>
          <a:xfrm>
            <a:off x="895320" y="43772"/>
            <a:ext cx="185915" cy="148132"/>
          </a:xfrm>
          <a:prstGeom prst="rect">
            <a:avLst/>
          </a:prstGeom>
          <a:blipFill>
            <a:blip r:embed="rId24" cstate="print"/>
            <a:stretch>
              <a:fillRect/>
            </a:stretch>
          </a:blipFill>
        </p:spPr>
        <p:txBody>
          <a:bodyPr wrap="square" lIns="0" tIns="0" rIns="0" bIns="0" rtlCol="0"/>
          <a:lstStyle/>
          <a:p>
            <a:endParaRPr/>
          </a:p>
        </p:txBody>
      </p:sp>
      <p:sp>
        <p:nvSpPr>
          <p:cNvPr id="118" name="bk object 118"/>
          <p:cNvSpPr/>
          <p:nvPr/>
        </p:nvSpPr>
        <p:spPr>
          <a:xfrm>
            <a:off x="344291" y="9359804"/>
            <a:ext cx="141211" cy="193700"/>
          </a:xfrm>
          <a:prstGeom prst="rect">
            <a:avLst/>
          </a:prstGeom>
          <a:blipFill>
            <a:blip r:embed="rId25" cstate="print"/>
            <a:stretch>
              <a:fillRect/>
            </a:stretch>
          </a:blipFill>
        </p:spPr>
        <p:txBody>
          <a:bodyPr wrap="square" lIns="0" tIns="0" rIns="0" bIns="0" rtlCol="0"/>
          <a:lstStyle/>
          <a:p>
            <a:endParaRPr/>
          </a:p>
        </p:txBody>
      </p:sp>
      <p:sp>
        <p:nvSpPr>
          <p:cNvPr id="119" name="bk object 119"/>
          <p:cNvSpPr/>
          <p:nvPr/>
        </p:nvSpPr>
        <p:spPr>
          <a:xfrm>
            <a:off x="292371" y="3040048"/>
            <a:ext cx="326390" cy="351790"/>
          </a:xfrm>
          <a:custGeom>
            <a:avLst/>
            <a:gdLst/>
            <a:ahLst/>
            <a:cxnLst/>
            <a:rect l="l" t="t" r="r" b="b"/>
            <a:pathLst>
              <a:path w="326390" h="351789">
                <a:moveTo>
                  <a:pt x="137325" y="0"/>
                </a:moveTo>
                <a:lnTo>
                  <a:pt x="0" y="109601"/>
                </a:lnTo>
                <a:lnTo>
                  <a:pt x="188302" y="351739"/>
                </a:lnTo>
                <a:lnTo>
                  <a:pt x="326034" y="242074"/>
                </a:lnTo>
                <a:lnTo>
                  <a:pt x="137325" y="0"/>
                </a:lnTo>
                <a:close/>
              </a:path>
            </a:pathLst>
          </a:custGeom>
          <a:solidFill>
            <a:srgbClr val="C2D1D4"/>
          </a:solidFill>
        </p:spPr>
        <p:txBody>
          <a:bodyPr wrap="square" lIns="0" tIns="0" rIns="0" bIns="0" rtlCol="0"/>
          <a:lstStyle/>
          <a:p>
            <a:endParaRPr/>
          </a:p>
        </p:txBody>
      </p:sp>
      <p:sp>
        <p:nvSpPr>
          <p:cNvPr id="120" name="bk object 120"/>
          <p:cNvSpPr/>
          <p:nvPr/>
        </p:nvSpPr>
        <p:spPr>
          <a:xfrm>
            <a:off x="292371" y="3040048"/>
            <a:ext cx="326390" cy="351790"/>
          </a:xfrm>
          <a:custGeom>
            <a:avLst/>
            <a:gdLst/>
            <a:ahLst/>
            <a:cxnLst/>
            <a:rect l="l" t="t" r="r" b="b"/>
            <a:pathLst>
              <a:path w="326390" h="351789">
                <a:moveTo>
                  <a:pt x="326034" y="242074"/>
                </a:moveTo>
                <a:lnTo>
                  <a:pt x="137325" y="0"/>
                </a:lnTo>
                <a:lnTo>
                  <a:pt x="0" y="109601"/>
                </a:lnTo>
                <a:lnTo>
                  <a:pt x="188302" y="351739"/>
                </a:lnTo>
                <a:lnTo>
                  <a:pt x="326034" y="242074"/>
                </a:lnTo>
                <a:close/>
              </a:path>
            </a:pathLst>
          </a:custGeom>
          <a:ln w="3175">
            <a:solidFill>
              <a:srgbClr val="95A0A9"/>
            </a:solidFill>
          </a:ln>
        </p:spPr>
        <p:txBody>
          <a:bodyPr wrap="square" lIns="0" tIns="0" rIns="0" bIns="0" rtlCol="0"/>
          <a:lstStyle/>
          <a:p>
            <a:endParaRPr/>
          </a:p>
        </p:txBody>
      </p:sp>
      <p:sp>
        <p:nvSpPr>
          <p:cNvPr id="121" name="bk object 121"/>
          <p:cNvSpPr/>
          <p:nvPr/>
        </p:nvSpPr>
        <p:spPr>
          <a:xfrm>
            <a:off x="1540079" y="5746555"/>
            <a:ext cx="347345" cy="186055"/>
          </a:xfrm>
          <a:custGeom>
            <a:avLst/>
            <a:gdLst/>
            <a:ahLst/>
            <a:cxnLst/>
            <a:rect l="l" t="t" r="r" b="b"/>
            <a:pathLst>
              <a:path w="347344" h="186054">
                <a:moveTo>
                  <a:pt x="33502" y="0"/>
                </a:moveTo>
                <a:lnTo>
                  <a:pt x="0" y="113931"/>
                </a:lnTo>
                <a:lnTo>
                  <a:pt x="324637" y="185724"/>
                </a:lnTo>
                <a:lnTo>
                  <a:pt x="347116" y="76301"/>
                </a:lnTo>
                <a:lnTo>
                  <a:pt x="157987" y="35661"/>
                </a:lnTo>
                <a:lnTo>
                  <a:pt x="159042" y="28651"/>
                </a:lnTo>
                <a:lnTo>
                  <a:pt x="40563" y="1524"/>
                </a:lnTo>
                <a:lnTo>
                  <a:pt x="33502" y="0"/>
                </a:lnTo>
                <a:close/>
              </a:path>
            </a:pathLst>
          </a:custGeom>
          <a:solidFill>
            <a:srgbClr val="C2D1D4"/>
          </a:solidFill>
        </p:spPr>
        <p:txBody>
          <a:bodyPr wrap="square" lIns="0" tIns="0" rIns="0" bIns="0" rtlCol="0"/>
          <a:lstStyle/>
          <a:p>
            <a:endParaRPr/>
          </a:p>
        </p:txBody>
      </p:sp>
      <p:sp>
        <p:nvSpPr>
          <p:cNvPr id="122" name="bk object 122"/>
          <p:cNvSpPr/>
          <p:nvPr/>
        </p:nvSpPr>
        <p:spPr>
          <a:xfrm>
            <a:off x="1540079" y="5746555"/>
            <a:ext cx="347345" cy="186055"/>
          </a:xfrm>
          <a:custGeom>
            <a:avLst/>
            <a:gdLst/>
            <a:ahLst/>
            <a:cxnLst/>
            <a:rect l="l" t="t" r="r" b="b"/>
            <a:pathLst>
              <a:path w="347344" h="186054">
                <a:moveTo>
                  <a:pt x="324637" y="185724"/>
                </a:moveTo>
                <a:lnTo>
                  <a:pt x="347116" y="76301"/>
                </a:lnTo>
                <a:lnTo>
                  <a:pt x="157987" y="35661"/>
                </a:lnTo>
                <a:lnTo>
                  <a:pt x="159042" y="28651"/>
                </a:lnTo>
                <a:lnTo>
                  <a:pt x="40563" y="1524"/>
                </a:lnTo>
                <a:lnTo>
                  <a:pt x="33502" y="0"/>
                </a:lnTo>
                <a:lnTo>
                  <a:pt x="0" y="113931"/>
                </a:lnTo>
                <a:lnTo>
                  <a:pt x="178117" y="152946"/>
                </a:lnTo>
                <a:lnTo>
                  <a:pt x="324637" y="185724"/>
                </a:lnTo>
                <a:close/>
              </a:path>
            </a:pathLst>
          </a:custGeom>
          <a:ln w="3175">
            <a:solidFill>
              <a:srgbClr val="95A0A9"/>
            </a:solidFill>
          </a:ln>
        </p:spPr>
        <p:txBody>
          <a:bodyPr wrap="square" lIns="0" tIns="0" rIns="0" bIns="0" rtlCol="0"/>
          <a:lstStyle/>
          <a:p>
            <a:endParaRPr/>
          </a:p>
        </p:txBody>
      </p:sp>
      <p:sp>
        <p:nvSpPr>
          <p:cNvPr id="123" name="bk object 123"/>
          <p:cNvSpPr/>
          <p:nvPr/>
        </p:nvSpPr>
        <p:spPr>
          <a:xfrm>
            <a:off x="13515961" y="968199"/>
            <a:ext cx="231775" cy="277495"/>
          </a:xfrm>
          <a:custGeom>
            <a:avLst/>
            <a:gdLst/>
            <a:ahLst/>
            <a:cxnLst/>
            <a:rect l="l" t="t" r="r" b="b"/>
            <a:pathLst>
              <a:path w="231775" h="277494">
                <a:moveTo>
                  <a:pt x="199821" y="0"/>
                </a:moveTo>
                <a:lnTo>
                  <a:pt x="0" y="24663"/>
                </a:lnTo>
                <a:lnTo>
                  <a:pt x="31280" y="277177"/>
                </a:lnTo>
                <a:lnTo>
                  <a:pt x="204355" y="255739"/>
                </a:lnTo>
                <a:lnTo>
                  <a:pt x="219392" y="254050"/>
                </a:lnTo>
                <a:lnTo>
                  <a:pt x="231343" y="252514"/>
                </a:lnTo>
                <a:lnTo>
                  <a:pt x="199821" y="0"/>
                </a:lnTo>
                <a:close/>
              </a:path>
            </a:pathLst>
          </a:custGeom>
          <a:solidFill>
            <a:srgbClr val="C2D1D4"/>
          </a:solidFill>
        </p:spPr>
        <p:txBody>
          <a:bodyPr wrap="square" lIns="0" tIns="0" rIns="0" bIns="0" rtlCol="0"/>
          <a:lstStyle/>
          <a:p>
            <a:endParaRPr/>
          </a:p>
        </p:txBody>
      </p:sp>
      <p:sp>
        <p:nvSpPr>
          <p:cNvPr id="124" name="bk object 124"/>
          <p:cNvSpPr/>
          <p:nvPr/>
        </p:nvSpPr>
        <p:spPr>
          <a:xfrm>
            <a:off x="13515961" y="968199"/>
            <a:ext cx="231775" cy="277495"/>
          </a:xfrm>
          <a:custGeom>
            <a:avLst/>
            <a:gdLst/>
            <a:ahLst/>
            <a:cxnLst/>
            <a:rect l="l" t="t" r="r" b="b"/>
            <a:pathLst>
              <a:path w="231775" h="277494">
                <a:moveTo>
                  <a:pt x="199821" y="0"/>
                </a:moveTo>
                <a:lnTo>
                  <a:pt x="189026" y="1384"/>
                </a:lnTo>
                <a:lnTo>
                  <a:pt x="176529" y="2908"/>
                </a:lnTo>
                <a:lnTo>
                  <a:pt x="0" y="24663"/>
                </a:lnTo>
                <a:lnTo>
                  <a:pt x="31280" y="277177"/>
                </a:lnTo>
                <a:lnTo>
                  <a:pt x="204355" y="255739"/>
                </a:lnTo>
                <a:lnTo>
                  <a:pt x="219392" y="254050"/>
                </a:lnTo>
                <a:lnTo>
                  <a:pt x="231343" y="252514"/>
                </a:lnTo>
                <a:lnTo>
                  <a:pt x="199821" y="0"/>
                </a:lnTo>
                <a:close/>
              </a:path>
            </a:pathLst>
          </a:custGeom>
          <a:ln w="3175">
            <a:solidFill>
              <a:srgbClr val="95A0A9"/>
            </a:solidFill>
          </a:ln>
        </p:spPr>
        <p:txBody>
          <a:bodyPr wrap="square" lIns="0" tIns="0" rIns="0" bIns="0" rtlCol="0"/>
          <a:lstStyle/>
          <a:p>
            <a:endParaRPr/>
          </a:p>
        </p:txBody>
      </p:sp>
      <p:sp>
        <p:nvSpPr>
          <p:cNvPr id="125" name="bk object 125"/>
          <p:cNvSpPr/>
          <p:nvPr/>
        </p:nvSpPr>
        <p:spPr>
          <a:xfrm>
            <a:off x="1598316" y="930611"/>
            <a:ext cx="266700" cy="316865"/>
          </a:xfrm>
          <a:custGeom>
            <a:avLst/>
            <a:gdLst/>
            <a:ahLst/>
            <a:cxnLst/>
            <a:rect l="l" t="t" r="r" b="b"/>
            <a:pathLst>
              <a:path w="266700" h="316865">
                <a:moveTo>
                  <a:pt x="234547" y="285813"/>
                </a:moveTo>
                <a:lnTo>
                  <a:pt x="163245" y="285813"/>
                </a:lnTo>
                <a:lnTo>
                  <a:pt x="226529" y="316458"/>
                </a:lnTo>
                <a:lnTo>
                  <a:pt x="234547" y="285813"/>
                </a:lnTo>
                <a:close/>
              </a:path>
              <a:path w="266700" h="316865">
                <a:moveTo>
                  <a:pt x="238289" y="271513"/>
                </a:moveTo>
                <a:lnTo>
                  <a:pt x="69227" y="271513"/>
                </a:lnTo>
                <a:lnTo>
                  <a:pt x="149783" y="312420"/>
                </a:lnTo>
                <a:lnTo>
                  <a:pt x="163245" y="285813"/>
                </a:lnTo>
                <a:lnTo>
                  <a:pt x="234547" y="285813"/>
                </a:lnTo>
                <a:lnTo>
                  <a:pt x="238289" y="271513"/>
                </a:lnTo>
                <a:close/>
              </a:path>
              <a:path w="266700" h="316865">
                <a:moveTo>
                  <a:pt x="121589" y="0"/>
                </a:moveTo>
                <a:lnTo>
                  <a:pt x="0" y="235864"/>
                </a:lnTo>
                <a:lnTo>
                  <a:pt x="12445" y="242265"/>
                </a:lnTo>
                <a:lnTo>
                  <a:pt x="16179" y="257657"/>
                </a:lnTo>
                <a:lnTo>
                  <a:pt x="52527" y="278307"/>
                </a:lnTo>
                <a:lnTo>
                  <a:pt x="69227" y="271513"/>
                </a:lnTo>
                <a:lnTo>
                  <a:pt x="238289" y="271513"/>
                </a:lnTo>
                <a:lnTo>
                  <a:pt x="260375" y="187096"/>
                </a:lnTo>
                <a:lnTo>
                  <a:pt x="248919" y="181267"/>
                </a:lnTo>
                <a:lnTo>
                  <a:pt x="266649" y="97510"/>
                </a:lnTo>
                <a:lnTo>
                  <a:pt x="211480" y="67170"/>
                </a:lnTo>
                <a:lnTo>
                  <a:pt x="217614" y="52260"/>
                </a:lnTo>
                <a:lnTo>
                  <a:pt x="121589" y="0"/>
                </a:lnTo>
                <a:close/>
              </a:path>
            </a:pathLst>
          </a:custGeom>
          <a:solidFill>
            <a:srgbClr val="C2D1D4"/>
          </a:solidFill>
        </p:spPr>
        <p:txBody>
          <a:bodyPr wrap="square" lIns="0" tIns="0" rIns="0" bIns="0" rtlCol="0"/>
          <a:lstStyle/>
          <a:p>
            <a:endParaRPr/>
          </a:p>
        </p:txBody>
      </p:sp>
      <p:sp>
        <p:nvSpPr>
          <p:cNvPr id="126" name="bk object 126"/>
          <p:cNvSpPr/>
          <p:nvPr/>
        </p:nvSpPr>
        <p:spPr>
          <a:xfrm>
            <a:off x="1598316" y="930611"/>
            <a:ext cx="266700" cy="316865"/>
          </a:xfrm>
          <a:custGeom>
            <a:avLst/>
            <a:gdLst/>
            <a:ahLst/>
            <a:cxnLst/>
            <a:rect l="l" t="t" r="r" b="b"/>
            <a:pathLst>
              <a:path w="266700" h="316865">
                <a:moveTo>
                  <a:pt x="266649" y="97510"/>
                </a:moveTo>
                <a:lnTo>
                  <a:pt x="211480" y="67170"/>
                </a:lnTo>
                <a:lnTo>
                  <a:pt x="217614" y="52260"/>
                </a:lnTo>
                <a:lnTo>
                  <a:pt x="121589" y="0"/>
                </a:lnTo>
                <a:lnTo>
                  <a:pt x="0" y="235864"/>
                </a:lnTo>
                <a:lnTo>
                  <a:pt x="12445" y="242265"/>
                </a:lnTo>
                <a:lnTo>
                  <a:pt x="16179" y="257657"/>
                </a:lnTo>
                <a:lnTo>
                  <a:pt x="52527" y="278307"/>
                </a:lnTo>
                <a:lnTo>
                  <a:pt x="69227" y="271513"/>
                </a:lnTo>
                <a:lnTo>
                  <a:pt x="149783" y="312420"/>
                </a:lnTo>
                <a:lnTo>
                  <a:pt x="163245" y="285813"/>
                </a:lnTo>
                <a:lnTo>
                  <a:pt x="226529" y="316458"/>
                </a:lnTo>
                <a:lnTo>
                  <a:pt x="260375" y="187096"/>
                </a:lnTo>
                <a:lnTo>
                  <a:pt x="248919" y="181267"/>
                </a:lnTo>
                <a:lnTo>
                  <a:pt x="266649" y="97510"/>
                </a:lnTo>
                <a:close/>
              </a:path>
            </a:pathLst>
          </a:custGeom>
          <a:ln w="3175">
            <a:solidFill>
              <a:srgbClr val="95A0A9"/>
            </a:solidFill>
          </a:ln>
        </p:spPr>
        <p:txBody>
          <a:bodyPr wrap="square" lIns="0" tIns="0" rIns="0" bIns="0" rtlCol="0"/>
          <a:lstStyle/>
          <a:p>
            <a:endParaRPr/>
          </a:p>
        </p:txBody>
      </p:sp>
      <p:sp>
        <p:nvSpPr>
          <p:cNvPr id="127" name="bk object 127"/>
          <p:cNvSpPr/>
          <p:nvPr/>
        </p:nvSpPr>
        <p:spPr>
          <a:xfrm>
            <a:off x="1725731" y="79575"/>
            <a:ext cx="98640" cy="112395"/>
          </a:xfrm>
          <a:prstGeom prst="rect">
            <a:avLst/>
          </a:prstGeom>
          <a:blipFill>
            <a:blip r:embed="rId26" cstate="print"/>
            <a:stretch>
              <a:fillRect/>
            </a:stretch>
          </a:blipFill>
        </p:spPr>
        <p:txBody>
          <a:bodyPr wrap="square" lIns="0" tIns="0" rIns="0" bIns="0" rtlCol="0"/>
          <a:lstStyle/>
          <a:p>
            <a:endParaRPr/>
          </a:p>
        </p:txBody>
      </p:sp>
      <p:sp>
        <p:nvSpPr>
          <p:cNvPr id="128" name="bk object 128"/>
          <p:cNvSpPr/>
          <p:nvPr/>
        </p:nvSpPr>
        <p:spPr>
          <a:xfrm>
            <a:off x="3450309" y="921498"/>
            <a:ext cx="1007744" cy="1002030"/>
          </a:xfrm>
          <a:custGeom>
            <a:avLst/>
            <a:gdLst/>
            <a:ahLst/>
            <a:cxnLst/>
            <a:rect l="l" t="t" r="r" b="b"/>
            <a:pathLst>
              <a:path w="1007745" h="1002030">
                <a:moveTo>
                  <a:pt x="177164" y="0"/>
                </a:moveTo>
                <a:lnTo>
                  <a:pt x="0" y="152018"/>
                </a:lnTo>
                <a:lnTo>
                  <a:pt x="5486" y="158280"/>
                </a:lnTo>
                <a:lnTo>
                  <a:pt x="728852" y="1001979"/>
                </a:lnTo>
                <a:lnTo>
                  <a:pt x="818489" y="925144"/>
                </a:lnTo>
                <a:lnTo>
                  <a:pt x="933934" y="925144"/>
                </a:lnTo>
                <a:lnTo>
                  <a:pt x="1007490" y="862075"/>
                </a:lnTo>
                <a:lnTo>
                  <a:pt x="902888" y="740536"/>
                </a:lnTo>
                <a:lnTo>
                  <a:pt x="881989" y="740536"/>
                </a:lnTo>
                <a:lnTo>
                  <a:pt x="877603" y="735406"/>
                </a:lnTo>
                <a:lnTo>
                  <a:pt x="787730" y="735406"/>
                </a:lnTo>
                <a:lnTo>
                  <a:pt x="524243" y="428155"/>
                </a:lnTo>
                <a:lnTo>
                  <a:pt x="536397" y="418007"/>
                </a:lnTo>
                <a:lnTo>
                  <a:pt x="350431" y="201231"/>
                </a:lnTo>
                <a:lnTo>
                  <a:pt x="379348" y="176237"/>
                </a:lnTo>
                <a:lnTo>
                  <a:pt x="277051" y="56934"/>
                </a:lnTo>
                <a:lnTo>
                  <a:pt x="225932" y="56934"/>
                </a:lnTo>
                <a:lnTo>
                  <a:pt x="177164" y="0"/>
                </a:lnTo>
                <a:close/>
              </a:path>
              <a:path w="1007745" h="1002030">
                <a:moveTo>
                  <a:pt x="933934" y="925144"/>
                </a:moveTo>
                <a:lnTo>
                  <a:pt x="818489" y="925144"/>
                </a:lnTo>
                <a:lnTo>
                  <a:pt x="867473" y="982129"/>
                </a:lnTo>
                <a:lnTo>
                  <a:pt x="933934" y="925144"/>
                </a:lnTo>
                <a:close/>
              </a:path>
              <a:path w="1007745" h="1002030">
                <a:moveTo>
                  <a:pt x="894092" y="730186"/>
                </a:moveTo>
                <a:lnTo>
                  <a:pt x="881989" y="740536"/>
                </a:lnTo>
                <a:lnTo>
                  <a:pt x="902888" y="740536"/>
                </a:lnTo>
                <a:lnTo>
                  <a:pt x="894092" y="730186"/>
                </a:lnTo>
                <a:close/>
              </a:path>
              <a:path w="1007745" h="1002030">
                <a:moveTo>
                  <a:pt x="839495" y="690829"/>
                </a:moveTo>
                <a:lnTo>
                  <a:pt x="787730" y="735406"/>
                </a:lnTo>
                <a:lnTo>
                  <a:pt x="877603" y="735406"/>
                </a:lnTo>
                <a:lnTo>
                  <a:pt x="839495" y="690829"/>
                </a:lnTo>
                <a:close/>
              </a:path>
              <a:path w="1007745" h="1002030">
                <a:moveTo>
                  <a:pt x="255358" y="31635"/>
                </a:moveTo>
                <a:lnTo>
                  <a:pt x="225932" y="56934"/>
                </a:lnTo>
                <a:lnTo>
                  <a:pt x="277051" y="56934"/>
                </a:lnTo>
                <a:lnTo>
                  <a:pt x="255358" y="31635"/>
                </a:lnTo>
                <a:close/>
              </a:path>
            </a:pathLst>
          </a:custGeom>
          <a:solidFill>
            <a:srgbClr val="C2D1D4"/>
          </a:solidFill>
        </p:spPr>
        <p:txBody>
          <a:bodyPr wrap="square" lIns="0" tIns="0" rIns="0" bIns="0" rtlCol="0"/>
          <a:lstStyle/>
          <a:p>
            <a:endParaRPr/>
          </a:p>
        </p:txBody>
      </p:sp>
      <p:sp>
        <p:nvSpPr>
          <p:cNvPr id="129" name="bk object 129"/>
          <p:cNvSpPr/>
          <p:nvPr/>
        </p:nvSpPr>
        <p:spPr>
          <a:xfrm>
            <a:off x="3450309" y="921498"/>
            <a:ext cx="1007744" cy="1002030"/>
          </a:xfrm>
          <a:custGeom>
            <a:avLst/>
            <a:gdLst/>
            <a:ahLst/>
            <a:cxnLst/>
            <a:rect l="l" t="t" r="r" b="b"/>
            <a:pathLst>
              <a:path w="1007745" h="1002030">
                <a:moveTo>
                  <a:pt x="728852" y="1001979"/>
                </a:moveTo>
                <a:lnTo>
                  <a:pt x="818489" y="925144"/>
                </a:lnTo>
                <a:lnTo>
                  <a:pt x="867473" y="982129"/>
                </a:lnTo>
                <a:lnTo>
                  <a:pt x="1007490" y="862075"/>
                </a:lnTo>
                <a:lnTo>
                  <a:pt x="904011" y="741857"/>
                </a:lnTo>
                <a:lnTo>
                  <a:pt x="894092" y="730186"/>
                </a:lnTo>
                <a:lnTo>
                  <a:pt x="881989" y="740536"/>
                </a:lnTo>
                <a:lnTo>
                  <a:pt x="839495" y="690829"/>
                </a:lnTo>
                <a:lnTo>
                  <a:pt x="787730" y="735406"/>
                </a:lnTo>
                <a:lnTo>
                  <a:pt x="524243" y="428155"/>
                </a:lnTo>
                <a:lnTo>
                  <a:pt x="536397" y="418007"/>
                </a:lnTo>
                <a:lnTo>
                  <a:pt x="350431" y="201231"/>
                </a:lnTo>
                <a:lnTo>
                  <a:pt x="379348" y="176237"/>
                </a:lnTo>
                <a:lnTo>
                  <a:pt x="255358" y="31635"/>
                </a:lnTo>
                <a:lnTo>
                  <a:pt x="225932" y="56934"/>
                </a:lnTo>
                <a:lnTo>
                  <a:pt x="177164" y="0"/>
                </a:lnTo>
                <a:lnTo>
                  <a:pt x="11290" y="142405"/>
                </a:lnTo>
                <a:lnTo>
                  <a:pt x="0" y="152018"/>
                </a:lnTo>
                <a:lnTo>
                  <a:pt x="5486" y="158280"/>
                </a:lnTo>
                <a:lnTo>
                  <a:pt x="728852" y="1001979"/>
                </a:lnTo>
                <a:close/>
              </a:path>
            </a:pathLst>
          </a:custGeom>
          <a:ln w="3175">
            <a:solidFill>
              <a:srgbClr val="95A0A9"/>
            </a:solidFill>
          </a:ln>
        </p:spPr>
        <p:txBody>
          <a:bodyPr wrap="square" lIns="0" tIns="0" rIns="0" bIns="0" rtlCol="0"/>
          <a:lstStyle/>
          <a:p>
            <a:endParaRPr/>
          </a:p>
        </p:txBody>
      </p:sp>
      <p:sp>
        <p:nvSpPr>
          <p:cNvPr id="130" name="bk object 130"/>
          <p:cNvSpPr/>
          <p:nvPr/>
        </p:nvSpPr>
        <p:spPr>
          <a:xfrm>
            <a:off x="12656" y="3880059"/>
            <a:ext cx="339090" cy="373380"/>
          </a:xfrm>
          <a:custGeom>
            <a:avLst/>
            <a:gdLst/>
            <a:ahLst/>
            <a:cxnLst/>
            <a:rect l="l" t="t" r="r" b="b"/>
            <a:pathLst>
              <a:path w="339090" h="373379">
                <a:moveTo>
                  <a:pt x="146202" y="0"/>
                </a:moveTo>
                <a:lnTo>
                  <a:pt x="0" y="98145"/>
                </a:lnTo>
                <a:lnTo>
                  <a:pt x="192455" y="372783"/>
                </a:lnTo>
                <a:lnTo>
                  <a:pt x="338734" y="274383"/>
                </a:lnTo>
                <a:lnTo>
                  <a:pt x="146202" y="0"/>
                </a:lnTo>
                <a:close/>
              </a:path>
            </a:pathLst>
          </a:custGeom>
          <a:solidFill>
            <a:srgbClr val="C2D1D4"/>
          </a:solidFill>
        </p:spPr>
        <p:txBody>
          <a:bodyPr wrap="square" lIns="0" tIns="0" rIns="0" bIns="0" rtlCol="0"/>
          <a:lstStyle/>
          <a:p>
            <a:endParaRPr/>
          </a:p>
        </p:txBody>
      </p:sp>
      <p:sp>
        <p:nvSpPr>
          <p:cNvPr id="131" name="bk object 131"/>
          <p:cNvSpPr/>
          <p:nvPr/>
        </p:nvSpPr>
        <p:spPr>
          <a:xfrm>
            <a:off x="12656" y="3880059"/>
            <a:ext cx="339090" cy="373380"/>
          </a:xfrm>
          <a:custGeom>
            <a:avLst/>
            <a:gdLst/>
            <a:ahLst/>
            <a:cxnLst/>
            <a:rect l="l" t="t" r="r" b="b"/>
            <a:pathLst>
              <a:path w="339090" h="373379">
                <a:moveTo>
                  <a:pt x="0" y="98145"/>
                </a:moveTo>
                <a:lnTo>
                  <a:pt x="192455" y="372783"/>
                </a:lnTo>
                <a:lnTo>
                  <a:pt x="338734" y="274383"/>
                </a:lnTo>
                <a:lnTo>
                  <a:pt x="146202" y="0"/>
                </a:lnTo>
                <a:lnTo>
                  <a:pt x="0" y="98145"/>
                </a:lnTo>
                <a:close/>
              </a:path>
            </a:pathLst>
          </a:custGeom>
          <a:ln w="3175">
            <a:solidFill>
              <a:srgbClr val="95A0A9"/>
            </a:solidFill>
          </a:ln>
        </p:spPr>
        <p:txBody>
          <a:bodyPr wrap="square" lIns="0" tIns="0" rIns="0" bIns="0" rtlCol="0"/>
          <a:lstStyle/>
          <a:p>
            <a:endParaRPr/>
          </a:p>
        </p:txBody>
      </p:sp>
      <p:sp>
        <p:nvSpPr>
          <p:cNvPr id="132" name="bk object 132"/>
          <p:cNvSpPr/>
          <p:nvPr/>
        </p:nvSpPr>
        <p:spPr>
          <a:xfrm>
            <a:off x="14324396" y="2255606"/>
            <a:ext cx="795655" cy="1793239"/>
          </a:xfrm>
          <a:custGeom>
            <a:avLst/>
            <a:gdLst/>
            <a:ahLst/>
            <a:cxnLst/>
            <a:rect l="l" t="t" r="r" b="b"/>
            <a:pathLst>
              <a:path w="795655" h="1793239">
                <a:moveTo>
                  <a:pt x="795604" y="1375613"/>
                </a:moveTo>
                <a:lnTo>
                  <a:pt x="66217" y="1375613"/>
                </a:lnTo>
                <a:lnTo>
                  <a:pt x="109359" y="1792922"/>
                </a:lnTo>
                <a:lnTo>
                  <a:pt x="348106" y="1767700"/>
                </a:lnTo>
                <a:lnTo>
                  <a:pt x="314667" y="1437182"/>
                </a:lnTo>
                <a:lnTo>
                  <a:pt x="326897" y="1431594"/>
                </a:lnTo>
                <a:lnTo>
                  <a:pt x="795604" y="1431594"/>
                </a:lnTo>
                <a:lnTo>
                  <a:pt x="795604" y="1375613"/>
                </a:lnTo>
                <a:close/>
              </a:path>
              <a:path w="795655" h="1793239">
                <a:moveTo>
                  <a:pt x="795604" y="1431594"/>
                </a:moveTo>
                <a:lnTo>
                  <a:pt x="326897" y="1431594"/>
                </a:lnTo>
                <a:lnTo>
                  <a:pt x="485647" y="1487500"/>
                </a:lnTo>
                <a:lnTo>
                  <a:pt x="449706" y="1744586"/>
                </a:lnTo>
                <a:lnTo>
                  <a:pt x="664336" y="1703082"/>
                </a:lnTo>
                <a:lnTo>
                  <a:pt x="775461" y="1552486"/>
                </a:lnTo>
                <a:lnTo>
                  <a:pt x="795604" y="1552486"/>
                </a:lnTo>
                <a:lnTo>
                  <a:pt x="795604" y="1431594"/>
                </a:lnTo>
                <a:close/>
              </a:path>
              <a:path w="795655" h="1793239">
                <a:moveTo>
                  <a:pt x="795604" y="1552486"/>
                </a:moveTo>
                <a:lnTo>
                  <a:pt x="775461" y="1552486"/>
                </a:lnTo>
                <a:lnTo>
                  <a:pt x="779906" y="1555394"/>
                </a:lnTo>
                <a:lnTo>
                  <a:pt x="781291" y="1565249"/>
                </a:lnTo>
                <a:lnTo>
                  <a:pt x="795604" y="1571307"/>
                </a:lnTo>
                <a:lnTo>
                  <a:pt x="795604" y="1552486"/>
                </a:lnTo>
                <a:close/>
              </a:path>
              <a:path w="795655" h="1793239">
                <a:moveTo>
                  <a:pt x="395452" y="0"/>
                </a:moveTo>
                <a:lnTo>
                  <a:pt x="370357" y="33489"/>
                </a:lnTo>
                <a:lnTo>
                  <a:pt x="369887" y="33985"/>
                </a:lnTo>
                <a:lnTo>
                  <a:pt x="328409" y="86690"/>
                </a:lnTo>
                <a:lnTo>
                  <a:pt x="275818" y="165481"/>
                </a:lnTo>
                <a:lnTo>
                  <a:pt x="200139" y="301066"/>
                </a:lnTo>
                <a:lnTo>
                  <a:pt x="158127" y="393166"/>
                </a:lnTo>
                <a:lnTo>
                  <a:pt x="204711" y="830592"/>
                </a:lnTo>
                <a:lnTo>
                  <a:pt x="19735" y="850506"/>
                </a:lnTo>
                <a:lnTo>
                  <a:pt x="28765" y="1031341"/>
                </a:lnTo>
                <a:lnTo>
                  <a:pt x="53619" y="1267968"/>
                </a:lnTo>
                <a:lnTo>
                  <a:pt x="45337" y="1267968"/>
                </a:lnTo>
                <a:lnTo>
                  <a:pt x="47370" y="1288262"/>
                </a:lnTo>
                <a:lnTo>
                  <a:pt x="0" y="1293355"/>
                </a:lnTo>
                <a:lnTo>
                  <a:pt x="5499" y="1344663"/>
                </a:lnTo>
                <a:lnTo>
                  <a:pt x="54914" y="1358417"/>
                </a:lnTo>
                <a:lnTo>
                  <a:pt x="56921" y="1377721"/>
                </a:lnTo>
                <a:lnTo>
                  <a:pt x="66217" y="1375613"/>
                </a:lnTo>
                <a:lnTo>
                  <a:pt x="795604" y="1375613"/>
                </a:lnTo>
                <a:lnTo>
                  <a:pt x="795604" y="1267968"/>
                </a:lnTo>
                <a:lnTo>
                  <a:pt x="53619" y="1267968"/>
                </a:lnTo>
                <a:lnTo>
                  <a:pt x="45237" y="1266964"/>
                </a:lnTo>
                <a:lnTo>
                  <a:pt x="795604" y="1266964"/>
                </a:lnTo>
                <a:lnTo>
                  <a:pt x="795604" y="1260360"/>
                </a:lnTo>
                <a:lnTo>
                  <a:pt x="306082" y="1260360"/>
                </a:lnTo>
                <a:lnTo>
                  <a:pt x="305401" y="1252626"/>
                </a:lnTo>
                <a:lnTo>
                  <a:pt x="292239" y="1252626"/>
                </a:lnTo>
                <a:lnTo>
                  <a:pt x="259943" y="906119"/>
                </a:lnTo>
                <a:lnTo>
                  <a:pt x="479640" y="878166"/>
                </a:lnTo>
                <a:lnTo>
                  <a:pt x="586133" y="878166"/>
                </a:lnTo>
                <a:lnTo>
                  <a:pt x="571607" y="800963"/>
                </a:lnTo>
                <a:lnTo>
                  <a:pt x="522820" y="800963"/>
                </a:lnTo>
                <a:lnTo>
                  <a:pt x="479640" y="428586"/>
                </a:lnTo>
                <a:lnTo>
                  <a:pt x="461975" y="264007"/>
                </a:lnTo>
                <a:lnTo>
                  <a:pt x="503085" y="204050"/>
                </a:lnTo>
                <a:lnTo>
                  <a:pt x="511886" y="130632"/>
                </a:lnTo>
                <a:lnTo>
                  <a:pt x="495045" y="119189"/>
                </a:lnTo>
                <a:lnTo>
                  <a:pt x="511962" y="90779"/>
                </a:lnTo>
                <a:lnTo>
                  <a:pt x="460768" y="46939"/>
                </a:lnTo>
                <a:lnTo>
                  <a:pt x="395452" y="0"/>
                </a:lnTo>
                <a:close/>
              </a:path>
              <a:path w="795655" h="1793239">
                <a:moveTo>
                  <a:pt x="795604" y="1234821"/>
                </a:moveTo>
                <a:lnTo>
                  <a:pt x="714463" y="1249184"/>
                </a:lnTo>
                <a:lnTo>
                  <a:pt x="306082" y="1260360"/>
                </a:lnTo>
                <a:lnTo>
                  <a:pt x="795604" y="1260360"/>
                </a:lnTo>
                <a:lnTo>
                  <a:pt x="795604" y="1234821"/>
                </a:lnTo>
                <a:close/>
              </a:path>
              <a:path w="795655" h="1793239">
                <a:moveTo>
                  <a:pt x="305168" y="1249972"/>
                </a:moveTo>
                <a:lnTo>
                  <a:pt x="292239" y="1252626"/>
                </a:lnTo>
                <a:lnTo>
                  <a:pt x="305401" y="1252626"/>
                </a:lnTo>
                <a:lnTo>
                  <a:pt x="305168" y="1249972"/>
                </a:lnTo>
                <a:close/>
              </a:path>
              <a:path w="795655" h="1793239">
                <a:moveTo>
                  <a:pt x="586133" y="878166"/>
                </a:moveTo>
                <a:lnTo>
                  <a:pt x="479640" y="878166"/>
                </a:lnTo>
                <a:lnTo>
                  <a:pt x="479145" y="913574"/>
                </a:lnTo>
                <a:lnTo>
                  <a:pt x="589978" y="898601"/>
                </a:lnTo>
                <a:lnTo>
                  <a:pt x="586133" y="878166"/>
                </a:lnTo>
                <a:close/>
              </a:path>
              <a:path w="795655" h="1793239">
                <a:moveTo>
                  <a:pt x="569925" y="792022"/>
                </a:moveTo>
                <a:lnTo>
                  <a:pt x="522820" y="800963"/>
                </a:lnTo>
                <a:lnTo>
                  <a:pt x="571607" y="800963"/>
                </a:lnTo>
                <a:lnTo>
                  <a:pt x="569925" y="792022"/>
                </a:lnTo>
                <a:close/>
              </a:path>
            </a:pathLst>
          </a:custGeom>
          <a:solidFill>
            <a:srgbClr val="C2D1D4"/>
          </a:solidFill>
        </p:spPr>
        <p:txBody>
          <a:bodyPr wrap="square" lIns="0" tIns="0" rIns="0" bIns="0" rtlCol="0"/>
          <a:lstStyle/>
          <a:p>
            <a:endParaRPr/>
          </a:p>
        </p:txBody>
      </p:sp>
      <p:sp>
        <p:nvSpPr>
          <p:cNvPr id="133" name="bk object 133"/>
          <p:cNvSpPr/>
          <p:nvPr/>
        </p:nvSpPr>
        <p:spPr>
          <a:xfrm>
            <a:off x="14324396" y="2255606"/>
            <a:ext cx="795655" cy="1793239"/>
          </a:xfrm>
          <a:custGeom>
            <a:avLst/>
            <a:gdLst/>
            <a:ahLst/>
            <a:cxnLst/>
            <a:rect l="l" t="t" r="r" b="b"/>
            <a:pathLst>
              <a:path w="795655" h="1793239">
                <a:moveTo>
                  <a:pt x="795604" y="1234821"/>
                </a:moveTo>
                <a:lnTo>
                  <a:pt x="714463" y="1249184"/>
                </a:lnTo>
                <a:lnTo>
                  <a:pt x="306082" y="1260360"/>
                </a:lnTo>
                <a:lnTo>
                  <a:pt x="305168" y="1249972"/>
                </a:lnTo>
                <a:lnTo>
                  <a:pt x="292239" y="1252626"/>
                </a:lnTo>
                <a:lnTo>
                  <a:pt x="259943" y="906119"/>
                </a:lnTo>
                <a:lnTo>
                  <a:pt x="479640" y="878166"/>
                </a:lnTo>
                <a:lnTo>
                  <a:pt x="479145" y="913574"/>
                </a:lnTo>
                <a:lnTo>
                  <a:pt x="589978" y="898601"/>
                </a:lnTo>
                <a:lnTo>
                  <a:pt x="569925" y="792022"/>
                </a:lnTo>
                <a:lnTo>
                  <a:pt x="522820" y="800963"/>
                </a:lnTo>
                <a:lnTo>
                  <a:pt x="513892" y="724027"/>
                </a:lnTo>
                <a:lnTo>
                  <a:pt x="479640" y="428586"/>
                </a:lnTo>
                <a:lnTo>
                  <a:pt x="461975" y="264007"/>
                </a:lnTo>
                <a:lnTo>
                  <a:pt x="503085" y="204050"/>
                </a:lnTo>
                <a:lnTo>
                  <a:pt x="511886" y="130632"/>
                </a:lnTo>
                <a:lnTo>
                  <a:pt x="495045" y="119189"/>
                </a:lnTo>
                <a:lnTo>
                  <a:pt x="511962" y="90779"/>
                </a:lnTo>
                <a:lnTo>
                  <a:pt x="460768" y="46939"/>
                </a:lnTo>
                <a:lnTo>
                  <a:pt x="395452" y="0"/>
                </a:lnTo>
                <a:lnTo>
                  <a:pt x="370357" y="33489"/>
                </a:lnTo>
                <a:lnTo>
                  <a:pt x="369887" y="33985"/>
                </a:lnTo>
                <a:lnTo>
                  <a:pt x="328409" y="86690"/>
                </a:lnTo>
                <a:lnTo>
                  <a:pt x="275818" y="165481"/>
                </a:lnTo>
                <a:lnTo>
                  <a:pt x="200139" y="301066"/>
                </a:lnTo>
                <a:lnTo>
                  <a:pt x="158127" y="393166"/>
                </a:lnTo>
                <a:lnTo>
                  <a:pt x="204711" y="830592"/>
                </a:lnTo>
                <a:lnTo>
                  <a:pt x="19735" y="850506"/>
                </a:lnTo>
                <a:lnTo>
                  <a:pt x="28765" y="1031341"/>
                </a:lnTo>
                <a:lnTo>
                  <a:pt x="53619" y="1267968"/>
                </a:lnTo>
                <a:lnTo>
                  <a:pt x="45237" y="1266964"/>
                </a:lnTo>
                <a:lnTo>
                  <a:pt x="47370" y="1288262"/>
                </a:lnTo>
                <a:lnTo>
                  <a:pt x="0" y="1293355"/>
                </a:lnTo>
                <a:lnTo>
                  <a:pt x="5499" y="1344663"/>
                </a:lnTo>
                <a:lnTo>
                  <a:pt x="54914" y="1358417"/>
                </a:lnTo>
                <a:lnTo>
                  <a:pt x="56921" y="1377721"/>
                </a:lnTo>
                <a:lnTo>
                  <a:pt x="66217" y="1375613"/>
                </a:lnTo>
                <a:lnTo>
                  <a:pt x="109359" y="1792922"/>
                </a:lnTo>
                <a:lnTo>
                  <a:pt x="348106" y="1767700"/>
                </a:lnTo>
                <a:lnTo>
                  <a:pt x="314667" y="1437182"/>
                </a:lnTo>
                <a:lnTo>
                  <a:pt x="326897" y="1431594"/>
                </a:lnTo>
                <a:lnTo>
                  <a:pt x="485647" y="1487500"/>
                </a:lnTo>
                <a:lnTo>
                  <a:pt x="449706" y="1744586"/>
                </a:lnTo>
                <a:lnTo>
                  <a:pt x="664336" y="1703082"/>
                </a:lnTo>
                <a:lnTo>
                  <a:pt x="775461" y="1552486"/>
                </a:lnTo>
                <a:lnTo>
                  <a:pt x="779906" y="1555394"/>
                </a:lnTo>
                <a:lnTo>
                  <a:pt x="781291" y="1565249"/>
                </a:lnTo>
                <a:lnTo>
                  <a:pt x="795604" y="1571307"/>
                </a:lnTo>
              </a:path>
            </a:pathLst>
          </a:custGeom>
          <a:ln w="3175">
            <a:solidFill>
              <a:srgbClr val="95A0A9"/>
            </a:solidFill>
          </a:ln>
        </p:spPr>
        <p:txBody>
          <a:bodyPr wrap="square" lIns="0" tIns="0" rIns="0" bIns="0" rtlCol="0"/>
          <a:lstStyle/>
          <a:p>
            <a:endParaRPr/>
          </a:p>
        </p:txBody>
      </p:sp>
      <p:sp>
        <p:nvSpPr>
          <p:cNvPr id="134" name="bk object 134"/>
          <p:cNvSpPr/>
          <p:nvPr/>
        </p:nvSpPr>
        <p:spPr>
          <a:xfrm>
            <a:off x="1572580" y="10590552"/>
            <a:ext cx="450850" cy="57150"/>
          </a:xfrm>
          <a:custGeom>
            <a:avLst/>
            <a:gdLst/>
            <a:ahLst/>
            <a:cxnLst/>
            <a:rect l="l" t="t" r="r" b="b"/>
            <a:pathLst>
              <a:path w="450850" h="57150">
                <a:moveTo>
                  <a:pt x="0" y="4762"/>
                </a:moveTo>
                <a:lnTo>
                  <a:pt x="419" y="56857"/>
                </a:lnTo>
                <a:lnTo>
                  <a:pt x="450646" y="52171"/>
                </a:lnTo>
                <a:lnTo>
                  <a:pt x="450126" y="0"/>
                </a:lnTo>
                <a:lnTo>
                  <a:pt x="0" y="4762"/>
                </a:lnTo>
                <a:close/>
              </a:path>
            </a:pathLst>
          </a:custGeom>
          <a:ln w="3175">
            <a:solidFill>
              <a:srgbClr val="95A0A9"/>
            </a:solidFill>
          </a:ln>
        </p:spPr>
        <p:txBody>
          <a:bodyPr wrap="square" lIns="0" tIns="0" rIns="0" bIns="0" rtlCol="0"/>
          <a:lstStyle/>
          <a:p>
            <a:endParaRPr/>
          </a:p>
        </p:txBody>
      </p:sp>
      <p:sp>
        <p:nvSpPr>
          <p:cNvPr id="135" name="bk object 135"/>
          <p:cNvSpPr/>
          <p:nvPr/>
        </p:nvSpPr>
        <p:spPr>
          <a:xfrm>
            <a:off x="12603801" y="858624"/>
            <a:ext cx="574040" cy="304165"/>
          </a:xfrm>
          <a:custGeom>
            <a:avLst/>
            <a:gdLst/>
            <a:ahLst/>
            <a:cxnLst/>
            <a:rect l="l" t="t" r="r" b="b"/>
            <a:pathLst>
              <a:path w="574040" h="304165">
                <a:moveTo>
                  <a:pt x="530504" y="0"/>
                </a:moveTo>
                <a:lnTo>
                  <a:pt x="0" y="141300"/>
                </a:lnTo>
                <a:lnTo>
                  <a:pt x="11531" y="184137"/>
                </a:lnTo>
                <a:lnTo>
                  <a:pt x="24917" y="234962"/>
                </a:lnTo>
                <a:lnTo>
                  <a:pt x="43395" y="303923"/>
                </a:lnTo>
                <a:lnTo>
                  <a:pt x="573913" y="162610"/>
                </a:lnTo>
                <a:lnTo>
                  <a:pt x="556082" y="95376"/>
                </a:lnTo>
                <a:lnTo>
                  <a:pt x="530504" y="0"/>
                </a:lnTo>
                <a:close/>
              </a:path>
            </a:pathLst>
          </a:custGeom>
          <a:solidFill>
            <a:srgbClr val="C2D1D4"/>
          </a:solidFill>
        </p:spPr>
        <p:txBody>
          <a:bodyPr wrap="square" lIns="0" tIns="0" rIns="0" bIns="0" rtlCol="0"/>
          <a:lstStyle/>
          <a:p>
            <a:endParaRPr/>
          </a:p>
        </p:txBody>
      </p:sp>
      <p:sp>
        <p:nvSpPr>
          <p:cNvPr id="136" name="bk object 136"/>
          <p:cNvSpPr/>
          <p:nvPr/>
        </p:nvSpPr>
        <p:spPr>
          <a:xfrm>
            <a:off x="12603801" y="858624"/>
            <a:ext cx="574040" cy="304165"/>
          </a:xfrm>
          <a:custGeom>
            <a:avLst/>
            <a:gdLst/>
            <a:ahLst/>
            <a:cxnLst/>
            <a:rect l="l" t="t" r="r" b="b"/>
            <a:pathLst>
              <a:path w="574040" h="304165">
                <a:moveTo>
                  <a:pt x="0" y="141300"/>
                </a:moveTo>
                <a:lnTo>
                  <a:pt x="11531" y="184137"/>
                </a:lnTo>
                <a:lnTo>
                  <a:pt x="24917" y="234962"/>
                </a:lnTo>
                <a:lnTo>
                  <a:pt x="43395" y="303923"/>
                </a:lnTo>
                <a:lnTo>
                  <a:pt x="573913" y="162610"/>
                </a:lnTo>
                <a:lnTo>
                  <a:pt x="556082" y="95376"/>
                </a:lnTo>
                <a:lnTo>
                  <a:pt x="542366" y="44259"/>
                </a:lnTo>
                <a:lnTo>
                  <a:pt x="530504" y="0"/>
                </a:lnTo>
                <a:lnTo>
                  <a:pt x="0" y="141300"/>
                </a:lnTo>
                <a:close/>
              </a:path>
            </a:pathLst>
          </a:custGeom>
          <a:ln w="3175">
            <a:solidFill>
              <a:srgbClr val="95A0A9"/>
            </a:solidFill>
          </a:ln>
        </p:spPr>
        <p:txBody>
          <a:bodyPr wrap="square" lIns="0" tIns="0" rIns="0" bIns="0" rtlCol="0"/>
          <a:lstStyle/>
          <a:p>
            <a:endParaRPr/>
          </a:p>
        </p:txBody>
      </p:sp>
      <p:sp>
        <p:nvSpPr>
          <p:cNvPr id="137" name="bk object 137"/>
          <p:cNvSpPr/>
          <p:nvPr/>
        </p:nvSpPr>
        <p:spPr>
          <a:xfrm>
            <a:off x="4556763" y="9497079"/>
            <a:ext cx="149225" cy="0"/>
          </a:xfrm>
          <a:custGeom>
            <a:avLst/>
            <a:gdLst/>
            <a:ahLst/>
            <a:cxnLst/>
            <a:rect l="l" t="t" r="r" b="b"/>
            <a:pathLst>
              <a:path w="149225">
                <a:moveTo>
                  <a:pt x="0" y="0"/>
                </a:moveTo>
                <a:lnTo>
                  <a:pt x="148691" y="0"/>
                </a:lnTo>
              </a:path>
            </a:pathLst>
          </a:custGeom>
          <a:ln w="39331">
            <a:solidFill>
              <a:srgbClr val="C2D1D4"/>
            </a:solidFill>
          </a:ln>
        </p:spPr>
        <p:txBody>
          <a:bodyPr wrap="square" lIns="0" tIns="0" rIns="0" bIns="0" rtlCol="0"/>
          <a:lstStyle/>
          <a:p>
            <a:endParaRPr/>
          </a:p>
        </p:txBody>
      </p:sp>
      <p:sp>
        <p:nvSpPr>
          <p:cNvPr id="138" name="bk object 138"/>
          <p:cNvSpPr/>
          <p:nvPr/>
        </p:nvSpPr>
        <p:spPr>
          <a:xfrm>
            <a:off x="4556763" y="9477412"/>
            <a:ext cx="149225" cy="39370"/>
          </a:xfrm>
          <a:custGeom>
            <a:avLst/>
            <a:gdLst/>
            <a:ahLst/>
            <a:cxnLst/>
            <a:rect l="l" t="t" r="r" b="b"/>
            <a:pathLst>
              <a:path w="149225" h="39370">
                <a:moveTo>
                  <a:pt x="148691" y="39331"/>
                </a:moveTo>
                <a:lnTo>
                  <a:pt x="148526" y="1701"/>
                </a:lnTo>
                <a:lnTo>
                  <a:pt x="0" y="0"/>
                </a:lnTo>
                <a:lnTo>
                  <a:pt x="177" y="37617"/>
                </a:lnTo>
                <a:lnTo>
                  <a:pt x="148691" y="39331"/>
                </a:lnTo>
                <a:close/>
              </a:path>
            </a:pathLst>
          </a:custGeom>
          <a:ln w="3175">
            <a:solidFill>
              <a:srgbClr val="95A0A9"/>
            </a:solidFill>
          </a:ln>
        </p:spPr>
        <p:txBody>
          <a:bodyPr wrap="square" lIns="0" tIns="0" rIns="0" bIns="0" rtlCol="0"/>
          <a:lstStyle/>
          <a:p>
            <a:endParaRPr/>
          </a:p>
        </p:txBody>
      </p:sp>
      <p:sp>
        <p:nvSpPr>
          <p:cNvPr id="139" name="bk object 139"/>
          <p:cNvSpPr/>
          <p:nvPr/>
        </p:nvSpPr>
        <p:spPr>
          <a:xfrm>
            <a:off x="424111" y="230608"/>
            <a:ext cx="375920" cy="473075"/>
          </a:xfrm>
          <a:custGeom>
            <a:avLst/>
            <a:gdLst/>
            <a:ahLst/>
            <a:cxnLst/>
            <a:rect l="l" t="t" r="r" b="b"/>
            <a:pathLst>
              <a:path w="375920" h="473075">
                <a:moveTo>
                  <a:pt x="317921" y="428142"/>
                </a:moveTo>
                <a:lnTo>
                  <a:pt x="217004" y="428142"/>
                </a:lnTo>
                <a:lnTo>
                  <a:pt x="295503" y="473049"/>
                </a:lnTo>
                <a:lnTo>
                  <a:pt x="317921" y="428142"/>
                </a:lnTo>
                <a:close/>
              </a:path>
              <a:path w="375920" h="473075">
                <a:moveTo>
                  <a:pt x="78358" y="124002"/>
                </a:moveTo>
                <a:lnTo>
                  <a:pt x="57480" y="163220"/>
                </a:lnTo>
                <a:lnTo>
                  <a:pt x="71615" y="169951"/>
                </a:lnTo>
                <a:lnTo>
                  <a:pt x="0" y="324180"/>
                </a:lnTo>
                <a:lnTo>
                  <a:pt x="58445" y="353860"/>
                </a:lnTo>
                <a:lnTo>
                  <a:pt x="51752" y="369785"/>
                </a:lnTo>
                <a:lnTo>
                  <a:pt x="207454" y="445770"/>
                </a:lnTo>
                <a:lnTo>
                  <a:pt x="217004" y="428142"/>
                </a:lnTo>
                <a:lnTo>
                  <a:pt x="317921" y="428142"/>
                </a:lnTo>
                <a:lnTo>
                  <a:pt x="375666" y="312470"/>
                </a:lnTo>
                <a:lnTo>
                  <a:pt x="256311" y="249770"/>
                </a:lnTo>
                <a:lnTo>
                  <a:pt x="264573" y="233768"/>
                </a:lnTo>
                <a:lnTo>
                  <a:pt x="220649" y="233768"/>
                </a:lnTo>
                <a:lnTo>
                  <a:pt x="158343" y="204520"/>
                </a:lnTo>
                <a:lnTo>
                  <a:pt x="197243" y="130581"/>
                </a:lnTo>
                <a:lnTo>
                  <a:pt x="93002" y="130581"/>
                </a:lnTo>
                <a:lnTo>
                  <a:pt x="78358" y="124002"/>
                </a:lnTo>
                <a:close/>
              </a:path>
              <a:path w="375920" h="473075">
                <a:moveTo>
                  <a:pt x="242277" y="195567"/>
                </a:moveTo>
                <a:lnTo>
                  <a:pt x="220649" y="233768"/>
                </a:lnTo>
                <a:lnTo>
                  <a:pt x="264573" y="233768"/>
                </a:lnTo>
                <a:lnTo>
                  <a:pt x="274764" y="214033"/>
                </a:lnTo>
                <a:lnTo>
                  <a:pt x="242277" y="195567"/>
                </a:lnTo>
                <a:close/>
              </a:path>
              <a:path w="375920" h="473075">
                <a:moveTo>
                  <a:pt x="294678" y="123266"/>
                </a:moveTo>
                <a:lnTo>
                  <a:pt x="201091" y="123266"/>
                </a:lnTo>
                <a:lnTo>
                  <a:pt x="275386" y="162458"/>
                </a:lnTo>
                <a:lnTo>
                  <a:pt x="294678" y="123266"/>
                </a:lnTo>
                <a:close/>
              </a:path>
              <a:path w="375920" h="473075">
                <a:moveTo>
                  <a:pt x="161861" y="0"/>
                </a:moveTo>
                <a:lnTo>
                  <a:pt x="93002" y="130581"/>
                </a:lnTo>
                <a:lnTo>
                  <a:pt x="197243" y="130581"/>
                </a:lnTo>
                <a:lnTo>
                  <a:pt x="201091" y="123266"/>
                </a:lnTo>
                <a:lnTo>
                  <a:pt x="294678" y="123266"/>
                </a:lnTo>
                <a:lnTo>
                  <a:pt x="315683" y="80594"/>
                </a:lnTo>
                <a:lnTo>
                  <a:pt x="226885" y="34061"/>
                </a:lnTo>
                <a:lnTo>
                  <a:pt x="222453" y="31470"/>
                </a:lnTo>
                <a:lnTo>
                  <a:pt x="161861" y="0"/>
                </a:lnTo>
                <a:close/>
              </a:path>
            </a:pathLst>
          </a:custGeom>
          <a:solidFill>
            <a:srgbClr val="C2D1D4"/>
          </a:solidFill>
        </p:spPr>
        <p:txBody>
          <a:bodyPr wrap="square" lIns="0" tIns="0" rIns="0" bIns="0" rtlCol="0"/>
          <a:lstStyle/>
          <a:p>
            <a:endParaRPr/>
          </a:p>
        </p:txBody>
      </p:sp>
      <p:sp>
        <p:nvSpPr>
          <p:cNvPr id="140" name="bk object 140"/>
          <p:cNvSpPr/>
          <p:nvPr/>
        </p:nvSpPr>
        <p:spPr>
          <a:xfrm>
            <a:off x="424111" y="230608"/>
            <a:ext cx="375920" cy="473075"/>
          </a:xfrm>
          <a:custGeom>
            <a:avLst/>
            <a:gdLst/>
            <a:ahLst/>
            <a:cxnLst/>
            <a:rect l="l" t="t" r="r" b="b"/>
            <a:pathLst>
              <a:path w="375920" h="473075">
                <a:moveTo>
                  <a:pt x="161861" y="0"/>
                </a:moveTo>
                <a:lnTo>
                  <a:pt x="93002" y="130581"/>
                </a:lnTo>
                <a:lnTo>
                  <a:pt x="78358" y="124002"/>
                </a:lnTo>
                <a:lnTo>
                  <a:pt x="57480" y="163220"/>
                </a:lnTo>
                <a:lnTo>
                  <a:pt x="71615" y="169951"/>
                </a:lnTo>
                <a:lnTo>
                  <a:pt x="0" y="324180"/>
                </a:lnTo>
                <a:lnTo>
                  <a:pt x="58445" y="353860"/>
                </a:lnTo>
                <a:lnTo>
                  <a:pt x="51752" y="369785"/>
                </a:lnTo>
                <a:lnTo>
                  <a:pt x="207454" y="445770"/>
                </a:lnTo>
                <a:lnTo>
                  <a:pt x="217004" y="428142"/>
                </a:lnTo>
                <a:lnTo>
                  <a:pt x="295503" y="473049"/>
                </a:lnTo>
                <a:lnTo>
                  <a:pt x="375666" y="312470"/>
                </a:lnTo>
                <a:lnTo>
                  <a:pt x="256311" y="249770"/>
                </a:lnTo>
                <a:lnTo>
                  <a:pt x="274764" y="214033"/>
                </a:lnTo>
                <a:lnTo>
                  <a:pt x="242277" y="195567"/>
                </a:lnTo>
                <a:lnTo>
                  <a:pt x="220649" y="233768"/>
                </a:lnTo>
                <a:lnTo>
                  <a:pt x="158343" y="204520"/>
                </a:lnTo>
                <a:lnTo>
                  <a:pt x="201091" y="123266"/>
                </a:lnTo>
                <a:lnTo>
                  <a:pt x="275386" y="162458"/>
                </a:lnTo>
                <a:lnTo>
                  <a:pt x="315683" y="80594"/>
                </a:lnTo>
                <a:lnTo>
                  <a:pt x="226885" y="34061"/>
                </a:lnTo>
                <a:lnTo>
                  <a:pt x="222453" y="31470"/>
                </a:lnTo>
                <a:lnTo>
                  <a:pt x="161861" y="0"/>
                </a:lnTo>
                <a:close/>
              </a:path>
            </a:pathLst>
          </a:custGeom>
          <a:ln w="3175">
            <a:solidFill>
              <a:srgbClr val="95A0A9"/>
            </a:solidFill>
          </a:ln>
        </p:spPr>
        <p:txBody>
          <a:bodyPr wrap="square" lIns="0" tIns="0" rIns="0" bIns="0" rtlCol="0"/>
          <a:lstStyle/>
          <a:p>
            <a:endParaRPr/>
          </a:p>
        </p:txBody>
      </p:sp>
      <p:sp>
        <p:nvSpPr>
          <p:cNvPr id="141" name="bk object 141"/>
          <p:cNvSpPr/>
          <p:nvPr/>
        </p:nvSpPr>
        <p:spPr>
          <a:xfrm>
            <a:off x="362981" y="1196589"/>
            <a:ext cx="378460" cy="227965"/>
          </a:xfrm>
          <a:custGeom>
            <a:avLst/>
            <a:gdLst/>
            <a:ahLst/>
            <a:cxnLst/>
            <a:rect l="l" t="t" r="r" b="b"/>
            <a:pathLst>
              <a:path w="378459" h="227965">
                <a:moveTo>
                  <a:pt x="46672" y="82524"/>
                </a:moveTo>
                <a:lnTo>
                  <a:pt x="0" y="177355"/>
                </a:lnTo>
                <a:lnTo>
                  <a:pt x="95630" y="227482"/>
                </a:lnTo>
                <a:lnTo>
                  <a:pt x="149491" y="139674"/>
                </a:lnTo>
                <a:lnTo>
                  <a:pt x="186860" y="139674"/>
                </a:lnTo>
                <a:lnTo>
                  <a:pt x="207442" y="103581"/>
                </a:lnTo>
                <a:lnTo>
                  <a:pt x="85521" y="103581"/>
                </a:lnTo>
                <a:lnTo>
                  <a:pt x="46672" y="82524"/>
                </a:lnTo>
                <a:close/>
              </a:path>
              <a:path w="378459" h="227965">
                <a:moveTo>
                  <a:pt x="310440" y="101688"/>
                </a:moveTo>
                <a:lnTo>
                  <a:pt x="208521" y="101688"/>
                </a:lnTo>
                <a:lnTo>
                  <a:pt x="365239" y="179209"/>
                </a:lnTo>
                <a:lnTo>
                  <a:pt x="378434" y="146024"/>
                </a:lnTo>
                <a:lnTo>
                  <a:pt x="306476" y="109143"/>
                </a:lnTo>
                <a:lnTo>
                  <a:pt x="310440" y="101688"/>
                </a:lnTo>
                <a:close/>
              </a:path>
              <a:path w="378459" h="227965">
                <a:moveTo>
                  <a:pt x="186860" y="139674"/>
                </a:moveTo>
                <a:lnTo>
                  <a:pt x="149491" y="139674"/>
                </a:lnTo>
                <a:lnTo>
                  <a:pt x="178257" y="154762"/>
                </a:lnTo>
                <a:lnTo>
                  <a:pt x="186860" y="139674"/>
                </a:lnTo>
                <a:close/>
              </a:path>
              <a:path w="378459" h="227965">
                <a:moveTo>
                  <a:pt x="139014" y="0"/>
                </a:moveTo>
                <a:lnTo>
                  <a:pt x="85521" y="103581"/>
                </a:lnTo>
                <a:lnTo>
                  <a:pt x="207442" y="103581"/>
                </a:lnTo>
                <a:lnTo>
                  <a:pt x="208521" y="101688"/>
                </a:lnTo>
                <a:lnTo>
                  <a:pt x="310440" y="101688"/>
                </a:lnTo>
                <a:lnTo>
                  <a:pt x="315214" y="92709"/>
                </a:lnTo>
                <a:lnTo>
                  <a:pt x="236016" y="51828"/>
                </a:lnTo>
                <a:lnTo>
                  <a:pt x="238023" y="47701"/>
                </a:lnTo>
                <a:lnTo>
                  <a:pt x="139014" y="0"/>
                </a:lnTo>
                <a:close/>
              </a:path>
            </a:pathLst>
          </a:custGeom>
          <a:solidFill>
            <a:srgbClr val="C2D1D4"/>
          </a:solidFill>
        </p:spPr>
        <p:txBody>
          <a:bodyPr wrap="square" lIns="0" tIns="0" rIns="0" bIns="0" rtlCol="0"/>
          <a:lstStyle/>
          <a:p>
            <a:endParaRPr/>
          </a:p>
        </p:txBody>
      </p:sp>
      <p:sp>
        <p:nvSpPr>
          <p:cNvPr id="142" name="bk object 142"/>
          <p:cNvSpPr/>
          <p:nvPr/>
        </p:nvSpPr>
        <p:spPr>
          <a:xfrm>
            <a:off x="362981" y="1196589"/>
            <a:ext cx="378460" cy="227965"/>
          </a:xfrm>
          <a:custGeom>
            <a:avLst/>
            <a:gdLst/>
            <a:ahLst/>
            <a:cxnLst/>
            <a:rect l="l" t="t" r="r" b="b"/>
            <a:pathLst>
              <a:path w="378459" h="227965">
                <a:moveTo>
                  <a:pt x="217398" y="106083"/>
                </a:moveTo>
                <a:lnTo>
                  <a:pt x="365239" y="179209"/>
                </a:lnTo>
                <a:lnTo>
                  <a:pt x="378434" y="146024"/>
                </a:lnTo>
                <a:lnTo>
                  <a:pt x="306476" y="109143"/>
                </a:lnTo>
                <a:lnTo>
                  <a:pt x="315214" y="92709"/>
                </a:lnTo>
                <a:lnTo>
                  <a:pt x="236016" y="51828"/>
                </a:lnTo>
                <a:lnTo>
                  <a:pt x="238023" y="47701"/>
                </a:lnTo>
                <a:lnTo>
                  <a:pt x="139014" y="0"/>
                </a:lnTo>
                <a:lnTo>
                  <a:pt x="85521" y="103581"/>
                </a:lnTo>
                <a:lnTo>
                  <a:pt x="46672" y="82524"/>
                </a:lnTo>
                <a:lnTo>
                  <a:pt x="0" y="177355"/>
                </a:lnTo>
                <a:lnTo>
                  <a:pt x="95630" y="227482"/>
                </a:lnTo>
                <a:lnTo>
                  <a:pt x="149491" y="139674"/>
                </a:lnTo>
                <a:lnTo>
                  <a:pt x="178257" y="154762"/>
                </a:lnTo>
                <a:lnTo>
                  <a:pt x="208521" y="101688"/>
                </a:lnTo>
                <a:lnTo>
                  <a:pt x="217398" y="106083"/>
                </a:lnTo>
              </a:path>
            </a:pathLst>
          </a:custGeom>
          <a:ln w="3175">
            <a:solidFill>
              <a:srgbClr val="95A0A9"/>
            </a:solidFill>
          </a:ln>
        </p:spPr>
        <p:txBody>
          <a:bodyPr wrap="square" lIns="0" tIns="0" rIns="0" bIns="0" rtlCol="0"/>
          <a:lstStyle/>
          <a:p>
            <a:endParaRPr/>
          </a:p>
        </p:txBody>
      </p:sp>
      <p:sp>
        <p:nvSpPr>
          <p:cNvPr id="143" name="bk object 143"/>
          <p:cNvSpPr/>
          <p:nvPr/>
        </p:nvSpPr>
        <p:spPr>
          <a:xfrm>
            <a:off x="0" y="5851300"/>
            <a:ext cx="20955" cy="46355"/>
          </a:xfrm>
          <a:custGeom>
            <a:avLst/>
            <a:gdLst/>
            <a:ahLst/>
            <a:cxnLst/>
            <a:rect l="l" t="t" r="r" b="b"/>
            <a:pathLst>
              <a:path w="20955" h="46354">
                <a:moveTo>
                  <a:pt x="0" y="0"/>
                </a:moveTo>
                <a:lnTo>
                  <a:pt x="0" y="45783"/>
                </a:lnTo>
                <a:lnTo>
                  <a:pt x="20751" y="31051"/>
                </a:lnTo>
                <a:lnTo>
                  <a:pt x="0" y="0"/>
                </a:lnTo>
                <a:close/>
              </a:path>
            </a:pathLst>
          </a:custGeom>
          <a:solidFill>
            <a:srgbClr val="C2D1D4"/>
          </a:solidFill>
        </p:spPr>
        <p:txBody>
          <a:bodyPr wrap="square" lIns="0" tIns="0" rIns="0" bIns="0" rtlCol="0"/>
          <a:lstStyle/>
          <a:p>
            <a:endParaRPr/>
          </a:p>
        </p:txBody>
      </p:sp>
      <p:sp>
        <p:nvSpPr>
          <p:cNvPr id="144" name="bk object 144"/>
          <p:cNvSpPr/>
          <p:nvPr/>
        </p:nvSpPr>
        <p:spPr>
          <a:xfrm>
            <a:off x="0" y="5851294"/>
            <a:ext cx="20955" cy="46355"/>
          </a:xfrm>
          <a:custGeom>
            <a:avLst/>
            <a:gdLst/>
            <a:ahLst/>
            <a:cxnLst/>
            <a:rect l="l" t="t" r="r" b="b"/>
            <a:pathLst>
              <a:path w="20955" h="46354">
                <a:moveTo>
                  <a:pt x="0" y="0"/>
                </a:moveTo>
                <a:lnTo>
                  <a:pt x="20764" y="31051"/>
                </a:lnTo>
                <a:lnTo>
                  <a:pt x="0" y="45783"/>
                </a:lnTo>
              </a:path>
            </a:pathLst>
          </a:custGeom>
          <a:ln w="3175">
            <a:solidFill>
              <a:srgbClr val="95A0A9"/>
            </a:solidFill>
          </a:ln>
        </p:spPr>
        <p:txBody>
          <a:bodyPr wrap="square" lIns="0" tIns="0" rIns="0" bIns="0" rtlCol="0"/>
          <a:lstStyle/>
          <a:p>
            <a:endParaRPr/>
          </a:p>
        </p:txBody>
      </p:sp>
      <p:sp>
        <p:nvSpPr>
          <p:cNvPr id="145" name="bk object 145"/>
          <p:cNvSpPr/>
          <p:nvPr/>
        </p:nvSpPr>
        <p:spPr>
          <a:xfrm>
            <a:off x="399492" y="5535014"/>
            <a:ext cx="111010" cy="118452"/>
          </a:xfrm>
          <a:prstGeom prst="rect">
            <a:avLst/>
          </a:prstGeom>
          <a:blipFill>
            <a:blip r:embed="rId27" cstate="print"/>
            <a:stretch>
              <a:fillRect/>
            </a:stretch>
          </a:blipFill>
        </p:spPr>
        <p:txBody>
          <a:bodyPr wrap="square" lIns="0" tIns="0" rIns="0" bIns="0" rtlCol="0"/>
          <a:lstStyle/>
          <a:p>
            <a:endParaRPr/>
          </a:p>
        </p:txBody>
      </p:sp>
      <p:sp>
        <p:nvSpPr>
          <p:cNvPr id="146" name="bk object 146"/>
          <p:cNvSpPr/>
          <p:nvPr/>
        </p:nvSpPr>
        <p:spPr>
          <a:xfrm>
            <a:off x="10593368" y="10279593"/>
            <a:ext cx="85090" cy="82550"/>
          </a:xfrm>
          <a:custGeom>
            <a:avLst/>
            <a:gdLst/>
            <a:ahLst/>
            <a:cxnLst/>
            <a:rect l="l" t="t" r="r" b="b"/>
            <a:pathLst>
              <a:path w="85090" h="82550">
                <a:moveTo>
                  <a:pt x="0" y="6121"/>
                </a:moveTo>
                <a:lnTo>
                  <a:pt x="3479" y="65608"/>
                </a:lnTo>
                <a:lnTo>
                  <a:pt x="3746" y="73583"/>
                </a:lnTo>
                <a:lnTo>
                  <a:pt x="4203" y="82169"/>
                </a:lnTo>
                <a:lnTo>
                  <a:pt x="84963" y="75844"/>
                </a:lnTo>
                <a:lnTo>
                  <a:pt x="84937" y="71958"/>
                </a:lnTo>
                <a:lnTo>
                  <a:pt x="84099" y="58216"/>
                </a:lnTo>
                <a:lnTo>
                  <a:pt x="80937" y="0"/>
                </a:lnTo>
                <a:lnTo>
                  <a:pt x="0" y="6121"/>
                </a:lnTo>
                <a:close/>
              </a:path>
            </a:pathLst>
          </a:custGeom>
          <a:ln w="3175">
            <a:solidFill>
              <a:srgbClr val="95A0A9"/>
            </a:solidFill>
          </a:ln>
        </p:spPr>
        <p:txBody>
          <a:bodyPr wrap="square" lIns="0" tIns="0" rIns="0" bIns="0" rtlCol="0"/>
          <a:lstStyle/>
          <a:p>
            <a:endParaRPr/>
          </a:p>
        </p:txBody>
      </p:sp>
      <p:sp>
        <p:nvSpPr>
          <p:cNvPr id="147" name="bk object 147"/>
          <p:cNvSpPr/>
          <p:nvPr/>
        </p:nvSpPr>
        <p:spPr>
          <a:xfrm>
            <a:off x="1687555" y="9561742"/>
            <a:ext cx="60325" cy="81280"/>
          </a:xfrm>
          <a:custGeom>
            <a:avLst/>
            <a:gdLst/>
            <a:ahLst/>
            <a:cxnLst/>
            <a:rect l="l" t="t" r="r" b="b"/>
            <a:pathLst>
              <a:path w="60325" h="81279">
                <a:moveTo>
                  <a:pt x="55778" y="0"/>
                </a:moveTo>
                <a:lnTo>
                  <a:pt x="0" y="3060"/>
                </a:lnTo>
                <a:lnTo>
                  <a:pt x="4191" y="81038"/>
                </a:lnTo>
                <a:lnTo>
                  <a:pt x="60223" y="77711"/>
                </a:lnTo>
                <a:lnTo>
                  <a:pt x="55778" y="0"/>
                </a:lnTo>
                <a:close/>
              </a:path>
            </a:pathLst>
          </a:custGeom>
          <a:solidFill>
            <a:srgbClr val="C2D1D4"/>
          </a:solidFill>
        </p:spPr>
        <p:txBody>
          <a:bodyPr wrap="square" lIns="0" tIns="0" rIns="0" bIns="0" rtlCol="0"/>
          <a:lstStyle/>
          <a:p>
            <a:endParaRPr/>
          </a:p>
        </p:txBody>
      </p:sp>
      <p:sp>
        <p:nvSpPr>
          <p:cNvPr id="148" name="bk object 148"/>
          <p:cNvSpPr/>
          <p:nvPr/>
        </p:nvSpPr>
        <p:spPr>
          <a:xfrm>
            <a:off x="1687555" y="9561742"/>
            <a:ext cx="60325" cy="81280"/>
          </a:xfrm>
          <a:custGeom>
            <a:avLst/>
            <a:gdLst/>
            <a:ahLst/>
            <a:cxnLst/>
            <a:rect l="l" t="t" r="r" b="b"/>
            <a:pathLst>
              <a:path w="60325" h="81279">
                <a:moveTo>
                  <a:pt x="0" y="3060"/>
                </a:moveTo>
                <a:lnTo>
                  <a:pt x="4191" y="81038"/>
                </a:lnTo>
                <a:lnTo>
                  <a:pt x="60223" y="77711"/>
                </a:lnTo>
                <a:lnTo>
                  <a:pt x="55778" y="0"/>
                </a:lnTo>
                <a:lnTo>
                  <a:pt x="0" y="3060"/>
                </a:lnTo>
                <a:close/>
              </a:path>
            </a:pathLst>
          </a:custGeom>
          <a:ln w="3175">
            <a:solidFill>
              <a:srgbClr val="95A0A9"/>
            </a:solidFill>
          </a:ln>
        </p:spPr>
        <p:txBody>
          <a:bodyPr wrap="square" lIns="0" tIns="0" rIns="0" bIns="0" rtlCol="0"/>
          <a:lstStyle/>
          <a:p>
            <a:endParaRPr/>
          </a:p>
        </p:txBody>
      </p:sp>
      <p:sp>
        <p:nvSpPr>
          <p:cNvPr id="149" name="bk object 149"/>
          <p:cNvSpPr/>
          <p:nvPr/>
        </p:nvSpPr>
        <p:spPr>
          <a:xfrm>
            <a:off x="4165488" y="4438854"/>
            <a:ext cx="310515" cy="432434"/>
          </a:xfrm>
          <a:custGeom>
            <a:avLst/>
            <a:gdLst/>
            <a:ahLst/>
            <a:cxnLst/>
            <a:rect l="l" t="t" r="r" b="b"/>
            <a:pathLst>
              <a:path w="310514" h="432435">
                <a:moveTo>
                  <a:pt x="131902" y="0"/>
                </a:moveTo>
                <a:lnTo>
                  <a:pt x="127304" y="13195"/>
                </a:lnTo>
                <a:lnTo>
                  <a:pt x="0" y="369049"/>
                </a:lnTo>
                <a:lnTo>
                  <a:pt x="176237" y="431901"/>
                </a:lnTo>
                <a:lnTo>
                  <a:pt x="245262" y="239458"/>
                </a:lnTo>
                <a:lnTo>
                  <a:pt x="253847" y="214820"/>
                </a:lnTo>
                <a:lnTo>
                  <a:pt x="270829" y="214820"/>
                </a:lnTo>
                <a:lnTo>
                  <a:pt x="291604" y="157518"/>
                </a:lnTo>
                <a:lnTo>
                  <a:pt x="278155" y="152552"/>
                </a:lnTo>
                <a:lnTo>
                  <a:pt x="310121" y="63576"/>
                </a:lnTo>
                <a:lnTo>
                  <a:pt x="131902" y="0"/>
                </a:lnTo>
                <a:close/>
              </a:path>
              <a:path w="310514" h="432435">
                <a:moveTo>
                  <a:pt x="270829" y="214820"/>
                </a:moveTo>
                <a:lnTo>
                  <a:pt x="253847" y="214820"/>
                </a:lnTo>
                <a:lnTo>
                  <a:pt x="268808" y="220395"/>
                </a:lnTo>
                <a:lnTo>
                  <a:pt x="270829" y="214820"/>
                </a:lnTo>
                <a:close/>
              </a:path>
            </a:pathLst>
          </a:custGeom>
          <a:solidFill>
            <a:srgbClr val="C2D1D4"/>
          </a:solidFill>
        </p:spPr>
        <p:txBody>
          <a:bodyPr wrap="square" lIns="0" tIns="0" rIns="0" bIns="0" rtlCol="0"/>
          <a:lstStyle/>
          <a:p>
            <a:endParaRPr/>
          </a:p>
        </p:txBody>
      </p:sp>
      <p:sp>
        <p:nvSpPr>
          <p:cNvPr id="150" name="bk object 150"/>
          <p:cNvSpPr/>
          <p:nvPr/>
        </p:nvSpPr>
        <p:spPr>
          <a:xfrm>
            <a:off x="4165488" y="4438854"/>
            <a:ext cx="310515" cy="432434"/>
          </a:xfrm>
          <a:custGeom>
            <a:avLst/>
            <a:gdLst/>
            <a:ahLst/>
            <a:cxnLst/>
            <a:rect l="l" t="t" r="r" b="b"/>
            <a:pathLst>
              <a:path w="310514" h="432435">
                <a:moveTo>
                  <a:pt x="0" y="369049"/>
                </a:moveTo>
                <a:lnTo>
                  <a:pt x="176237" y="431901"/>
                </a:lnTo>
                <a:lnTo>
                  <a:pt x="245262" y="239458"/>
                </a:lnTo>
                <a:lnTo>
                  <a:pt x="253847" y="214820"/>
                </a:lnTo>
                <a:lnTo>
                  <a:pt x="268808" y="220395"/>
                </a:lnTo>
                <a:lnTo>
                  <a:pt x="291604" y="157518"/>
                </a:lnTo>
                <a:lnTo>
                  <a:pt x="278155" y="152552"/>
                </a:lnTo>
                <a:lnTo>
                  <a:pt x="310121" y="63576"/>
                </a:lnTo>
                <a:lnTo>
                  <a:pt x="137477" y="1981"/>
                </a:lnTo>
                <a:lnTo>
                  <a:pt x="131902" y="0"/>
                </a:lnTo>
                <a:lnTo>
                  <a:pt x="127304" y="13195"/>
                </a:lnTo>
                <a:lnTo>
                  <a:pt x="0" y="369049"/>
                </a:lnTo>
                <a:close/>
              </a:path>
            </a:pathLst>
          </a:custGeom>
          <a:ln w="3175">
            <a:solidFill>
              <a:srgbClr val="95A0A9"/>
            </a:solidFill>
          </a:ln>
        </p:spPr>
        <p:txBody>
          <a:bodyPr wrap="square" lIns="0" tIns="0" rIns="0" bIns="0" rtlCol="0"/>
          <a:lstStyle/>
          <a:p>
            <a:endParaRPr/>
          </a:p>
        </p:txBody>
      </p:sp>
      <p:sp>
        <p:nvSpPr>
          <p:cNvPr id="151" name="bk object 151"/>
          <p:cNvSpPr/>
          <p:nvPr/>
        </p:nvSpPr>
        <p:spPr>
          <a:xfrm>
            <a:off x="1052182" y="4072706"/>
            <a:ext cx="172821" cy="153974"/>
          </a:xfrm>
          <a:prstGeom prst="rect">
            <a:avLst/>
          </a:prstGeom>
          <a:blipFill>
            <a:blip r:embed="rId28" cstate="print"/>
            <a:stretch>
              <a:fillRect/>
            </a:stretch>
          </a:blipFill>
        </p:spPr>
        <p:txBody>
          <a:bodyPr wrap="square" lIns="0" tIns="0" rIns="0" bIns="0" rtlCol="0"/>
          <a:lstStyle/>
          <a:p>
            <a:endParaRPr/>
          </a:p>
        </p:txBody>
      </p:sp>
      <p:sp>
        <p:nvSpPr>
          <p:cNvPr id="152" name="bk object 152"/>
          <p:cNvSpPr/>
          <p:nvPr/>
        </p:nvSpPr>
        <p:spPr>
          <a:xfrm>
            <a:off x="3395051" y="1521794"/>
            <a:ext cx="569595" cy="651510"/>
          </a:xfrm>
          <a:custGeom>
            <a:avLst/>
            <a:gdLst/>
            <a:ahLst/>
            <a:cxnLst/>
            <a:rect l="l" t="t" r="r" b="b"/>
            <a:pathLst>
              <a:path w="569595" h="651510">
                <a:moveTo>
                  <a:pt x="515229" y="612901"/>
                </a:moveTo>
                <a:lnTo>
                  <a:pt x="438251" y="612901"/>
                </a:lnTo>
                <a:lnTo>
                  <a:pt x="470725" y="650976"/>
                </a:lnTo>
                <a:lnTo>
                  <a:pt x="515229" y="612901"/>
                </a:lnTo>
                <a:close/>
              </a:path>
              <a:path w="569595" h="651510">
                <a:moveTo>
                  <a:pt x="459440" y="373786"/>
                </a:moveTo>
                <a:lnTo>
                  <a:pt x="223786" y="373786"/>
                </a:lnTo>
                <a:lnTo>
                  <a:pt x="433311" y="617156"/>
                </a:lnTo>
                <a:lnTo>
                  <a:pt x="438251" y="612901"/>
                </a:lnTo>
                <a:lnTo>
                  <a:pt x="515229" y="612901"/>
                </a:lnTo>
                <a:lnTo>
                  <a:pt x="517931" y="610590"/>
                </a:lnTo>
                <a:lnTo>
                  <a:pt x="485736" y="573493"/>
                </a:lnTo>
                <a:lnTo>
                  <a:pt x="569429" y="501586"/>
                </a:lnTo>
                <a:lnTo>
                  <a:pt x="459440" y="373786"/>
                </a:lnTo>
                <a:close/>
              </a:path>
              <a:path w="569595" h="651510">
                <a:moveTo>
                  <a:pt x="137655" y="0"/>
                </a:moveTo>
                <a:lnTo>
                  <a:pt x="0" y="118173"/>
                </a:lnTo>
                <a:lnTo>
                  <a:pt x="181648" y="329552"/>
                </a:lnTo>
                <a:lnTo>
                  <a:pt x="169417" y="339928"/>
                </a:lnTo>
                <a:lnTo>
                  <a:pt x="209359" y="386194"/>
                </a:lnTo>
                <a:lnTo>
                  <a:pt x="223786" y="373786"/>
                </a:lnTo>
                <a:lnTo>
                  <a:pt x="459440" y="373786"/>
                </a:lnTo>
                <a:lnTo>
                  <a:pt x="137655" y="0"/>
                </a:lnTo>
                <a:close/>
              </a:path>
            </a:pathLst>
          </a:custGeom>
          <a:solidFill>
            <a:srgbClr val="C2D1D4"/>
          </a:solidFill>
        </p:spPr>
        <p:txBody>
          <a:bodyPr wrap="square" lIns="0" tIns="0" rIns="0" bIns="0" rtlCol="0"/>
          <a:lstStyle/>
          <a:p>
            <a:endParaRPr/>
          </a:p>
        </p:txBody>
      </p:sp>
      <p:sp>
        <p:nvSpPr>
          <p:cNvPr id="153" name="bk object 153"/>
          <p:cNvSpPr/>
          <p:nvPr/>
        </p:nvSpPr>
        <p:spPr>
          <a:xfrm>
            <a:off x="3395051" y="1521794"/>
            <a:ext cx="569595" cy="651510"/>
          </a:xfrm>
          <a:custGeom>
            <a:avLst/>
            <a:gdLst/>
            <a:ahLst/>
            <a:cxnLst/>
            <a:rect l="l" t="t" r="r" b="b"/>
            <a:pathLst>
              <a:path w="569595" h="651510">
                <a:moveTo>
                  <a:pt x="181648" y="329552"/>
                </a:moveTo>
                <a:lnTo>
                  <a:pt x="169417" y="339928"/>
                </a:lnTo>
                <a:lnTo>
                  <a:pt x="209359" y="386194"/>
                </a:lnTo>
                <a:lnTo>
                  <a:pt x="223786" y="373786"/>
                </a:lnTo>
                <a:lnTo>
                  <a:pt x="433311" y="617156"/>
                </a:lnTo>
                <a:lnTo>
                  <a:pt x="438251" y="612901"/>
                </a:lnTo>
                <a:lnTo>
                  <a:pt x="470725" y="650976"/>
                </a:lnTo>
                <a:lnTo>
                  <a:pt x="517931" y="610590"/>
                </a:lnTo>
                <a:lnTo>
                  <a:pt x="485736" y="573493"/>
                </a:lnTo>
                <a:lnTo>
                  <a:pt x="569429" y="501586"/>
                </a:lnTo>
                <a:lnTo>
                  <a:pt x="255803" y="137172"/>
                </a:lnTo>
                <a:lnTo>
                  <a:pt x="137655" y="0"/>
                </a:lnTo>
                <a:lnTo>
                  <a:pt x="0" y="118173"/>
                </a:lnTo>
                <a:lnTo>
                  <a:pt x="118148" y="255612"/>
                </a:lnTo>
                <a:lnTo>
                  <a:pt x="181648" y="329552"/>
                </a:lnTo>
                <a:close/>
              </a:path>
            </a:pathLst>
          </a:custGeom>
          <a:ln w="3175">
            <a:solidFill>
              <a:srgbClr val="95A0A9"/>
            </a:solidFill>
          </a:ln>
        </p:spPr>
        <p:txBody>
          <a:bodyPr wrap="square" lIns="0" tIns="0" rIns="0" bIns="0" rtlCol="0"/>
          <a:lstStyle/>
          <a:p>
            <a:endParaRPr/>
          </a:p>
        </p:txBody>
      </p:sp>
      <p:sp>
        <p:nvSpPr>
          <p:cNvPr id="154" name="bk object 154"/>
          <p:cNvSpPr/>
          <p:nvPr/>
        </p:nvSpPr>
        <p:spPr>
          <a:xfrm>
            <a:off x="5336456" y="9575497"/>
            <a:ext cx="104139" cy="0"/>
          </a:xfrm>
          <a:custGeom>
            <a:avLst/>
            <a:gdLst/>
            <a:ahLst/>
            <a:cxnLst/>
            <a:rect l="l" t="t" r="r" b="b"/>
            <a:pathLst>
              <a:path w="104139">
                <a:moveTo>
                  <a:pt x="0" y="0"/>
                </a:moveTo>
                <a:lnTo>
                  <a:pt x="103695" y="0"/>
                </a:lnTo>
              </a:path>
            </a:pathLst>
          </a:custGeom>
          <a:ln w="39408">
            <a:solidFill>
              <a:srgbClr val="C2D1D4"/>
            </a:solidFill>
          </a:ln>
        </p:spPr>
        <p:txBody>
          <a:bodyPr wrap="square" lIns="0" tIns="0" rIns="0" bIns="0" rtlCol="0"/>
          <a:lstStyle/>
          <a:p>
            <a:endParaRPr/>
          </a:p>
        </p:txBody>
      </p:sp>
      <p:sp>
        <p:nvSpPr>
          <p:cNvPr id="155" name="bk object 155"/>
          <p:cNvSpPr/>
          <p:nvPr/>
        </p:nvSpPr>
        <p:spPr>
          <a:xfrm>
            <a:off x="5336456" y="9555794"/>
            <a:ext cx="104139" cy="40005"/>
          </a:xfrm>
          <a:custGeom>
            <a:avLst/>
            <a:gdLst/>
            <a:ahLst/>
            <a:cxnLst/>
            <a:rect l="l" t="t" r="r" b="b"/>
            <a:pathLst>
              <a:path w="104139" h="40004">
                <a:moveTo>
                  <a:pt x="0" y="36779"/>
                </a:moveTo>
                <a:lnTo>
                  <a:pt x="102781" y="39408"/>
                </a:lnTo>
                <a:lnTo>
                  <a:pt x="103695" y="2692"/>
                </a:lnTo>
                <a:lnTo>
                  <a:pt x="1003" y="0"/>
                </a:lnTo>
                <a:lnTo>
                  <a:pt x="0" y="36779"/>
                </a:lnTo>
                <a:close/>
              </a:path>
            </a:pathLst>
          </a:custGeom>
          <a:ln w="3175">
            <a:solidFill>
              <a:srgbClr val="95A0A9"/>
            </a:solidFill>
          </a:ln>
        </p:spPr>
        <p:txBody>
          <a:bodyPr wrap="square" lIns="0" tIns="0" rIns="0" bIns="0" rtlCol="0"/>
          <a:lstStyle/>
          <a:p>
            <a:endParaRPr/>
          </a:p>
        </p:txBody>
      </p:sp>
      <p:sp>
        <p:nvSpPr>
          <p:cNvPr id="156" name="bk object 156"/>
          <p:cNvSpPr/>
          <p:nvPr/>
        </p:nvSpPr>
        <p:spPr>
          <a:xfrm>
            <a:off x="14591580" y="1311821"/>
            <a:ext cx="241935" cy="262255"/>
          </a:xfrm>
          <a:custGeom>
            <a:avLst/>
            <a:gdLst/>
            <a:ahLst/>
            <a:cxnLst/>
            <a:rect l="l" t="t" r="r" b="b"/>
            <a:pathLst>
              <a:path w="241934" h="262255">
                <a:moveTo>
                  <a:pt x="92036" y="0"/>
                </a:moveTo>
                <a:lnTo>
                  <a:pt x="23939" y="139090"/>
                </a:lnTo>
                <a:lnTo>
                  <a:pt x="0" y="188544"/>
                </a:lnTo>
                <a:lnTo>
                  <a:pt x="149453" y="261848"/>
                </a:lnTo>
                <a:lnTo>
                  <a:pt x="241706" y="73304"/>
                </a:lnTo>
                <a:lnTo>
                  <a:pt x="92036" y="0"/>
                </a:lnTo>
                <a:close/>
              </a:path>
            </a:pathLst>
          </a:custGeom>
          <a:solidFill>
            <a:srgbClr val="C2D1D4"/>
          </a:solidFill>
        </p:spPr>
        <p:txBody>
          <a:bodyPr wrap="square" lIns="0" tIns="0" rIns="0" bIns="0" rtlCol="0"/>
          <a:lstStyle/>
          <a:p>
            <a:endParaRPr/>
          </a:p>
        </p:txBody>
      </p:sp>
      <p:sp>
        <p:nvSpPr>
          <p:cNvPr id="157" name="bk object 157"/>
          <p:cNvSpPr/>
          <p:nvPr/>
        </p:nvSpPr>
        <p:spPr>
          <a:xfrm>
            <a:off x="14591580" y="1311821"/>
            <a:ext cx="241935" cy="262255"/>
          </a:xfrm>
          <a:custGeom>
            <a:avLst/>
            <a:gdLst/>
            <a:ahLst/>
            <a:cxnLst/>
            <a:rect l="l" t="t" r="r" b="b"/>
            <a:pathLst>
              <a:path w="241934" h="262255">
                <a:moveTo>
                  <a:pt x="149453" y="261848"/>
                </a:moveTo>
                <a:lnTo>
                  <a:pt x="241706" y="73304"/>
                </a:lnTo>
                <a:lnTo>
                  <a:pt x="92036" y="0"/>
                </a:lnTo>
                <a:lnTo>
                  <a:pt x="23939" y="139090"/>
                </a:lnTo>
                <a:lnTo>
                  <a:pt x="0" y="188544"/>
                </a:lnTo>
                <a:lnTo>
                  <a:pt x="149453" y="261848"/>
                </a:lnTo>
                <a:close/>
              </a:path>
            </a:pathLst>
          </a:custGeom>
          <a:ln w="3175">
            <a:solidFill>
              <a:srgbClr val="95A0A9"/>
            </a:solidFill>
          </a:ln>
        </p:spPr>
        <p:txBody>
          <a:bodyPr wrap="square" lIns="0" tIns="0" rIns="0" bIns="0" rtlCol="0"/>
          <a:lstStyle/>
          <a:p>
            <a:endParaRPr/>
          </a:p>
        </p:txBody>
      </p:sp>
      <p:sp>
        <p:nvSpPr>
          <p:cNvPr id="158" name="bk object 158"/>
          <p:cNvSpPr/>
          <p:nvPr/>
        </p:nvSpPr>
        <p:spPr>
          <a:xfrm>
            <a:off x="359203" y="8128499"/>
            <a:ext cx="904240" cy="847725"/>
          </a:xfrm>
          <a:custGeom>
            <a:avLst/>
            <a:gdLst/>
            <a:ahLst/>
            <a:cxnLst/>
            <a:rect l="l" t="t" r="r" b="b"/>
            <a:pathLst>
              <a:path w="904240" h="847725">
                <a:moveTo>
                  <a:pt x="869631" y="238696"/>
                </a:moveTo>
                <a:lnTo>
                  <a:pt x="533450" y="238696"/>
                </a:lnTo>
                <a:lnTo>
                  <a:pt x="650455" y="426377"/>
                </a:lnTo>
                <a:lnTo>
                  <a:pt x="209219" y="702017"/>
                </a:lnTo>
                <a:lnTo>
                  <a:pt x="292760" y="835990"/>
                </a:lnTo>
                <a:lnTo>
                  <a:pt x="300164" y="847699"/>
                </a:lnTo>
                <a:lnTo>
                  <a:pt x="890841" y="479094"/>
                </a:lnTo>
                <a:lnTo>
                  <a:pt x="811174" y="351434"/>
                </a:lnTo>
                <a:lnTo>
                  <a:pt x="903693" y="293636"/>
                </a:lnTo>
                <a:lnTo>
                  <a:pt x="869631" y="238696"/>
                </a:lnTo>
                <a:close/>
              </a:path>
              <a:path w="904240" h="847725">
                <a:moveTo>
                  <a:pt x="77825" y="304393"/>
                </a:moveTo>
                <a:lnTo>
                  <a:pt x="26352" y="336397"/>
                </a:lnTo>
                <a:lnTo>
                  <a:pt x="33934" y="348462"/>
                </a:lnTo>
                <a:lnTo>
                  <a:pt x="0" y="369417"/>
                </a:lnTo>
                <a:lnTo>
                  <a:pt x="90855" y="515010"/>
                </a:lnTo>
                <a:lnTo>
                  <a:pt x="408750" y="316547"/>
                </a:lnTo>
                <a:lnTo>
                  <a:pt x="85509" y="316547"/>
                </a:lnTo>
                <a:lnTo>
                  <a:pt x="77825" y="304393"/>
                </a:lnTo>
                <a:close/>
              </a:path>
              <a:path w="904240" h="847725">
                <a:moveTo>
                  <a:pt x="592162" y="0"/>
                </a:moveTo>
                <a:lnTo>
                  <a:pt x="85509" y="316547"/>
                </a:lnTo>
                <a:lnTo>
                  <a:pt x="408750" y="316547"/>
                </a:lnTo>
                <a:lnTo>
                  <a:pt x="533450" y="238696"/>
                </a:lnTo>
                <a:lnTo>
                  <a:pt x="869631" y="238696"/>
                </a:lnTo>
                <a:lnTo>
                  <a:pt x="801302" y="128485"/>
                </a:lnTo>
                <a:lnTo>
                  <a:pt x="672249" y="128485"/>
                </a:lnTo>
                <a:lnTo>
                  <a:pt x="592162" y="0"/>
                </a:lnTo>
                <a:close/>
              </a:path>
              <a:path w="904240" h="847725">
                <a:moveTo>
                  <a:pt x="765200" y="70256"/>
                </a:moveTo>
                <a:lnTo>
                  <a:pt x="672249" y="128485"/>
                </a:lnTo>
                <a:lnTo>
                  <a:pt x="801302" y="128485"/>
                </a:lnTo>
                <a:lnTo>
                  <a:pt x="765200" y="70256"/>
                </a:lnTo>
                <a:close/>
              </a:path>
            </a:pathLst>
          </a:custGeom>
          <a:solidFill>
            <a:srgbClr val="C2D1D4"/>
          </a:solidFill>
        </p:spPr>
        <p:txBody>
          <a:bodyPr wrap="square" lIns="0" tIns="0" rIns="0" bIns="0" rtlCol="0"/>
          <a:lstStyle/>
          <a:p>
            <a:endParaRPr/>
          </a:p>
        </p:txBody>
      </p:sp>
      <p:sp>
        <p:nvSpPr>
          <p:cNvPr id="159" name="bk object 159"/>
          <p:cNvSpPr/>
          <p:nvPr/>
        </p:nvSpPr>
        <p:spPr>
          <a:xfrm>
            <a:off x="359203" y="8128499"/>
            <a:ext cx="904240" cy="847725"/>
          </a:xfrm>
          <a:custGeom>
            <a:avLst/>
            <a:gdLst/>
            <a:ahLst/>
            <a:cxnLst/>
            <a:rect l="l" t="t" r="r" b="b"/>
            <a:pathLst>
              <a:path w="904240" h="847725">
                <a:moveTo>
                  <a:pt x="0" y="369417"/>
                </a:moveTo>
                <a:lnTo>
                  <a:pt x="90855" y="515010"/>
                </a:lnTo>
                <a:lnTo>
                  <a:pt x="533450" y="238696"/>
                </a:lnTo>
                <a:lnTo>
                  <a:pt x="650455" y="426377"/>
                </a:lnTo>
                <a:lnTo>
                  <a:pt x="209219" y="702017"/>
                </a:lnTo>
                <a:lnTo>
                  <a:pt x="292760" y="835990"/>
                </a:lnTo>
                <a:lnTo>
                  <a:pt x="300164" y="847699"/>
                </a:lnTo>
                <a:lnTo>
                  <a:pt x="890841" y="479094"/>
                </a:lnTo>
                <a:lnTo>
                  <a:pt x="811174" y="351434"/>
                </a:lnTo>
                <a:lnTo>
                  <a:pt x="903693" y="293636"/>
                </a:lnTo>
                <a:lnTo>
                  <a:pt x="765200" y="70256"/>
                </a:lnTo>
                <a:lnTo>
                  <a:pt x="672249" y="128485"/>
                </a:lnTo>
                <a:lnTo>
                  <a:pt x="592162" y="0"/>
                </a:lnTo>
                <a:lnTo>
                  <a:pt x="85509" y="316547"/>
                </a:lnTo>
                <a:lnTo>
                  <a:pt x="77825" y="304393"/>
                </a:lnTo>
                <a:lnTo>
                  <a:pt x="26352" y="336397"/>
                </a:lnTo>
                <a:lnTo>
                  <a:pt x="33934" y="348462"/>
                </a:lnTo>
                <a:lnTo>
                  <a:pt x="0" y="369417"/>
                </a:lnTo>
                <a:close/>
              </a:path>
            </a:pathLst>
          </a:custGeom>
          <a:ln w="3175">
            <a:solidFill>
              <a:srgbClr val="95A0A9"/>
            </a:solidFill>
          </a:ln>
        </p:spPr>
        <p:txBody>
          <a:bodyPr wrap="square" lIns="0" tIns="0" rIns="0" bIns="0" rtlCol="0"/>
          <a:lstStyle/>
          <a:p>
            <a:endParaRPr/>
          </a:p>
        </p:txBody>
      </p:sp>
      <p:sp>
        <p:nvSpPr>
          <p:cNvPr id="160" name="bk object 160"/>
          <p:cNvSpPr/>
          <p:nvPr/>
        </p:nvSpPr>
        <p:spPr>
          <a:xfrm>
            <a:off x="1537925" y="4641104"/>
            <a:ext cx="622935" cy="527050"/>
          </a:xfrm>
          <a:custGeom>
            <a:avLst/>
            <a:gdLst/>
            <a:ahLst/>
            <a:cxnLst/>
            <a:rect l="l" t="t" r="r" b="b"/>
            <a:pathLst>
              <a:path w="622935" h="527050">
                <a:moveTo>
                  <a:pt x="121031" y="0"/>
                </a:moveTo>
                <a:lnTo>
                  <a:pt x="0" y="357466"/>
                </a:lnTo>
                <a:lnTo>
                  <a:pt x="501484" y="526732"/>
                </a:lnTo>
                <a:lnTo>
                  <a:pt x="504113" y="518756"/>
                </a:lnTo>
                <a:lnTo>
                  <a:pt x="622376" y="169049"/>
                </a:lnTo>
                <a:lnTo>
                  <a:pt x="176415" y="18719"/>
                </a:lnTo>
                <a:lnTo>
                  <a:pt x="171195" y="16751"/>
                </a:lnTo>
                <a:lnTo>
                  <a:pt x="121031" y="0"/>
                </a:lnTo>
                <a:close/>
              </a:path>
            </a:pathLst>
          </a:custGeom>
          <a:solidFill>
            <a:srgbClr val="C2D1D4"/>
          </a:solidFill>
        </p:spPr>
        <p:txBody>
          <a:bodyPr wrap="square" lIns="0" tIns="0" rIns="0" bIns="0" rtlCol="0"/>
          <a:lstStyle/>
          <a:p>
            <a:endParaRPr/>
          </a:p>
        </p:txBody>
      </p:sp>
      <p:sp>
        <p:nvSpPr>
          <p:cNvPr id="161" name="bk object 161"/>
          <p:cNvSpPr/>
          <p:nvPr/>
        </p:nvSpPr>
        <p:spPr>
          <a:xfrm>
            <a:off x="1537925" y="4641104"/>
            <a:ext cx="622935" cy="527050"/>
          </a:xfrm>
          <a:custGeom>
            <a:avLst/>
            <a:gdLst/>
            <a:ahLst/>
            <a:cxnLst/>
            <a:rect l="l" t="t" r="r" b="b"/>
            <a:pathLst>
              <a:path w="622935" h="527050">
                <a:moveTo>
                  <a:pt x="622376" y="169049"/>
                </a:moveTo>
                <a:lnTo>
                  <a:pt x="575144" y="153149"/>
                </a:lnTo>
                <a:lnTo>
                  <a:pt x="176415" y="18719"/>
                </a:lnTo>
                <a:lnTo>
                  <a:pt x="171195" y="16751"/>
                </a:lnTo>
                <a:lnTo>
                  <a:pt x="121031" y="0"/>
                </a:lnTo>
                <a:lnTo>
                  <a:pt x="0" y="357466"/>
                </a:lnTo>
                <a:lnTo>
                  <a:pt x="501484" y="526732"/>
                </a:lnTo>
                <a:lnTo>
                  <a:pt x="504113" y="518756"/>
                </a:lnTo>
                <a:lnTo>
                  <a:pt x="622376" y="169049"/>
                </a:lnTo>
                <a:close/>
              </a:path>
            </a:pathLst>
          </a:custGeom>
          <a:ln w="3175">
            <a:solidFill>
              <a:srgbClr val="95A0A9"/>
            </a:solidFill>
          </a:ln>
        </p:spPr>
        <p:txBody>
          <a:bodyPr wrap="square" lIns="0" tIns="0" rIns="0" bIns="0" rtlCol="0"/>
          <a:lstStyle/>
          <a:p>
            <a:endParaRPr/>
          </a:p>
        </p:txBody>
      </p:sp>
      <p:sp>
        <p:nvSpPr>
          <p:cNvPr id="162" name="bk object 162"/>
          <p:cNvSpPr/>
          <p:nvPr/>
        </p:nvSpPr>
        <p:spPr>
          <a:xfrm>
            <a:off x="4174333" y="4147726"/>
            <a:ext cx="114071" cy="115290"/>
          </a:xfrm>
          <a:prstGeom prst="rect">
            <a:avLst/>
          </a:prstGeom>
          <a:blipFill>
            <a:blip r:embed="rId29" cstate="print"/>
            <a:stretch>
              <a:fillRect/>
            </a:stretch>
          </a:blipFill>
        </p:spPr>
        <p:txBody>
          <a:bodyPr wrap="square" lIns="0" tIns="0" rIns="0" bIns="0" rtlCol="0"/>
          <a:lstStyle/>
          <a:p>
            <a:endParaRPr/>
          </a:p>
        </p:txBody>
      </p:sp>
      <p:sp>
        <p:nvSpPr>
          <p:cNvPr id="163" name="bk object 163"/>
          <p:cNvSpPr/>
          <p:nvPr/>
        </p:nvSpPr>
        <p:spPr>
          <a:xfrm>
            <a:off x="6095234" y="9645472"/>
            <a:ext cx="3131185" cy="1047115"/>
          </a:xfrm>
          <a:custGeom>
            <a:avLst/>
            <a:gdLst/>
            <a:ahLst/>
            <a:cxnLst/>
            <a:rect l="l" t="t" r="r" b="b"/>
            <a:pathLst>
              <a:path w="3131184" h="1047115">
                <a:moveTo>
                  <a:pt x="1081646" y="625640"/>
                </a:moveTo>
                <a:lnTo>
                  <a:pt x="1079982" y="754672"/>
                </a:lnTo>
                <a:lnTo>
                  <a:pt x="1078395" y="882954"/>
                </a:lnTo>
                <a:lnTo>
                  <a:pt x="1589036" y="891095"/>
                </a:lnTo>
                <a:lnTo>
                  <a:pt x="1587169" y="1025931"/>
                </a:lnTo>
                <a:lnTo>
                  <a:pt x="1868208" y="1029754"/>
                </a:lnTo>
                <a:lnTo>
                  <a:pt x="1867979" y="1046530"/>
                </a:lnTo>
                <a:lnTo>
                  <a:pt x="2133066" y="1046530"/>
                </a:lnTo>
                <a:lnTo>
                  <a:pt x="2133193" y="1036078"/>
                </a:lnTo>
                <a:lnTo>
                  <a:pt x="2410682" y="1036078"/>
                </a:lnTo>
                <a:lnTo>
                  <a:pt x="2412618" y="906919"/>
                </a:lnTo>
                <a:lnTo>
                  <a:pt x="3042108" y="906919"/>
                </a:lnTo>
                <a:lnTo>
                  <a:pt x="3044304" y="805662"/>
                </a:lnTo>
                <a:lnTo>
                  <a:pt x="3119020" y="805662"/>
                </a:lnTo>
                <a:lnTo>
                  <a:pt x="3121431" y="708279"/>
                </a:lnTo>
                <a:lnTo>
                  <a:pt x="3042119" y="706513"/>
                </a:lnTo>
                <a:lnTo>
                  <a:pt x="3043359" y="651916"/>
                </a:lnTo>
                <a:lnTo>
                  <a:pt x="2689885" y="651916"/>
                </a:lnTo>
                <a:lnTo>
                  <a:pt x="1081646" y="625640"/>
                </a:lnTo>
                <a:close/>
              </a:path>
              <a:path w="3131184" h="1047115">
                <a:moveTo>
                  <a:pt x="2410682" y="1036078"/>
                </a:moveTo>
                <a:lnTo>
                  <a:pt x="2133193" y="1036078"/>
                </a:lnTo>
                <a:lnTo>
                  <a:pt x="2410625" y="1039926"/>
                </a:lnTo>
                <a:lnTo>
                  <a:pt x="2410682" y="1036078"/>
                </a:lnTo>
                <a:close/>
              </a:path>
              <a:path w="3131184" h="1047115">
                <a:moveTo>
                  <a:pt x="3042108" y="906919"/>
                </a:moveTo>
                <a:lnTo>
                  <a:pt x="2412618" y="906919"/>
                </a:lnTo>
                <a:lnTo>
                  <a:pt x="2814408" y="915898"/>
                </a:lnTo>
                <a:lnTo>
                  <a:pt x="2810167" y="980401"/>
                </a:lnTo>
                <a:lnTo>
                  <a:pt x="3022117" y="985558"/>
                </a:lnTo>
                <a:lnTo>
                  <a:pt x="3020402" y="920521"/>
                </a:lnTo>
                <a:lnTo>
                  <a:pt x="3041813" y="920521"/>
                </a:lnTo>
                <a:lnTo>
                  <a:pt x="3042108" y="906919"/>
                </a:lnTo>
                <a:close/>
              </a:path>
              <a:path w="3131184" h="1047115">
                <a:moveTo>
                  <a:pt x="3041813" y="920521"/>
                </a:moveTo>
                <a:lnTo>
                  <a:pt x="3020402" y="920521"/>
                </a:lnTo>
                <a:lnTo>
                  <a:pt x="3041802" y="921029"/>
                </a:lnTo>
                <a:lnTo>
                  <a:pt x="3041813" y="920521"/>
                </a:lnTo>
                <a:close/>
              </a:path>
              <a:path w="3131184" h="1047115">
                <a:moveTo>
                  <a:pt x="3119020" y="805662"/>
                </a:moveTo>
                <a:lnTo>
                  <a:pt x="3044304" y="805662"/>
                </a:lnTo>
                <a:lnTo>
                  <a:pt x="3118980" y="807288"/>
                </a:lnTo>
                <a:lnTo>
                  <a:pt x="3119020" y="805662"/>
                </a:lnTo>
                <a:close/>
              </a:path>
              <a:path w="3131184" h="1047115">
                <a:moveTo>
                  <a:pt x="606043" y="0"/>
                </a:moveTo>
                <a:lnTo>
                  <a:pt x="601979" y="31775"/>
                </a:lnTo>
                <a:lnTo>
                  <a:pt x="586456" y="31775"/>
                </a:lnTo>
                <a:lnTo>
                  <a:pt x="585355" y="48755"/>
                </a:lnTo>
                <a:lnTo>
                  <a:pt x="446114" y="48755"/>
                </a:lnTo>
                <a:lnTo>
                  <a:pt x="447674" y="192735"/>
                </a:lnTo>
                <a:lnTo>
                  <a:pt x="1317" y="192735"/>
                </a:lnTo>
                <a:lnTo>
                  <a:pt x="0" y="312191"/>
                </a:lnTo>
                <a:lnTo>
                  <a:pt x="2695676" y="351980"/>
                </a:lnTo>
                <a:lnTo>
                  <a:pt x="2689885" y="651916"/>
                </a:lnTo>
                <a:lnTo>
                  <a:pt x="3043359" y="651916"/>
                </a:lnTo>
                <a:lnTo>
                  <a:pt x="3052660" y="242379"/>
                </a:lnTo>
                <a:lnTo>
                  <a:pt x="3128959" y="242379"/>
                </a:lnTo>
                <a:lnTo>
                  <a:pt x="3129445" y="219557"/>
                </a:lnTo>
                <a:lnTo>
                  <a:pt x="2263127" y="219557"/>
                </a:lnTo>
                <a:lnTo>
                  <a:pt x="1715985" y="218173"/>
                </a:lnTo>
                <a:lnTo>
                  <a:pt x="1717193" y="203847"/>
                </a:lnTo>
                <a:lnTo>
                  <a:pt x="935126" y="203847"/>
                </a:lnTo>
                <a:lnTo>
                  <a:pt x="865339" y="202272"/>
                </a:lnTo>
                <a:lnTo>
                  <a:pt x="865625" y="192735"/>
                </a:lnTo>
                <a:lnTo>
                  <a:pt x="447674" y="192735"/>
                </a:lnTo>
                <a:lnTo>
                  <a:pt x="865737" y="189014"/>
                </a:lnTo>
                <a:lnTo>
                  <a:pt x="869942" y="48755"/>
                </a:lnTo>
                <a:lnTo>
                  <a:pt x="585355" y="48755"/>
                </a:lnTo>
                <a:lnTo>
                  <a:pt x="446062" y="43929"/>
                </a:lnTo>
                <a:lnTo>
                  <a:pt x="870087" y="43929"/>
                </a:lnTo>
                <a:lnTo>
                  <a:pt x="870305" y="36652"/>
                </a:lnTo>
                <a:lnTo>
                  <a:pt x="763765" y="34493"/>
                </a:lnTo>
                <a:lnTo>
                  <a:pt x="764057" y="31775"/>
                </a:lnTo>
                <a:lnTo>
                  <a:pt x="601979" y="31775"/>
                </a:lnTo>
                <a:lnTo>
                  <a:pt x="586536" y="30543"/>
                </a:lnTo>
                <a:lnTo>
                  <a:pt x="764190" y="30543"/>
                </a:lnTo>
                <a:lnTo>
                  <a:pt x="767105" y="3454"/>
                </a:lnTo>
                <a:lnTo>
                  <a:pt x="606043" y="0"/>
                </a:lnTo>
                <a:close/>
              </a:path>
              <a:path w="3131184" h="1047115">
                <a:moveTo>
                  <a:pt x="3128959" y="242379"/>
                </a:moveTo>
                <a:lnTo>
                  <a:pt x="3052660" y="242379"/>
                </a:lnTo>
                <a:lnTo>
                  <a:pt x="3128924" y="244005"/>
                </a:lnTo>
                <a:lnTo>
                  <a:pt x="3128959" y="242379"/>
                </a:lnTo>
                <a:close/>
              </a:path>
              <a:path w="3131184" h="1047115">
                <a:moveTo>
                  <a:pt x="2267864" y="17741"/>
                </a:moveTo>
                <a:lnTo>
                  <a:pt x="2263127" y="219557"/>
                </a:lnTo>
                <a:lnTo>
                  <a:pt x="3129445" y="219557"/>
                </a:lnTo>
                <a:lnTo>
                  <a:pt x="3131045" y="144551"/>
                </a:lnTo>
                <a:lnTo>
                  <a:pt x="3053016" y="142659"/>
                </a:lnTo>
                <a:lnTo>
                  <a:pt x="3055924" y="35852"/>
                </a:lnTo>
                <a:lnTo>
                  <a:pt x="2267864" y="17741"/>
                </a:lnTo>
                <a:close/>
              </a:path>
              <a:path w="3131184" h="1047115">
                <a:moveTo>
                  <a:pt x="999223" y="1117"/>
                </a:moveTo>
                <a:lnTo>
                  <a:pt x="996403" y="116725"/>
                </a:lnTo>
                <a:lnTo>
                  <a:pt x="931629" y="116725"/>
                </a:lnTo>
                <a:lnTo>
                  <a:pt x="935126" y="203847"/>
                </a:lnTo>
                <a:lnTo>
                  <a:pt x="1717193" y="203847"/>
                </a:lnTo>
                <a:lnTo>
                  <a:pt x="1722619" y="139458"/>
                </a:lnTo>
                <a:lnTo>
                  <a:pt x="1680095" y="139458"/>
                </a:lnTo>
                <a:lnTo>
                  <a:pt x="1680621" y="116725"/>
                </a:lnTo>
                <a:lnTo>
                  <a:pt x="996403" y="116725"/>
                </a:lnTo>
                <a:lnTo>
                  <a:pt x="931506" y="113664"/>
                </a:lnTo>
                <a:lnTo>
                  <a:pt x="1680691" y="113664"/>
                </a:lnTo>
                <a:lnTo>
                  <a:pt x="1682940" y="16382"/>
                </a:lnTo>
                <a:lnTo>
                  <a:pt x="1683169" y="9766"/>
                </a:lnTo>
                <a:lnTo>
                  <a:pt x="999223" y="1117"/>
                </a:lnTo>
                <a:close/>
              </a:path>
              <a:path w="3131184" h="1047115">
                <a:moveTo>
                  <a:pt x="1722754" y="137845"/>
                </a:moveTo>
                <a:lnTo>
                  <a:pt x="1680095" y="139458"/>
                </a:lnTo>
                <a:lnTo>
                  <a:pt x="1722619" y="139458"/>
                </a:lnTo>
                <a:lnTo>
                  <a:pt x="1722754" y="137845"/>
                </a:lnTo>
                <a:close/>
              </a:path>
            </a:pathLst>
          </a:custGeom>
          <a:solidFill>
            <a:srgbClr val="C2D1D4"/>
          </a:solidFill>
        </p:spPr>
        <p:txBody>
          <a:bodyPr wrap="square" lIns="0" tIns="0" rIns="0" bIns="0" rtlCol="0"/>
          <a:lstStyle/>
          <a:p>
            <a:endParaRPr/>
          </a:p>
        </p:txBody>
      </p:sp>
      <p:sp>
        <p:nvSpPr>
          <p:cNvPr id="164" name="bk object 164"/>
          <p:cNvSpPr/>
          <p:nvPr/>
        </p:nvSpPr>
        <p:spPr>
          <a:xfrm>
            <a:off x="6095225" y="9645472"/>
            <a:ext cx="3131185" cy="1047115"/>
          </a:xfrm>
          <a:custGeom>
            <a:avLst/>
            <a:gdLst/>
            <a:ahLst/>
            <a:cxnLst/>
            <a:rect l="l" t="t" r="r" b="b"/>
            <a:pathLst>
              <a:path w="3131184" h="1047115">
                <a:moveTo>
                  <a:pt x="2133066" y="1046530"/>
                </a:moveTo>
                <a:lnTo>
                  <a:pt x="2133206" y="1036091"/>
                </a:lnTo>
                <a:lnTo>
                  <a:pt x="2410637" y="1039914"/>
                </a:lnTo>
                <a:lnTo>
                  <a:pt x="2412631" y="906919"/>
                </a:lnTo>
                <a:lnTo>
                  <a:pt x="2814408" y="915898"/>
                </a:lnTo>
                <a:lnTo>
                  <a:pt x="2810167" y="980401"/>
                </a:lnTo>
                <a:lnTo>
                  <a:pt x="3022117" y="985545"/>
                </a:lnTo>
                <a:lnTo>
                  <a:pt x="3020402" y="920508"/>
                </a:lnTo>
                <a:lnTo>
                  <a:pt x="3041815" y="921029"/>
                </a:lnTo>
                <a:lnTo>
                  <a:pt x="3044316" y="805662"/>
                </a:lnTo>
                <a:lnTo>
                  <a:pt x="3118992" y="807288"/>
                </a:lnTo>
                <a:lnTo>
                  <a:pt x="3121431" y="708279"/>
                </a:lnTo>
                <a:lnTo>
                  <a:pt x="3042132" y="706513"/>
                </a:lnTo>
                <a:lnTo>
                  <a:pt x="3052673" y="242379"/>
                </a:lnTo>
                <a:lnTo>
                  <a:pt x="3128937" y="244017"/>
                </a:lnTo>
                <a:lnTo>
                  <a:pt x="3131045" y="144564"/>
                </a:lnTo>
                <a:lnTo>
                  <a:pt x="3053029" y="142659"/>
                </a:lnTo>
                <a:lnTo>
                  <a:pt x="3055924" y="35852"/>
                </a:lnTo>
                <a:lnTo>
                  <a:pt x="2267877" y="17741"/>
                </a:lnTo>
                <a:lnTo>
                  <a:pt x="2263127" y="219557"/>
                </a:lnTo>
                <a:lnTo>
                  <a:pt x="1872399" y="218541"/>
                </a:lnTo>
                <a:lnTo>
                  <a:pt x="1715985" y="218173"/>
                </a:lnTo>
                <a:lnTo>
                  <a:pt x="1722754" y="137845"/>
                </a:lnTo>
                <a:lnTo>
                  <a:pt x="1680095" y="139458"/>
                </a:lnTo>
                <a:lnTo>
                  <a:pt x="1682953" y="16382"/>
                </a:lnTo>
                <a:lnTo>
                  <a:pt x="1683169" y="9753"/>
                </a:lnTo>
                <a:lnTo>
                  <a:pt x="999235" y="1130"/>
                </a:lnTo>
                <a:lnTo>
                  <a:pt x="996416" y="116725"/>
                </a:lnTo>
                <a:lnTo>
                  <a:pt x="931519" y="113665"/>
                </a:lnTo>
                <a:lnTo>
                  <a:pt x="935139" y="203847"/>
                </a:lnTo>
                <a:lnTo>
                  <a:pt x="899718" y="202971"/>
                </a:lnTo>
                <a:lnTo>
                  <a:pt x="865352" y="202272"/>
                </a:lnTo>
                <a:lnTo>
                  <a:pt x="870305" y="36652"/>
                </a:lnTo>
                <a:lnTo>
                  <a:pt x="763777" y="34493"/>
                </a:lnTo>
                <a:lnTo>
                  <a:pt x="767118" y="3454"/>
                </a:lnTo>
                <a:lnTo>
                  <a:pt x="606043" y="0"/>
                </a:lnTo>
                <a:lnTo>
                  <a:pt x="601979" y="31775"/>
                </a:lnTo>
                <a:lnTo>
                  <a:pt x="586549" y="30543"/>
                </a:lnTo>
                <a:lnTo>
                  <a:pt x="585368" y="48755"/>
                </a:lnTo>
                <a:lnTo>
                  <a:pt x="446074" y="43929"/>
                </a:lnTo>
                <a:lnTo>
                  <a:pt x="447674" y="192722"/>
                </a:lnTo>
                <a:lnTo>
                  <a:pt x="1371" y="189014"/>
                </a:lnTo>
                <a:lnTo>
                  <a:pt x="0" y="312191"/>
                </a:lnTo>
                <a:lnTo>
                  <a:pt x="312191" y="314705"/>
                </a:lnTo>
                <a:lnTo>
                  <a:pt x="602881" y="320370"/>
                </a:lnTo>
                <a:lnTo>
                  <a:pt x="897839" y="324929"/>
                </a:lnTo>
                <a:lnTo>
                  <a:pt x="1872932" y="339661"/>
                </a:lnTo>
                <a:lnTo>
                  <a:pt x="2333612" y="346595"/>
                </a:lnTo>
                <a:lnTo>
                  <a:pt x="2695689" y="351980"/>
                </a:lnTo>
                <a:lnTo>
                  <a:pt x="2689898" y="651929"/>
                </a:lnTo>
                <a:lnTo>
                  <a:pt x="2331072" y="646074"/>
                </a:lnTo>
                <a:lnTo>
                  <a:pt x="1081658" y="625640"/>
                </a:lnTo>
                <a:lnTo>
                  <a:pt x="1079995" y="754672"/>
                </a:lnTo>
                <a:lnTo>
                  <a:pt x="1078407" y="882954"/>
                </a:lnTo>
                <a:lnTo>
                  <a:pt x="1589049" y="891095"/>
                </a:lnTo>
                <a:lnTo>
                  <a:pt x="1587182" y="1025931"/>
                </a:lnTo>
                <a:lnTo>
                  <a:pt x="1868220" y="1029754"/>
                </a:lnTo>
                <a:lnTo>
                  <a:pt x="1867992" y="1046530"/>
                </a:lnTo>
              </a:path>
            </a:pathLst>
          </a:custGeom>
          <a:ln w="3175">
            <a:solidFill>
              <a:srgbClr val="95A0A9"/>
            </a:solidFill>
          </a:ln>
        </p:spPr>
        <p:txBody>
          <a:bodyPr wrap="square" lIns="0" tIns="0" rIns="0" bIns="0" rtlCol="0"/>
          <a:lstStyle/>
          <a:p>
            <a:endParaRPr/>
          </a:p>
        </p:txBody>
      </p:sp>
      <p:sp>
        <p:nvSpPr>
          <p:cNvPr id="165" name="bk object 165"/>
          <p:cNvSpPr/>
          <p:nvPr/>
        </p:nvSpPr>
        <p:spPr>
          <a:xfrm>
            <a:off x="344826" y="2164918"/>
            <a:ext cx="1751964" cy="2066925"/>
          </a:xfrm>
          <a:custGeom>
            <a:avLst/>
            <a:gdLst/>
            <a:ahLst/>
            <a:cxnLst/>
            <a:rect l="l" t="t" r="r" b="b"/>
            <a:pathLst>
              <a:path w="1751964" h="2066925">
                <a:moveTo>
                  <a:pt x="742777" y="1012990"/>
                </a:moveTo>
                <a:lnTo>
                  <a:pt x="498195" y="1012990"/>
                </a:lnTo>
                <a:lnTo>
                  <a:pt x="553491" y="1090472"/>
                </a:lnTo>
                <a:lnTo>
                  <a:pt x="524802" y="1111796"/>
                </a:lnTo>
                <a:lnTo>
                  <a:pt x="1245260" y="2066709"/>
                </a:lnTo>
                <a:lnTo>
                  <a:pt x="1429727" y="1927250"/>
                </a:lnTo>
                <a:lnTo>
                  <a:pt x="742777" y="1012990"/>
                </a:lnTo>
                <a:close/>
              </a:path>
              <a:path w="1751964" h="2066925">
                <a:moveTo>
                  <a:pt x="130111" y="283222"/>
                </a:moveTo>
                <a:lnTo>
                  <a:pt x="0" y="380796"/>
                </a:lnTo>
                <a:lnTo>
                  <a:pt x="251713" y="705218"/>
                </a:lnTo>
                <a:lnTo>
                  <a:pt x="234429" y="719074"/>
                </a:lnTo>
                <a:lnTo>
                  <a:pt x="469912" y="1031367"/>
                </a:lnTo>
                <a:lnTo>
                  <a:pt x="498195" y="1012990"/>
                </a:lnTo>
                <a:lnTo>
                  <a:pt x="742777" y="1012990"/>
                </a:lnTo>
                <a:lnTo>
                  <a:pt x="723244" y="986993"/>
                </a:lnTo>
                <a:lnTo>
                  <a:pt x="693280" y="986993"/>
                </a:lnTo>
                <a:lnTo>
                  <a:pt x="637590" y="913155"/>
                </a:lnTo>
                <a:lnTo>
                  <a:pt x="667854" y="893851"/>
                </a:lnTo>
                <a:lnTo>
                  <a:pt x="601992" y="802284"/>
                </a:lnTo>
                <a:lnTo>
                  <a:pt x="769273" y="684542"/>
                </a:lnTo>
                <a:lnTo>
                  <a:pt x="509422" y="684542"/>
                </a:lnTo>
                <a:lnTo>
                  <a:pt x="450072" y="605815"/>
                </a:lnTo>
                <a:lnTo>
                  <a:pt x="380847" y="605815"/>
                </a:lnTo>
                <a:lnTo>
                  <a:pt x="130111" y="283222"/>
                </a:lnTo>
                <a:close/>
              </a:path>
              <a:path w="1751964" h="2066925">
                <a:moveTo>
                  <a:pt x="713625" y="974191"/>
                </a:moveTo>
                <a:lnTo>
                  <a:pt x="693280" y="986993"/>
                </a:lnTo>
                <a:lnTo>
                  <a:pt x="723244" y="986993"/>
                </a:lnTo>
                <a:lnTo>
                  <a:pt x="713625" y="974191"/>
                </a:lnTo>
                <a:close/>
              </a:path>
              <a:path w="1751964" h="2066925">
                <a:moveTo>
                  <a:pt x="925367" y="698588"/>
                </a:moveTo>
                <a:lnTo>
                  <a:pt x="837069" y="698588"/>
                </a:lnTo>
                <a:lnTo>
                  <a:pt x="868286" y="740778"/>
                </a:lnTo>
                <a:lnTo>
                  <a:pt x="925367" y="698588"/>
                </a:lnTo>
                <a:close/>
              </a:path>
              <a:path w="1751964" h="2066925">
                <a:moveTo>
                  <a:pt x="965007" y="669290"/>
                </a:moveTo>
                <a:lnTo>
                  <a:pt x="790943" y="669290"/>
                </a:lnTo>
                <a:lnTo>
                  <a:pt x="814971" y="703592"/>
                </a:lnTo>
                <a:lnTo>
                  <a:pt x="828776" y="693724"/>
                </a:lnTo>
                <a:lnTo>
                  <a:pt x="931948" y="693724"/>
                </a:lnTo>
                <a:lnTo>
                  <a:pt x="965007" y="669290"/>
                </a:lnTo>
                <a:close/>
              </a:path>
              <a:path w="1751964" h="2066925">
                <a:moveTo>
                  <a:pt x="931948" y="693724"/>
                </a:moveTo>
                <a:lnTo>
                  <a:pt x="828776" y="693724"/>
                </a:lnTo>
                <a:lnTo>
                  <a:pt x="833831" y="700874"/>
                </a:lnTo>
                <a:lnTo>
                  <a:pt x="837069" y="698588"/>
                </a:lnTo>
                <a:lnTo>
                  <a:pt x="925367" y="698588"/>
                </a:lnTo>
                <a:lnTo>
                  <a:pt x="931948" y="693724"/>
                </a:lnTo>
                <a:close/>
              </a:path>
              <a:path w="1751964" h="2066925">
                <a:moveTo>
                  <a:pt x="1458048" y="0"/>
                </a:moveTo>
                <a:lnTo>
                  <a:pt x="509422" y="684542"/>
                </a:lnTo>
                <a:lnTo>
                  <a:pt x="769273" y="684542"/>
                </a:lnTo>
                <a:lnTo>
                  <a:pt x="790943" y="669290"/>
                </a:lnTo>
                <a:lnTo>
                  <a:pt x="965007" y="669290"/>
                </a:lnTo>
                <a:lnTo>
                  <a:pt x="976502" y="660793"/>
                </a:lnTo>
                <a:lnTo>
                  <a:pt x="945426" y="618477"/>
                </a:lnTo>
                <a:lnTo>
                  <a:pt x="955332" y="611111"/>
                </a:lnTo>
                <a:lnTo>
                  <a:pt x="926172" y="570992"/>
                </a:lnTo>
                <a:lnTo>
                  <a:pt x="1425778" y="211353"/>
                </a:lnTo>
                <a:lnTo>
                  <a:pt x="1611567" y="211353"/>
                </a:lnTo>
                <a:lnTo>
                  <a:pt x="1458048" y="0"/>
                </a:lnTo>
                <a:close/>
              </a:path>
              <a:path w="1751964" h="2066925">
                <a:moveTo>
                  <a:pt x="424002" y="571233"/>
                </a:moveTo>
                <a:lnTo>
                  <a:pt x="380847" y="605815"/>
                </a:lnTo>
                <a:lnTo>
                  <a:pt x="450072" y="605815"/>
                </a:lnTo>
                <a:lnTo>
                  <a:pt x="424002" y="571233"/>
                </a:lnTo>
                <a:close/>
              </a:path>
              <a:path w="1751964" h="2066925">
                <a:moveTo>
                  <a:pt x="1611567" y="211353"/>
                </a:moveTo>
                <a:lnTo>
                  <a:pt x="1425778" y="211353"/>
                </a:lnTo>
                <a:lnTo>
                  <a:pt x="1626666" y="491261"/>
                </a:lnTo>
                <a:lnTo>
                  <a:pt x="1751368" y="403821"/>
                </a:lnTo>
                <a:lnTo>
                  <a:pt x="1611567" y="211353"/>
                </a:lnTo>
                <a:close/>
              </a:path>
            </a:pathLst>
          </a:custGeom>
          <a:solidFill>
            <a:srgbClr val="C2D1D4"/>
          </a:solidFill>
        </p:spPr>
        <p:txBody>
          <a:bodyPr wrap="square" lIns="0" tIns="0" rIns="0" bIns="0" rtlCol="0"/>
          <a:lstStyle/>
          <a:p>
            <a:endParaRPr/>
          </a:p>
        </p:txBody>
      </p:sp>
      <p:sp>
        <p:nvSpPr>
          <p:cNvPr id="166" name="bk object 166"/>
          <p:cNvSpPr/>
          <p:nvPr/>
        </p:nvSpPr>
        <p:spPr>
          <a:xfrm>
            <a:off x="344826" y="2164918"/>
            <a:ext cx="1751964" cy="2066925"/>
          </a:xfrm>
          <a:custGeom>
            <a:avLst/>
            <a:gdLst/>
            <a:ahLst/>
            <a:cxnLst/>
            <a:rect l="l" t="t" r="r" b="b"/>
            <a:pathLst>
              <a:path w="1751964" h="2066925">
                <a:moveTo>
                  <a:pt x="1751368" y="403821"/>
                </a:moveTo>
                <a:lnTo>
                  <a:pt x="1458048" y="0"/>
                </a:lnTo>
                <a:lnTo>
                  <a:pt x="509422" y="684542"/>
                </a:lnTo>
                <a:lnTo>
                  <a:pt x="424002" y="571233"/>
                </a:lnTo>
                <a:lnTo>
                  <a:pt x="380847" y="605815"/>
                </a:lnTo>
                <a:lnTo>
                  <a:pt x="130111" y="283222"/>
                </a:lnTo>
                <a:lnTo>
                  <a:pt x="0" y="380796"/>
                </a:lnTo>
                <a:lnTo>
                  <a:pt x="251713" y="705218"/>
                </a:lnTo>
                <a:lnTo>
                  <a:pt x="234429" y="719074"/>
                </a:lnTo>
                <a:lnTo>
                  <a:pt x="469912" y="1031367"/>
                </a:lnTo>
                <a:lnTo>
                  <a:pt x="498195" y="1012990"/>
                </a:lnTo>
                <a:lnTo>
                  <a:pt x="553491" y="1090472"/>
                </a:lnTo>
                <a:lnTo>
                  <a:pt x="524802" y="1111796"/>
                </a:lnTo>
                <a:lnTo>
                  <a:pt x="1245260" y="2066709"/>
                </a:lnTo>
                <a:lnTo>
                  <a:pt x="1429727" y="1927250"/>
                </a:lnTo>
                <a:lnTo>
                  <a:pt x="713625" y="974191"/>
                </a:lnTo>
                <a:lnTo>
                  <a:pt x="693280" y="986993"/>
                </a:lnTo>
                <a:lnTo>
                  <a:pt x="637590" y="913155"/>
                </a:lnTo>
                <a:lnTo>
                  <a:pt x="667854" y="893851"/>
                </a:lnTo>
                <a:lnTo>
                  <a:pt x="601992" y="802284"/>
                </a:lnTo>
                <a:lnTo>
                  <a:pt x="790943" y="669290"/>
                </a:lnTo>
                <a:lnTo>
                  <a:pt x="814971" y="703592"/>
                </a:lnTo>
                <a:lnTo>
                  <a:pt x="828776" y="693724"/>
                </a:lnTo>
                <a:lnTo>
                  <a:pt x="833831" y="700874"/>
                </a:lnTo>
                <a:lnTo>
                  <a:pt x="837069" y="698588"/>
                </a:lnTo>
                <a:lnTo>
                  <a:pt x="868286" y="740778"/>
                </a:lnTo>
                <a:lnTo>
                  <a:pt x="976502" y="660793"/>
                </a:lnTo>
                <a:lnTo>
                  <a:pt x="945426" y="618477"/>
                </a:lnTo>
                <a:lnTo>
                  <a:pt x="955332" y="611111"/>
                </a:lnTo>
                <a:lnTo>
                  <a:pt x="926172" y="570992"/>
                </a:lnTo>
                <a:lnTo>
                  <a:pt x="1425778" y="211353"/>
                </a:lnTo>
                <a:lnTo>
                  <a:pt x="1626666" y="491261"/>
                </a:lnTo>
                <a:lnTo>
                  <a:pt x="1751368" y="403821"/>
                </a:lnTo>
                <a:close/>
              </a:path>
            </a:pathLst>
          </a:custGeom>
          <a:ln w="3175">
            <a:solidFill>
              <a:srgbClr val="95A0A9"/>
            </a:solidFill>
          </a:ln>
        </p:spPr>
        <p:txBody>
          <a:bodyPr wrap="square" lIns="0" tIns="0" rIns="0" bIns="0" rtlCol="0"/>
          <a:lstStyle/>
          <a:p>
            <a:endParaRPr/>
          </a:p>
        </p:txBody>
      </p:sp>
      <p:sp>
        <p:nvSpPr>
          <p:cNvPr id="167" name="bk object 167"/>
          <p:cNvSpPr/>
          <p:nvPr/>
        </p:nvSpPr>
        <p:spPr>
          <a:xfrm>
            <a:off x="184807" y="9488063"/>
            <a:ext cx="113423" cy="103860"/>
          </a:xfrm>
          <a:prstGeom prst="rect">
            <a:avLst/>
          </a:prstGeom>
          <a:blipFill>
            <a:blip r:embed="rId30" cstate="print"/>
            <a:stretch>
              <a:fillRect/>
            </a:stretch>
          </a:blipFill>
        </p:spPr>
        <p:txBody>
          <a:bodyPr wrap="square" lIns="0" tIns="0" rIns="0" bIns="0" rtlCol="0"/>
          <a:lstStyle/>
          <a:p>
            <a:endParaRPr/>
          </a:p>
        </p:txBody>
      </p:sp>
      <p:sp>
        <p:nvSpPr>
          <p:cNvPr id="168" name="bk object 168"/>
          <p:cNvSpPr/>
          <p:nvPr/>
        </p:nvSpPr>
        <p:spPr>
          <a:xfrm>
            <a:off x="648670" y="4153477"/>
            <a:ext cx="758825" cy="439420"/>
          </a:xfrm>
          <a:custGeom>
            <a:avLst/>
            <a:gdLst/>
            <a:ahLst/>
            <a:cxnLst/>
            <a:rect l="l" t="t" r="r" b="b"/>
            <a:pathLst>
              <a:path w="758825" h="439420">
                <a:moveTo>
                  <a:pt x="633987" y="293268"/>
                </a:moveTo>
                <a:lnTo>
                  <a:pt x="314807" y="293268"/>
                </a:lnTo>
                <a:lnTo>
                  <a:pt x="425488" y="438861"/>
                </a:lnTo>
                <a:lnTo>
                  <a:pt x="546900" y="344716"/>
                </a:lnTo>
                <a:lnTo>
                  <a:pt x="609679" y="344716"/>
                </a:lnTo>
                <a:lnTo>
                  <a:pt x="648030" y="316458"/>
                </a:lnTo>
                <a:lnTo>
                  <a:pt x="632866" y="294106"/>
                </a:lnTo>
                <a:lnTo>
                  <a:pt x="633987" y="293268"/>
                </a:lnTo>
                <a:close/>
              </a:path>
              <a:path w="758825" h="439420">
                <a:moveTo>
                  <a:pt x="159346" y="37757"/>
                </a:moveTo>
                <a:lnTo>
                  <a:pt x="0" y="158076"/>
                </a:lnTo>
                <a:lnTo>
                  <a:pt x="177203" y="397014"/>
                </a:lnTo>
                <a:lnTo>
                  <a:pt x="314807" y="293268"/>
                </a:lnTo>
                <a:lnTo>
                  <a:pt x="633987" y="293268"/>
                </a:lnTo>
                <a:lnTo>
                  <a:pt x="723246" y="226504"/>
                </a:lnTo>
                <a:lnTo>
                  <a:pt x="386943" y="226504"/>
                </a:lnTo>
                <a:lnTo>
                  <a:pt x="344654" y="168782"/>
                </a:lnTo>
                <a:lnTo>
                  <a:pt x="257403" y="168782"/>
                </a:lnTo>
                <a:lnTo>
                  <a:pt x="159346" y="37757"/>
                </a:lnTo>
                <a:close/>
              </a:path>
              <a:path w="758825" h="439420">
                <a:moveTo>
                  <a:pt x="609679" y="344716"/>
                </a:moveTo>
                <a:lnTo>
                  <a:pt x="546900" y="344716"/>
                </a:lnTo>
                <a:lnTo>
                  <a:pt x="568744" y="374878"/>
                </a:lnTo>
                <a:lnTo>
                  <a:pt x="609679" y="344716"/>
                </a:lnTo>
                <a:close/>
              </a:path>
              <a:path w="758825" h="439420">
                <a:moveTo>
                  <a:pt x="607377" y="0"/>
                </a:moveTo>
                <a:lnTo>
                  <a:pt x="462457" y="106413"/>
                </a:lnTo>
                <a:lnTo>
                  <a:pt x="492671" y="146367"/>
                </a:lnTo>
                <a:lnTo>
                  <a:pt x="386943" y="226504"/>
                </a:lnTo>
                <a:lnTo>
                  <a:pt x="723246" y="226504"/>
                </a:lnTo>
                <a:lnTo>
                  <a:pt x="758444" y="200177"/>
                </a:lnTo>
                <a:lnTo>
                  <a:pt x="607377" y="0"/>
                </a:lnTo>
                <a:close/>
              </a:path>
              <a:path w="758825" h="439420">
                <a:moveTo>
                  <a:pt x="314591" y="127749"/>
                </a:moveTo>
                <a:lnTo>
                  <a:pt x="257403" y="168782"/>
                </a:lnTo>
                <a:lnTo>
                  <a:pt x="344654" y="168782"/>
                </a:lnTo>
                <a:lnTo>
                  <a:pt x="314591" y="127749"/>
                </a:lnTo>
                <a:close/>
              </a:path>
            </a:pathLst>
          </a:custGeom>
          <a:solidFill>
            <a:srgbClr val="C2D1D4"/>
          </a:solidFill>
        </p:spPr>
        <p:txBody>
          <a:bodyPr wrap="square" lIns="0" tIns="0" rIns="0" bIns="0" rtlCol="0"/>
          <a:lstStyle/>
          <a:p>
            <a:endParaRPr/>
          </a:p>
        </p:txBody>
      </p:sp>
      <p:sp>
        <p:nvSpPr>
          <p:cNvPr id="169" name="bk object 169"/>
          <p:cNvSpPr/>
          <p:nvPr/>
        </p:nvSpPr>
        <p:spPr>
          <a:xfrm>
            <a:off x="648670" y="4153477"/>
            <a:ext cx="758825" cy="439420"/>
          </a:xfrm>
          <a:custGeom>
            <a:avLst/>
            <a:gdLst/>
            <a:ahLst/>
            <a:cxnLst/>
            <a:rect l="l" t="t" r="r" b="b"/>
            <a:pathLst>
              <a:path w="758825" h="439420">
                <a:moveTo>
                  <a:pt x="758444" y="200177"/>
                </a:moveTo>
                <a:lnTo>
                  <a:pt x="607377" y="0"/>
                </a:lnTo>
                <a:lnTo>
                  <a:pt x="462457" y="106413"/>
                </a:lnTo>
                <a:lnTo>
                  <a:pt x="492671" y="146367"/>
                </a:lnTo>
                <a:lnTo>
                  <a:pt x="386943" y="226504"/>
                </a:lnTo>
                <a:lnTo>
                  <a:pt x="314591" y="127749"/>
                </a:lnTo>
                <a:lnTo>
                  <a:pt x="257403" y="168782"/>
                </a:lnTo>
                <a:lnTo>
                  <a:pt x="159346" y="37757"/>
                </a:lnTo>
                <a:lnTo>
                  <a:pt x="0" y="158076"/>
                </a:lnTo>
                <a:lnTo>
                  <a:pt x="177203" y="397014"/>
                </a:lnTo>
                <a:lnTo>
                  <a:pt x="314807" y="293268"/>
                </a:lnTo>
                <a:lnTo>
                  <a:pt x="425488" y="438861"/>
                </a:lnTo>
                <a:lnTo>
                  <a:pt x="546900" y="344716"/>
                </a:lnTo>
                <a:lnTo>
                  <a:pt x="568744" y="374878"/>
                </a:lnTo>
                <a:lnTo>
                  <a:pt x="648030" y="316458"/>
                </a:lnTo>
                <a:lnTo>
                  <a:pt x="632866" y="294106"/>
                </a:lnTo>
                <a:lnTo>
                  <a:pt x="758444" y="200177"/>
                </a:lnTo>
                <a:close/>
              </a:path>
            </a:pathLst>
          </a:custGeom>
          <a:ln w="3175">
            <a:solidFill>
              <a:srgbClr val="95A0A9"/>
            </a:solidFill>
          </a:ln>
        </p:spPr>
        <p:txBody>
          <a:bodyPr wrap="square" lIns="0" tIns="0" rIns="0" bIns="0" rtlCol="0"/>
          <a:lstStyle/>
          <a:p>
            <a:endParaRPr/>
          </a:p>
        </p:txBody>
      </p:sp>
      <p:sp>
        <p:nvSpPr>
          <p:cNvPr id="170" name="bk object 170"/>
          <p:cNvSpPr/>
          <p:nvPr/>
        </p:nvSpPr>
        <p:spPr>
          <a:xfrm>
            <a:off x="-1587" y="1130055"/>
            <a:ext cx="179044" cy="230898"/>
          </a:xfrm>
          <a:prstGeom prst="rect">
            <a:avLst/>
          </a:prstGeom>
          <a:blipFill>
            <a:blip r:embed="rId31" cstate="print"/>
            <a:stretch>
              <a:fillRect/>
            </a:stretch>
          </a:blipFill>
        </p:spPr>
        <p:txBody>
          <a:bodyPr wrap="square" lIns="0" tIns="0" rIns="0" bIns="0" rtlCol="0"/>
          <a:lstStyle/>
          <a:p>
            <a:endParaRPr/>
          </a:p>
        </p:txBody>
      </p:sp>
      <p:sp>
        <p:nvSpPr>
          <p:cNvPr id="171" name="bk object 171"/>
          <p:cNvSpPr/>
          <p:nvPr/>
        </p:nvSpPr>
        <p:spPr>
          <a:xfrm>
            <a:off x="664197" y="4454371"/>
            <a:ext cx="296545" cy="297180"/>
          </a:xfrm>
          <a:custGeom>
            <a:avLst/>
            <a:gdLst/>
            <a:ahLst/>
            <a:cxnLst/>
            <a:rect l="l" t="t" r="r" b="b"/>
            <a:pathLst>
              <a:path w="296544" h="297179">
                <a:moveTo>
                  <a:pt x="289952" y="265353"/>
                </a:moveTo>
                <a:lnTo>
                  <a:pt x="223723" y="265353"/>
                </a:lnTo>
                <a:lnTo>
                  <a:pt x="244855" y="297103"/>
                </a:lnTo>
                <a:lnTo>
                  <a:pt x="289952" y="265353"/>
                </a:lnTo>
                <a:close/>
              </a:path>
              <a:path w="296544" h="297179">
                <a:moveTo>
                  <a:pt x="38646" y="0"/>
                </a:moveTo>
                <a:lnTo>
                  <a:pt x="0" y="28219"/>
                </a:lnTo>
                <a:lnTo>
                  <a:pt x="46342" y="93941"/>
                </a:lnTo>
                <a:lnTo>
                  <a:pt x="38988" y="99212"/>
                </a:lnTo>
                <a:lnTo>
                  <a:pt x="178511" y="294868"/>
                </a:lnTo>
                <a:lnTo>
                  <a:pt x="223723" y="265353"/>
                </a:lnTo>
                <a:lnTo>
                  <a:pt x="289952" y="265353"/>
                </a:lnTo>
                <a:lnTo>
                  <a:pt x="296392" y="260819"/>
                </a:lnTo>
                <a:lnTo>
                  <a:pt x="258287" y="206463"/>
                </a:lnTo>
                <a:lnTo>
                  <a:pt x="184911" y="206463"/>
                </a:lnTo>
                <a:lnTo>
                  <a:pt x="38646" y="0"/>
                </a:lnTo>
                <a:close/>
              </a:path>
              <a:path w="296544" h="297179">
                <a:moveTo>
                  <a:pt x="234124" y="171996"/>
                </a:moveTo>
                <a:lnTo>
                  <a:pt x="184911" y="206463"/>
                </a:lnTo>
                <a:lnTo>
                  <a:pt x="258287" y="206463"/>
                </a:lnTo>
                <a:lnTo>
                  <a:pt x="234124" y="171996"/>
                </a:lnTo>
                <a:close/>
              </a:path>
            </a:pathLst>
          </a:custGeom>
          <a:solidFill>
            <a:srgbClr val="C2D1D4"/>
          </a:solidFill>
        </p:spPr>
        <p:txBody>
          <a:bodyPr wrap="square" lIns="0" tIns="0" rIns="0" bIns="0" rtlCol="0"/>
          <a:lstStyle/>
          <a:p>
            <a:endParaRPr/>
          </a:p>
        </p:txBody>
      </p:sp>
      <p:sp>
        <p:nvSpPr>
          <p:cNvPr id="172" name="bk object 172"/>
          <p:cNvSpPr/>
          <p:nvPr/>
        </p:nvSpPr>
        <p:spPr>
          <a:xfrm>
            <a:off x="664197" y="4454371"/>
            <a:ext cx="296545" cy="297180"/>
          </a:xfrm>
          <a:custGeom>
            <a:avLst/>
            <a:gdLst/>
            <a:ahLst/>
            <a:cxnLst/>
            <a:rect l="l" t="t" r="r" b="b"/>
            <a:pathLst>
              <a:path w="296544" h="297179">
                <a:moveTo>
                  <a:pt x="178511" y="294868"/>
                </a:moveTo>
                <a:lnTo>
                  <a:pt x="223723" y="265353"/>
                </a:lnTo>
                <a:lnTo>
                  <a:pt x="244855" y="297103"/>
                </a:lnTo>
                <a:lnTo>
                  <a:pt x="251383" y="292493"/>
                </a:lnTo>
                <a:lnTo>
                  <a:pt x="296392" y="260819"/>
                </a:lnTo>
                <a:lnTo>
                  <a:pt x="234124" y="171996"/>
                </a:lnTo>
                <a:lnTo>
                  <a:pt x="184911" y="206463"/>
                </a:lnTo>
                <a:lnTo>
                  <a:pt x="149961" y="157314"/>
                </a:lnTo>
                <a:lnTo>
                  <a:pt x="38646" y="0"/>
                </a:lnTo>
                <a:lnTo>
                  <a:pt x="0" y="28219"/>
                </a:lnTo>
                <a:lnTo>
                  <a:pt x="46342" y="93941"/>
                </a:lnTo>
                <a:lnTo>
                  <a:pt x="38988" y="99212"/>
                </a:lnTo>
                <a:lnTo>
                  <a:pt x="103885" y="190144"/>
                </a:lnTo>
                <a:lnTo>
                  <a:pt x="178511" y="294868"/>
                </a:lnTo>
                <a:close/>
              </a:path>
            </a:pathLst>
          </a:custGeom>
          <a:ln w="3175">
            <a:solidFill>
              <a:srgbClr val="95A0A9"/>
            </a:solidFill>
          </a:ln>
        </p:spPr>
        <p:txBody>
          <a:bodyPr wrap="square" lIns="0" tIns="0" rIns="0" bIns="0" rtlCol="0"/>
          <a:lstStyle/>
          <a:p>
            <a:endParaRPr/>
          </a:p>
        </p:txBody>
      </p:sp>
      <p:sp>
        <p:nvSpPr>
          <p:cNvPr id="173" name="bk object 173"/>
          <p:cNvSpPr/>
          <p:nvPr/>
        </p:nvSpPr>
        <p:spPr>
          <a:xfrm>
            <a:off x="453086" y="6586517"/>
            <a:ext cx="74295" cy="62230"/>
          </a:xfrm>
          <a:custGeom>
            <a:avLst/>
            <a:gdLst/>
            <a:ahLst/>
            <a:cxnLst/>
            <a:rect l="l" t="t" r="r" b="b"/>
            <a:pathLst>
              <a:path w="74295" h="62229">
                <a:moveTo>
                  <a:pt x="6464" y="0"/>
                </a:moveTo>
                <a:lnTo>
                  <a:pt x="0" y="54013"/>
                </a:lnTo>
                <a:lnTo>
                  <a:pt x="67818" y="61887"/>
                </a:lnTo>
                <a:lnTo>
                  <a:pt x="74295" y="8127"/>
                </a:lnTo>
                <a:lnTo>
                  <a:pt x="6464" y="0"/>
                </a:lnTo>
                <a:close/>
              </a:path>
            </a:pathLst>
          </a:custGeom>
          <a:ln w="3175">
            <a:solidFill>
              <a:srgbClr val="95A0A9"/>
            </a:solidFill>
          </a:ln>
        </p:spPr>
        <p:txBody>
          <a:bodyPr wrap="square" lIns="0" tIns="0" rIns="0" bIns="0" rtlCol="0"/>
          <a:lstStyle/>
          <a:p>
            <a:endParaRPr/>
          </a:p>
        </p:txBody>
      </p:sp>
      <p:sp>
        <p:nvSpPr>
          <p:cNvPr id="174" name="bk object 174"/>
          <p:cNvSpPr/>
          <p:nvPr/>
        </p:nvSpPr>
        <p:spPr>
          <a:xfrm>
            <a:off x="1337264" y="153854"/>
            <a:ext cx="346075" cy="301625"/>
          </a:xfrm>
          <a:custGeom>
            <a:avLst/>
            <a:gdLst/>
            <a:ahLst/>
            <a:cxnLst/>
            <a:rect l="l" t="t" r="r" b="b"/>
            <a:pathLst>
              <a:path w="346075" h="301625">
                <a:moveTo>
                  <a:pt x="297037" y="226453"/>
                </a:moveTo>
                <a:lnTo>
                  <a:pt x="160807" y="226453"/>
                </a:lnTo>
                <a:lnTo>
                  <a:pt x="222250" y="255701"/>
                </a:lnTo>
                <a:lnTo>
                  <a:pt x="209003" y="275767"/>
                </a:lnTo>
                <a:lnTo>
                  <a:pt x="238125" y="297091"/>
                </a:lnTo>
                <a:lnTo>
                  <a:pt x="243547" y="301129"/>
                </a:lnTo>
                <a:lnTo>
                  <a:pt x="297037" y="226453"/>
                </a:lnTo>
                <a:close/>
              </a:path>
              <a:path w="346075" h="301625">
                <a:moveTo>
                  <a:pt x="32232" y="0"/>
                </a:moveTo>
                <a:lnTo>
                  <a:pt x="0" y="67830"/>
                </a:lnTo>
                <a:lnTo>
                  <a:pt x="139369" y="134137"/>
                </a:lnTo>
                <a:lnTo>
                  <a:pt x="110515" y="199212"/>
                </a:lnTo>
                <a:lnTo>
                  <a:pt x="114020" y="200875"/>
                </a:lnTo>
                <a:lnTo>
                  <a:pt x="76923" y="273227"/>
                </a:lnTo>
                <a:lnTo>
                  <a:pt x="126339" y="297662"/>
                </a:lnTo>
                <a:lnTo>
                  <a:pt x="160807" y="226453"/>
                </a:lnTo>
                <a:lnTo>
                  <a:pt x="297037" y="226453"/>
                </a:lnTo>
                <a:lnTo>
                  <a:pt x="300685" y="221360"/>
                </a:lnTo>
                <a:lnTo>
                  <a:pt x="290296" y="217195"/>
                </a:lnTo>
                <a:lnTo>
                  <a:pt x="345808" y="109321"/>
                </a:lnTo>
                <a:lnTo>
                  <a:pt x="281108" y="73850"/>
                </a:lnTo>
                <a:lnTo>
                  <a:pt x="188163" y="73850"/>
                </a:lnTo>
                <a:lnTo>
                  <a:pt x="32232" y="0"/>
                </a:lnTo>
                <a:close/>
              </a:path>
              <a:path w="346075" h="301625">
                <a:moveTo>
                  <a:pt x="258406" y="61404"/>
                </a:moveTo>
                <a:lnTo>
                  <a:pt x="193687" y="62191"/>
                </a:lnTo>
                <a:lnTo>
                  <a:pt x="188163" y="73850"/>
                </a:lnTo>
                <a:lnTo>
                  <a:pt x="281108" y="73850"/>
                </a:lnTo>
                <a:lnTo>
                  <a:pt x="258406" y="61404"/>
                </a:lnTo>
                <a:close/>
              </a:path>
            </a:pathLst>
          </a:custGeom>
          <a:solidFill>
            <a:srgbClr val="C2D1D4"/>
          </a:solidFill>
        </p:spPr>
        <p:txBody>
          <a:bodyPr wrap="square" lIns="0" tIns="0" rIns="0" bIns="0" rtlCol="0"/>
          <a:lstStyle/>
          <a:p>
            <a:endParaRPr/>
          </a:p>
        </p:txBody>
      </p:sp>
      <p:sp>
        <p:nvSpPr>
          <p:cNvPr id="175" name="bk object 175"/>
          <p:cNvSpPr/>
          <p:nvPr/>
        </p:nvSpPr>
        <p:spPr>
          <a:xfrm>
            <a:off x="1337264" y="153854"/>
            <a:ext cx="346075" cy="301625"/>
          </a:xfrm>
          <a:custGeom>
            <a:avLst/>
            <a:gdLst/>
            <a:ahLst/>
            <a:cxnLst/>
            <a:rect l="l" t="t" r="r" b="b"/>
            <a:pathLst>
              <a:path w="346075" h="301625">
                <a:moveTo>
                  <a:pt x="345808" y="109321"/>
                </a:moveTo>
                <a:lnTo>
                  <a:pt x="258406" y="61404"/>
                </a:lnTo>
                <a:lnTo>
                  <a:pt x="193687" y="62191"/>
                </a:lnTo>
                <a:lnTo>
                  <a:pt x="188163" y="73850"/>
                </a:lnTo>
                <a:lnTo>
                  <a:pt x="32232" y="0"/>
                </a:lnTo>
                <a:lnTo>
                  <a:pt x="0" y="67830"/>
                </a:lnTo>
                <a:lnTo>
                  <a:pt x="139369" y="134137"/>
                </a:lnTo>
                <a:lnTo>
                  <a:pt x="110515" y="199212"/>
                </a:lnTo>
                <a:lnTo>
                  <a:pt x="114020" y="200875"/>
                </a:lnTo>
                <a:lnTo>
                  <a:pt x="76923" y="273227"/>
                </a:lnTo>
                <a:lnTo>
                  <a:pt x="126339" y="297662"/>
                </a:lnTo>
                <a:lnTo>
                  <a:pt x="160807" y="226453"/>
                </a:lnTo>
                <a:lnTo>
                  <a:pt x="222250" y="255701"/>
                </a:lnTo>
                <a:lnTo>
                  <a:pt x="209003" y="275767"/>
                </a:lnTo>
                <a:lnTo>
                  <a:pt x="238125" y="297091"/>
                </a:lnTo>
                <a:lnTo>
                  <a:pt x="243547" y="301129"/>
                </a:lnTo>
                <a:lnTo>
                  <a:pt x="300685" y="221360"/>
                </a:lnTo>
                <a:lnTo>
                  <a:pt x="290296" y="217195"/>
                </a:lnTo>
                <a:lnTo>
                  <a:pt x="345808" y="109321"/>
                </a:lnTo>
                <a:close/>
              </a:path>
            </a:pathLst>
          </a:custGeom>
          <a:ln w="3175">
            <a:solidFill>
              <a:srgbClr val="95A0A9"/>
            </a:solidFill>
          </a:ln>
        </p:spPr>
        <p:txBody>
          <a:bodyPr wrap="square" lIns="0" tIns="0" rIns="0" bIns="0" rtlCol="0"/>
          <a:lstStyle/>
          <a:p>
            <a:endParaRPr/>
          </a:p>
        </p:txBody>
      </p:sp>
      <p:sp>
        <p:nvSpPr>
          <p:cNvPr id="176" name="bk object 176"/>
          <p:cNvSpPr/>
          <p:nvPr/>
        </p:nvSpPr>
        <p:spPr>
          <a:xfrm>
            <a:off x="1174480" y="2137071"/>
            <a:ext cx="169710" cy="177482"/>
          </a:xfrm>
          <a:prstGeom prst="rect">
            <a:avLst/>
          </a:prstGeom>
          <a:blipFill>
            <a:blip r:embed="rId32" cstate="print"/>
            <a:stretch>
              <a:fillRect/>
            </a:stretch>
          </a:blipFill>
        </p:spPr>
        <p:txBody>
          <a:bodyPr wrap="square" lIns="0" tIns="0" rIns="0" bIns="0" rtlCol="0"/>
          <a:lstStyle/>
          <a:p>
            <a:endParaRPr/>
          </a:p>
        </p:txBody>
      </p:sp>
      <p:sp>
        <p:nvSpPr>
          <p:cNvPr id="177" name="bk object 177"/>
          <p:cNvSpPr/>
          <p:nvPr/>
        </p:nvSpPr>
        <p:spPr>
          <a:xfrm>
            <a:off x="0" y="6740468"/>
            <a:ext cx="304800" cy="360680"/>
          </a:xfrm>
          <a:custGeom>
            <a:avLst/>
            <a:gdLst/>
            <a:ahLst/>
            <a:cxnLst/>
            <a:rect l="l" t="t" r="r" b="b"/>
            <a:pathLst>
              <a:path w="304800" h="360679">
                <a:moveTo>
                  <a:pt x="143814" y="0"/>
                </a:moveTo>
                <a:lnTo>
                  <a:pt x="0" y="128600"/>
                </a:lnTo>
                <a:lnTo>
                  <a:pt x="0" y="293166"/>
                </a:lnTo>
                <a:lnTo>
                  <a:pt x="60096" y="360476"/>
                </a:lnTo>
                <a:lnTo>
                  <a:pt x="175907" y="257136"/>
                </a:lnTo>
                <a:lnTo>
                  <a:pt x="241782" y="257136"/>
                </a:lnTo>
                <a:lnTo>
                  <a:pt x="304533" y="200952"/>
                </a:lnTo>
                <a:lnTo>
                  <a:pt x="277825" y="171018"/>
                </a:lnTo>
                <a:lnTo>
                  <a:pt x="288048" y="161670"/>
                </a:lnTo>
                <a:lnTo>
                  <a:pt x="143814" y="0"/>
                </a:lnTo>
                <a:close/>
              </a:path>
              <a:path w="304800" h="360679">
                <a:moveTo>
                  <a:pt x="241782" y="257136"/>
                </a:moveTo>
                <a:lnTo>
                  <a:pt x="175907" y="257136"/>
                </a:lnTo>
                <a:lnTo>
                  <a:pt x="205206" y="289839"/>
                </a:lnTo>
                <a:lnTo>
                  <a:pt x="241782" y="257136"/>
                </a:lnTo>
                <a:close/>
              </a:path>
            </a:pathLst>
          </a:custGeom>
          <a:solidFill>
            <a:srgbClr val="C2D1D4"/>
          </a:solidFill>
        </p:spPr>
        <p:txBody>
          <a:bodyPr wrap="square" lIns="0" tIns="0" rIns="0" bIns="0" rtlCol="0"/>
          <a:lstStyle/>
          <a:p>
            <a:endParaRPr/>
          </a:p>
        </p:txBody>
      </p:sp>
      <p:sp>
        <p:nvSpPr>
          <p:cNvPr id="178" name="bk object 178"/>
          <p:cNvSpPr/>
          <p:nvPr/>
        </p:nvSpPr>
        <p:spPr>
          <a:xfrm>
            <a:off x="0" y="6740466"/>
            <a:ext cx="304800" cy="360680"/>
          </a:xfrm>
          <a:custGeom>
            <a:avLst/>
            <a:gdLst/>
            <a:ahLst/>
            <a:cxnLst/>
            <a:rect l="l" t="t" r="r" b="b"/>
            <a:pathLst>
              <a:path w="304800" h="360679">
                <a:moveTo>
                  <a:pt x="0" y="128600"/>
                </a:moveTo>
                <a:lnTo>
                  <a:pt x="143814" y="0"/>
                </a:lnTo>
                <a:lnTo>
                  <a:pt x="288048" y="161670"/>
                </a:lnTo>
                <a:lnTo>
                  <a:pt x="277825" y="171018"/>
                </a:lnTo>
                <a:lnTo>
                  <a:pt x="304533" y="200952"/>
                </a:lnTo>
                <a:lnTo>
                  <a:pt x="251726" y="248234"/>
                </a:lnTo>
                <a:lnTo>
                  <a:pt x="205206" y="289839"/>
                </a:lnTo>
                <a:lnTo>
                  <a:pt x="175907" y="257124"/>
                </a:lnTo>
                <a:lnTo>
                  <a:pt x="60096" y="360489"/>
                </a:lnTo>
                <a:lnTo>
                  <a:pt x="0" y="293166"/>
                </a:lnTo>
              </a:path>
            </a:pathLst>
          </a:custGeom>
          <a:ln w="3175">
            <a:solidFill>
              <a:srgbClr val="95A0A9"/>
            </a:solidFill>
          </a:ln>
        </p:spPr>
        <p:txBody>
          <a:bodyPr wrap="square" lIns="0" tIns="0" rIns="0" bIns="0" rtlCol="0"/>
          <a:lstStyle/>
          <a:p>
            <a:endParaRPr/>
          </a:p>
        </p:txBody>
      </p:sp>
      <p:sp>
        <p:nvSpPr>
          <p:cNvPr id="179" name="bk object 179"/>
          <p:cNvSpPr/>
          <p:nvPr/>
        </p:nvSpPr>
        <p:spPr>
          <a:xfrm>
            <a:off x="-1587" y="5914499"/>
            <a:ext cx="147383" cy="246075"/>
          </a:xfrm>
          <a:prstGeom prst="rect">
            <a:avLst/>
          </a:prstGeom>
          <a:blipFill>
            <a:blip r:embed="rId33" cstate="print"/>
            <a:stretch>
              <a:fillRect/>
            </a:stretch>
          </a:blipFill>
        </p:spPr>
        <p:txBody>
          <a:bodyPr wrap="square" lIns="0" tIns="0" rIns="0" bIns="0" rtlCol="0"/>
          <a:lstStyle/>
          <a:p>
            <a:endParaRPr/>
          </a:p>
        </p:txBody>
      </p:sp>
      <p:sp>
        <p:nvSpPr>
          <p:cNvPr id="180" name="bk object 180"/>
          <p:cNvSpPr/>
          <p:nvPr/>
        </p:nvSpPr>
        <p:spPr>
          <a:xfrm>
            <a:off x="1238603" y="8589171"/>
            <a:ext cx="547370" cy="377190"/>
          </a:xfrm>
          <a:custGeom>
            <a:avLst/>
            <a:gdLst/>
            <a:ahLst/>
            <a:cxnLst/>
            <a:rect l="l" t="t" r="r" b="b"/>
            <a:pathLst>
              <a:path w="547369" h="377190">
                <a:moveTo>
                  <a:pt x="475373" y="0"/>
                </a:moveTo>
                <a:lnTo>
                  <a:pt x="146634" y="147916"/>
                </a:lnTo>
                <a:lnTo>
                  <a:pt x="154393" y="160845"/>
                </a:lnTo>
                <a:lnTo>
                  <a:pt x="0" y="246126"/>
                </a:lnTo>
                <a:lnTo>
                  <a:pt x="55689" y="377063"/>
                </a:lnTo>
                <a:lnTo>
                  <a:pt x="215303" y="305079"/>
                </a:lnTo>
                <a:lnTo>
                  <a:pt x="225930" y="305079"/>
                </a:lnTo>
                <a:lnTo>
                  <a:pt x="358178" y="246049"/>
                </a:lnTo>
                <a:lnTo>
                  <a:pt x="511194" y="246049"/>
                </a:lnTo>
                <a:lnTo>
                  <a:pt x="487184" y="189750"/>
                </a:lnTo>
                <a:lnTo>
                  <a:pt x="547128" y="164185"/>
                </a:lnTo>
                <a:lnTo>
                  <a:pt x="483362" y="18415"/>
                </a:lnTo>
                <a:lnTo>
                  <a:pt x="475373" y="0"/>
                </a:lnTo>
                <a:close/>
              </a:path>
              <a:path w="547369" h="377190">
                <a:moveTo>
                  <a:pt x="511194" y="246049"/>
                </a:moveTo>
                <a:lnTo>
                  <a:pt x="358178" y="246049"/>
                </a:lnTo>
                <a:lnTo>
                  <a:pt x="387997" y="315671"/>
                </a:lnTo>
                <a:lnTo>
                  <a:pt x="517309" y="260388"/>
                </a:lnTo>
                <a:lnTo>
                  <a:pt x="511194" y="246049"/>
                </a:lnTo>
                <a:close/>
              </a:path>
              <a:path w="547369" h="377190">
                <a:moveTo>
                  <a:pt x="225930" y="305079"/>
                </a:moveTo>
                <a:lnTo>
                  <a:pt x="215303" y="305079"/>
                </a:lnTo>
                <a:lnTo>
                  <a:pt x="217309" y="308927"/>
                </a:lnTo>
                <a:lnTo>
                  <a:pt x="225930" y="305079"/>
                </a:lnTo>
                <a:close/>
              </a:path>
            </a:pathLst>
          </a:custGeom>
          <a:solidFill>
            <a:srgbClr val="C2D1D4"/>
          </a:solidFill>
        </p:spPr>
        <p:txBody>
          <a:bodyPr wrap="square" lIns="0" tIns="0" rIns="0" bIns="0" rtlCol="0"/>
          <a:lstStyle/>
          <a:p>
            <a:endParaRPr/>
          </a:p>
        </p:txBody>
      </p:sp>
      <p:sp>
        <p:nvSpPr>
          <p:cNvPr id="181" name="bk object 181"/>
          <p:cNvSpPr/>
          <p:nvPr/>
        </p:nvSpPr>
        <p:spPr>
          <a:xfrm>
            <a:off x="1238603" y="8589171"/>
            <a:ext cx="547370" cy="377190"/>
          </a:xfrm>
          <a:custGeom>
            <a:avLst/>
            <a:gdLst/>
            <a:ahLst/>
            <a:cxnLst/>
            <a:rect l="l" t="t" r="r" b="b"/>
            <a:pathLst>
              <a:path w="547369" h="377190">
                <a:moveTo>
                  <a:pt x="0" y="246126"/>
                </a:moveTo>
                <a:lnTo>
                  <a:pt x="55689" y="377063"/>
                </a:lnTo>
                <a:lnTo>
                  <a:pt x="215303" y="305079"/>
                </a:lnTo>
                <a:lnTo>
                  <a:pt x="217309" y="308927"/>
                </a:lnTo>
                <a:lnTo>
                  <a:pt x="358178" y="246049"/>
                </a:lnTo>
                <a:lnTo>
                  <a:pt x="387997" y="315671"/>
                </a:lnTo>
                <a:lnTo>
                  <a:pt x="517309" y="260388"/>
                </a:lnTo>
                <a:lnTo>
                  <a:pt x="487184" y="189750"/>
                </a:lnTo>
                <a:lnTo>
                  <a:pt x="547128" y="164185"/>
                </a:lnTo>
                <a:lnTo>
                  <a:pt x="483362" y="18415"/>
                </a:lnTo>
                <a:lnTo>
                  <a:pt x="475373" y="0"/>
                </a:lnTo>
                <a:lnTo>
                  <a:pt x="146634" y="147916"/>
                </a:lnTo>
                <a:lnTo>
                  <a:pt x="154393" y="160845"/>
                </a:lnTo>
                <a:lnTo>
                  <a:pt x="0" y="246126"/>
                </a:lnTo>
                <a:close/>
              </a:path>
            </a:pathLst>
          </a:custGeom>
          <a:ln w="3175">
            <a:solidFill>
              <a:srgbClr val="95A0A9"/>
            </a:solidFill>
          </a:ln>
        </p:spPr>
        <p:txBody>
          <a:bodyPr wrap="square" lIns="0" tIns="0" rIns="0" bIns="0" rtlCol="0"/>
          <a:lstStyle/>
          <a:p>
            <a:endParaRPr/>
          </a:p>
        </p:txBody>
      </p:sp>
      <p:sp>
        <p:nvSpPr>
          <p:cNvPr id="182" name="bk object 182"/>
          <p:cNvSpPr/>
          <p:nvPr/>
        </p:nvSpPr>
        <p:spPr>
          <a:xfrm>
            <a:off x="12884152" y="1205090"/>
            <a:ext cx="102819" cy="104228"/>
          </a:xfrm>
          <a:prstGeom prst="rect">
            <a:avLst/>
          </a:prstGeom>
          <a:blipFill>
            <a:blip r:embed="rId34" cstate="print"/>
            <a:stretch>
              <a:fillRect/>
            </a:stretch>
          </a:blipFill>
        </p:spPr>
        <p:txBody>
          <a:bodyPr wrap="square" lIns="0" tIns="0" rIns="0" bIns="0" rtlCol="0"/>
          <a:lstStyle/>
          <a:p>
            <a:endParaRPr/>
          </a:p>
        </p:txBody>
      </p:sp>
      <p:sp>
        <p:nvSpPr>
          <p:cNvPr id="183" name="bk object 183"/>
          <p:cNvSpPr/>
          <p:nvPr/>
        </p:nvSpPr>
        <p:spPr>
          <a:xfrm>
            <a:off x="630737" y="1494213"/>
            <a:ext cx="2015489" cy="957580"/>
          </a:xfrm>
          <a:custGeom>
            <a:avLst/>
            <a:gdLst/>
            <a:ahLst/>
            <a:cxnLst/>
            <a:rect l="l" t="t" r="r" b="b"/>
            <a:pathLst>
              <a:path w="2015489" h="957580">
                <a:moveTo>
                  <a:pt x="1072362" y="0"/>
                </a:moveTo>
                <a:lnTo>
                  <a:pt x="0" y="824979"/>
                </a:lnTo>
                <a:lnTo>
                  <a:pt x="105625" y="957529"/>
                </a:lnTo>
                <a:lnTo>
                  <a:pt x="545401" y="617651"/>
                </a:lnTo>
                <a:lnTo>
                  <a:pt x="552667" y="617651"/>
                </a:lnTo>
                <a:lnTo>
                  <a:pt x="1093419" y="197408"/>
                </a:lnTo>
                <a:lnTo>
                  <a:pt x="1400173" y="197408"/>
                </a:lnTo>
                <a:lnTo>
                  <a:pt x="1110780" y="266"/>
                </a:lnTo>
                <a:lnTo>
                  <a:pt x="1072362" y="0"/>
                </a:lnTo>
                <a:close/>
              </a:path>
              <a:path w="2015489" h="957580">
                <a:moveTo>
                  <a:pt x="2001696" y="636460"/>
                </a:moveTo>
                <a:lnTo>
                  <a:pt x="1740128" y="636460"/>
                </a:lnTo>
                <a:lnTo>
                  <a:pt x="1918169" y="758177"/>
                </a:lnTo>
                <a:lnTo>
                  <a:pt x="2001696" y="636460"/>
                </a:lnTo>
                <a:close/>
              </a:path>
              <a:path w="2015489" h="957580">
                <a:moveTo>
                  <a:pt x="1932949" y="560349"/>
                </a:moveTo>
                <a:lnTo>
                  <a:pt x="1628762" y="560349"/>
                </a:lnTo>
                <a:lnTo>
                  <a:pt x="1654276" y="578142"/>
                </a:lnTo>
                <a:lnTo>
                  <a:pt x="1645805" y="623354"/>
                </a:lnTo>
                <a:lnTo>
                  <a:pt x="1699450" y="662939"/>
                </a:lnTo>
                <a:lnTo>
                  <a:pt x="1740128" y="636460"/>
                </a:lnTo>
                <a:lnTo>
                  <a:pt x="2001696" y="636460"/>
                </a:lnTo>
                <a:lnTo>
                  <a:pt x="2015388" y="616508"/>
                </a:lnTo>
                <a:lnTo>
                  <a:pt x="1932949" y="560349"/>
                </a:lnTo>
                <a:close/>
              </a:path>
              <a:path w="2015489" h="957580">
                <a:moveTo>
                  <a:pt x="552667" y="617651"/>
                </a:moveTo>
                <a:lnTo>
                  <a:pt x="545401" y="617651"/>
                </a:lnTo>
                <a:lnTo>
                  <a:pt x="548385" y="620979"/>
                </a:lnTo>
                <a:lnTo>
                  <a:pt x="552667" y="617651"/>
                </a:lnTo>
                <a:close/>
              </a:path>
              <a:path w="2015489" h="957580">
                <a:moveTo>
                  <a:pt x="1865070" y="514108"/>
                </a:moveTo>
                <a:lnTo>
                  <a:pt x="1563052" y="514108"/>
                </a:lnTo>
                <a:lnTo>
                  <a:pt x="1589684" y="532320"/>
                </a:lnTo>
                <a:lnTo>
                  <a:pt x="1578152" y="551929"/>
                </a:lnTo>
                <a:lnTo>
                  <a:pt x="1617751" y="579069"/>
                </a:lnTo>
                <a:lnTo>
                  <a:pt x="1628762" y="560349"/>
                </a:lnTo>
                <a:lnTo>
                  <a:pt x="1932949" y="560349"/>
                </a:lnTo>
                <a:lnTo>
                  <a:pt x="1865070" y="514108"/>
                </a:lnTo>
                <a:close/>
              </a:path>
              <a:path w="2015489" h="957580">
                <a:moveTo>
                  <a:pt x="1400173" y="197408"/>
                </a:moveTo>
                <a:lnTo>
                  <a:pt x="1093419" y="197408"/>
                </a:lnTo>
                <a:lnTo>
                  <a:pt x="1103947" y="198729"/>
                </a:lnTo>
                <a:lnTo>
                  <a:pt x="1299692" y="333171"/>
                </a:lnTo>
                <a:lnTo>
                  <a:pt x="1305839" y="337299"/>
                </a:lnTo>
                <a:lnTo>
                  <a:pt x="1473517" y="452627"/>
                </a:lnTo>
                <a:lnTo>
                  <a:pt x="1466418" y="506399"/>
                </a:lnTo>
                <a:lnTo>
                  <a:pt x="1520393" y="541261"/>
                </a:lnTo>
                <a:lnTo>
                  <a:pt x="1563052" y="514108"/>
                </a:lnTo>
                <a:lnTo>
                  <a:pt x="1865070" y="514108"/>
                </a:lnTo>
                <a:lnTo>
                  <a:pt x="1400173" y="197408"/>
                </a:lnTo>
                <a:close/>
              </a:path>
            </a:pathLst>
          </a:custGeom>
          <a:solidFill>
            <a:srgbClr val="C2D1D4"/>
          </a:solidFill>
        </p:spPr>
        <p:txBody>
          <a:bodyPr wrap="square" lIns="0" tIns="0" rIns="0" bIns="0" rtlCol="0"/>
          <a:lstStyle/>
          <a:p>
            <a:endParaRPr/>
          </a:p>
        </p:txBody>
      </p:sp>
      <p:sp>
        <p:nvSpPr>
          <p:cNvPr id="184" name="bk object 184"/>
          <p:cNvSpPr/>
          <p:nvPr/>
        </p:nvSpPr>
        <p:spPr>
          <a:xfrm>
            <a:off x="630737" y="1494213"/>
            <a:ext cx="2015489" cy="957580"/>
          </a:xfrm>
          <a:custGeom>
            <a:avLst/>
            <a:gdLst/>
            <a:ahLst/>
            <a:cxnLst/>
            <a:rect l="l" t="t" r="r" b="b"/>
            <a:pathLst>
              <a:path w="2015489" h="957580">
                <a:moveTo>
                  <a:pt x="1110780" y="266"/>
                </a:moveTo>
                <a:lnTo>
                  <a:pt x="1072362" y="0"/>
                </a:lnTo>
                <a:lnTo>
                  <a:pt x="920038" y="117246"/>
                </a:lnTo>
                <a:lnTo>
                  <a:pt x="666673" y="311950"/>
                </a:lnTo>
                <a:lnTo>
                  <a:pt x="442836" y="484136"/>
                </a:lnTo>
                <a:lnTo>
                  <a:pt x="311251" y="585546"/>
                </a:lnTo>
                <a:lnTo>
                  <a:pt x="139928" y="717397"/>
                </a:lnTo>
                <a:lnTo>
                  <a:pt x="0" y="824979"/>
                </a:lnTo>
                <a:lnTo>
                  <a:pt x="105625" y="957529"/>
                </a:lnTo>
                <a:lnTo>
                  <a:pt x="243103" y="851382"/>
                </a:lnTo>
                <a:lnTo>
                  <a:pt x="414083" y="719150"/>
                </a:lnTo>
                <a:lnTo>
                  <a:pt x="545401" y="617651"/>
                </a:lnTo>
                <a:lnTo>
                  <a:pt x="548385" y="620979"/>
                </a:lnTo>
                <a:lnTo>
                  <a:pt x="771207" y="447801"/>
                </a:lnTo>
                <a:lnTo>
                  <a:pt x="1011377" y="261302"/>
                </a:lnTo>
                <a:lnTo>
                  <a:pt x="1023658" y="251663"/>
                </a:lnTo>
                <a:lnTo>
                  <a:pt x="1062647" y="221373"/>
                </a:lnTo>
                <a:lnTo>
                  <a:pt x="1093419" y="197408"/>
                </a:lnTo>
                <a:lnTo>
                  <a:pt x="1103947" y="198729"/>
                </a:lnTo>
                <a:lnTo>
                  <a:pt x="1299692" y="333171"/>
                </a:lnTo>
                <a:lnTo>
                  <a:pt x="1305839" y="337299"/>
                </a:lnTo>
                <a:lnTo>
                  <a:pt x="1473517" y="452627"/>
                </a:lnTo>
                <a:lnTo>
                  <a:pt x="1466418" y="506399"/>
                </a:lnTo>
                <a:lnTo>
                  <a:pt x="1520393" y="541261"/>
                </a:lnTo>
                <a:lnTo>
                  <a:pt x="1563052" y="514108"/>
                </a:lnTo>
                <a:lnTo>
                  <a:pt x="1589684" y="532320"/>
                </a:lnTo>
                <a:lnTo>
                  <a:pt x="1578152" y="551929"/>
                </a:lnTo>
                <a:lnTo>
                  <a:pt x="1617751" y="579069"/>
                </a:lnTo>
                <a:lnTo>
                  <a:pt x="1628762" y="560349"/>
                </a:lnTo>
                <a:lnTo>
                  <a:pt x="1654276" y="578142"/>
                </a:lnTo>
                <a:lnTo>
                  <a:pt x="1645805" y="623354"/>
                </a:lnTo>
                <a:lnTo>
                  <a:pt x="1699450" y="662939"/>
                </a:lnTo>
                <a:lnTo>
                  <a:pt x="1740128" y="636460"/>
                </a:lnTo>
                <a:lnTo>
                  <a:pt x="1918169" y="758177"/>
                </a:lnTo>
                <a:lnTo>
                  <a:pt x="2015388" y="616508"/>
                </a:lnTo>
                <a:lnTo>
                  <a:pt x="1836559" y="494690"/>
                </a:lnTo>
                <a:lnTo>
                  <a:pt x="1569123" y="312483"/>
                </a:lnTo>
                <a:lnTo>
                  <a:pt x="1395298" y="194081"/>
                </a:lnTo>
                <a:lnTo>
                  <a:pt x="1110780" y="266"/>
                </a:lnTo>
                <a:close/>
              </a:path>
            </a:pathLst>
          </a:custGeom>
          <a:ln w="3175">
            <a:solidFill>
              <a:srgbClr val="95A0A9"/>
            </a:solidFill>
          </a:ln>
        </p:spPr>
        <p:txBody>
          <a:bodyPr wrap="square" lIns="0" tIns="0" rIns="0" bIns="0" rtlCol="0"/>
          <a:lstStyle/>
          <a:p>
            <a:endParaRPr/>
          </a:p>
        </p:txBody>
      </p:sp>
      <p:sp>
        <p:nvSpPr>
          <p:cNvPr id="185" name="bk object 185"/>
          <p:cNvSpPr/>
          <p:nvPr/>
        </p:nvSpPr>
        <p:spPr>
          <a:xfrm>
            <a:off x="2203989" y="10566675"/>
            <a:ext cx="272415" cy="75565"/>
          </a:xfrm>
          <a:custGeom>
            <a:avLst/>
            <a:gdLst/>
            <a:ahLst/>
            <a:cxnLst/>
            <a:rect l="l" t="t" r="r" b="b"/>
            <a:pathLst>
              <a:path w="272414" h="75565">
                <a:moveTo>
                  <a:pt x="95132" y="45338"/>
                </a:moveTo>
                <a:lnTo>
                  <a:pt x="15087" y="45338"/>
                </a:lnTo>
                <a:lnTo>
                  <a:pt x="15659" y="75209"/>
                </a:lnTo>
                <a:lnTo>
                  <a:pt x="95453" y="74587"/>
                </a:lnTo>
                <a:lnTo>
                  <a:pt x="95132" y="45338"/>
                </a:lnTo>
                <a:close/>
              </a:path>
              <a:path w="272414" h="75565">
                <a:moveTo>
                  <a:pt x="271868" y="0"/>
                </a:moveTo>
                <a:lnTo>
                  <a:pt x="0" y="3263"/>
                </a:lnTo>
                <a:lnTo>
                  <a:pt x="609" y="45618"/>
                </a:lnTo>
                <a:lnTo>
                  <a:pt x="15087" y="45338"/>
                </a:lnTo>
                <a:lnTo>
                  <a:pt x="95132" y="45338"/>
                </a:lnTo>
                <a:lnTo>
                  <a:pt x="95110" y="43281"/>
                </a:lnTo>
                <a:lnTo>
                  <a:pt x="272389" y="41224"/>
                </a:lnTo>
                <a:lnTo>
                  <a:pt x="271868" y="0"/>
                </a:lnTo>
                <a:close/>
              </a:path>
            </a:pathLst>
          </a:custGeom>
          <a:solidFill>
            <a:srgbClr val="C2D1D4"/>
          </a:solidFill>
        </p:spPr>
        <p:txBody>
          <a:bodyPr wrap="square" lIns="0" tIns="0" rIns="0" bIns="0" rtlCol="0"/>
          <a:lstStyle/>
          <a:p>
            <a:endParaRPr/>
          </a:p>
        </p:txBody>
      </p:sp>
      <p:sp>
        <p:nvSpPr>
          <p:cNvPr id="186" name="bk object 186"/>
          <p:cNvSpPr/>
          <p:nvPr/>
        </p:nvSpPr>
        <p:spPr>
          <a:xfrm>
            <a:off x="2203989" y="10566675"/>
            <a:ext cx="272415" cy="75565"/>
          </a:xfrm>
          <a:custGeom>
            <a:avLst/>
            <a:gdLst/>
            <a:ahLst/>
            <a:cxnLst/>
            <a:rect l="l" t="t" r="r" b="b"/>
            <a:pathLst>
              <a:path w="272414" h="75565">
                <a:moveTo>
                  <a:pt x="0" y="3263"/>
                </a:moveTo>
                <a:lnTo>
                  <a:pt x="609" y="45618"/>
                </a:lnTo>
                <a:lnTo>
                  <a:pt x="15087" y="45338"/>
                </a:lnTo>
                <a:lnTo>
                  <a:pt x="15659" y="75209"/>
                </a:lnTo>
                <a:lnTo>
                  <a:pt x="95453" y="74587"/>
                </a:lnTo>
                <a:lnTo>
                  <a:pt x="95110" y="43281"/>
                </a:lnTo>
                <a:lnTo>
                  <a:pt x="272389" y="41224"/>
                </a:lnTo>
                <a:lnTo>
                  <a:pt x="271868" y="0"/>
                </a:lnTo>
                <a:lnTo>
                  <a:pt x="0" y="3263"/>
                </a:lnTo>
                <a:close/>
              </a:path>
            </a:pathLst>
          </a:custGeom>
          <a:ln w="3175">
            <a:solidFill>
              <a:srgbClr val="95A0A9"/>
            </a:solidFill>
          </a:ln>
        </p:spPr>
        <p:txBody>
          <a:bodyPr wrap="square" lIns="0" tIns="0" rIns="0" bIns="0" rtlCol="0"/>
          <a:lstStyle/>
          <a:p>
            <a:endParaRPr/>
          </a:p>
        </p:txBody>
      </p:sp>
      <p:sp>
        <p:nvSpPr>
          <p:cNvPr id="187" name="bk object 187"/>
          <p:cNvSpPr/>
          <p:nvPr/>
        </p:nvSpPr>
        <p:spPr>
          <a:xfrm>
            <a:off x="733903" y="154941"/>
            <a:ext cx="241681" cy="224447"/>
          </a:xfrm>
          <a:prstGeom prst="rect">
            <a:avLst/>
          </a:prstGeom>
          <a:blipFill>
            <a:blip r:embed="rId35" cstate="print"/>
            <a:stretch>
              <a:fillRect/>
            </a:stretch>
          </a:blipFill>
        </p:spPr>
        <p:txBody>
          <a:bodyPr wrap="square" lIns="0" tIns="0" rIns="0" bIns="0" rtlCol="0"/>
          <a:lstStyle/>
          <a:p>
            <a:endParaRPr/>
          </a:p>
        </p:txBody>
      </p:sp>
      <p:sp>
        <p:nvSpPr>
          <p:cNvPr id="188" name="bk object 188"/>
          <p:cNvSpPr/>
          <p:nvPr/>
        </p:nvSpPr>
        <p:spPr>
          <a:xfrm>
            <a:off x="601004" y="6692675"/>
            <a:ext cx="282575" cy="217804"/>
          </a:xfrm>
          <a:custGeom>
            <a:avLst/>
            <a:gdLst/>
            <a:ahLst/>
            <a:cxnLst/>
            <a:rect l="l" t="t" r="r" b="b"/>
            <a:pathLst>
              <a:path w="282575" h="217804">
                <a:moveTo>
                  <a:pt x="208326" y="203073"/>
                </a:moveTo>
                <a:lnTo>
                  <a:pt x="155702" y="203073"/>
                </a:lnTo>
                <a:lnTo>
                  <a:pt x="204000" y="217728"/>
                </a:lnTo>
                <a:lnTo>
                  <a:pt x="208326" y="203073"/>
                </a:lnTo>
                <a:close/>
              </a:path>
              <a:path w="282575" h="217804">
                <a:moveTo>
                  <a:pt x="252815" y="195313"/>
                </a:moveTo>
                <a:lnTo>
                  <a:pt x="210616" y="195313"/>
                </a:lnTo>
                <a:lnTo>
                  <a:pt x="249085" y="208280"/>
                </a:lnTo>
                <a:lnTo>
                  <a:pt x="252815" y="195313"/>
                </a:lnTo>
                <a:close/>
              </a:path>
              <a:path w="282575" h="217804">
                <a:moveTo>
                  <a:pt x="254650" y="188937"/>
                </a:moveTo>
                <a:lnTo>
                  <a:pt x="95885" y="188937"/>
                </a:lnTo>
                <a:lnTo>
                  <a:pt x="153898" y="207937"/>
                </a:lnTo>
                <a:lnTo>
                  <a:pt x="155702" y="203073"/>
                </a:lnTo>
                <a:lnTo>
                  <a:pt x="208326" y="203073"/>
                </a:lnTo>
                <a:lnTo>
                  <a:pt x="210616" y="195313"/>
                </a:lnTo>
                <a:lnTo>
                  <a:pt x="252815" y="195313"/>
                </a:lnTo>
                <a:lnTo>
                  <a:pt x="254650" y="188937"/>
                </a:lnTo>
                <a:close/>
              </a:path>
              <a:path w="282575" h="217804">
                <a:moveTo>
                  <a:pt x="44767" y="0"/>
                </a:moveTo>
                <a:lnTo>
                  <a:pt x="0" y="161798"/>
                </a:lnTo>
                <a:lnTo>
                  <a:pt x="55854" y="182587"/>
                </a:lnTo>
                <a:lnTo>
                  <a:pt x="53492" y="194081"/>
                </a:lnTo>
                <a:lnTo>
                  <a:pt x="89839" y="206667"/>
                </a:lnTo>
                <a:lnTo>
                  <a:pt x="95885" y="188937"/>
                </a:lnTo>
                <a:lnTo>
                  <a:pt x="254650" y="188937"/>
                </a:lnTo>
                <a:lnTo>
                  <a:pt x="282575" y="91884"/>
                </a:lnTo>
                <a:lnTo>
                  <a:pt x="245389" y="79336"/>
                </a:lnTo>
                <a:lnTo>
                  <a:pt x="249212" y="66408"/>
                </a:lnTo>
                <a:lnTo>
                  <a:pt x="196418" y="52451"/>
                </a:lnTo>
                <a:lnTo>
                  <a:pt x="198653" y="43903"/>
                </a:lnTo>
                <a:lnTo>
                  <a:pt x="44767" y="0"/>
                </a:lnTo>
                <a:close/>
              </a:path>
            </a:pathLst>
          </a:custGeom>
          <a:solidFill>
            <a:srgbClr val="C2D1D4"/>
          </a:solidFill>
        </p:spPr>
        <p:txBody>
          <a:bodyPr wrap="square" lIns="0" tIns="0" rIns="0" bIns="0" rtlCol="0"/>
          <a:lstStyle/>
          <a:p>
            <a:endParaRPr/>
          </a:p>
        </p:txBody>
      </p:sp>
      <p:sp>
        <p:nvSpPr>
          <p:cNvPr id="189" name="bk object 189"/>
          <p:cNvSpPr/>
          <p:nvPr/>
        </p:nvSpPr>
        <p:spPr>
          <a:xfrm>
            <a:off x="601004" y="6692675"/>
            <a:ext cx="282575" cy="217804"/>
          </a:xfrm>
          <a:custGeom>
            <a:avLst/>
            <a:gdLst/>
            <a:ahLst/>
            <a:cxnLst/>
            <a:rect l="l" t="t" r="r" b="b"/>
            <a:pathLst>
              <a:path w="282575" h="217804">
                <a:moveTo>
                  <a:pt x="204000" y="217728"/>
                </a:moveTo>
                <a:lnTo>
                  <a:pt x="210616" y="195313"/>
                </a:lnTo>
                <a:lnTo>
                  <a:pt x="249085" y="208280"/>
                </a:lnTo>
                <a:lnTo>
                  <a:pt x="282575" y="91884"/>
                </a:lnTo>
                <a:lnTo>
                  <a:pt x="245389" y="79336"/>
                </a:lnTo>
                <a:lnTo>
                  <a:pt x="249212" y="66408"/>
                </a:lnTo>
                <a:lnTo>
                  <a:pt x="240743" y="64227"/>
                </a:lnTo>
                <a:lnTo>
                  <a:pt x="222619" y="59429"/>
                </a:lnTo>
                <a:lnTo>
                  <a:pt x="204594" y="54631"/>
                </a:lnTo>
                <a:lnTo>
                  <a:pt x="196418" y="52451"/>
                </a:lnTo>
                <a:lnTo>
                  <a:pt x="198653" y="43903"/>
                </a:lnTo>
                <a:lnTo>
                  <a:pt x="44767" y="0"/>
                </a:lnTo>
                <a:lnTo>
                  <a:pt x="0" y="161798"/>
                </a:lnTo>
                <a:lnTo>
                  <a:pt x="55854" y="182587"/>
                </a:lnTo>
                <a:lnTo>
                  <a:pt x="53492" y="194081"/>
                </a:lnTo>
                <a:lnTo>
                  <a:pt x="89839" y="206667"/>
                </a:lnTo>
                <a:lnTo>
                  <a:pt x="95885" y="188937"/>
                </a:lnTo>
                <a:lnTo>
                  <a:pt x="153898" y="207937"/>
                </a:lnTo>
                <a:lnTo>
                  <a:pt x="155702" y="203073"/>
                </a:lnTo>
                <a:lnTo>
                  <a:pt x="204000" y="217728"/>
                </a:lnTo>
                <a:close/>
              </a:path>
            </a:pathLst>
          </a:custGeom>
          <a:ln w="3175">
            <a:solidFill>
              <a:srgbClr val="95A0A9"/>
            </a:solidFill>
          </a:ln>
        </p:spPr>
        <p:txBody>
          <a:bodyPr wrap="square" lIns="0" tIns="0" rIns="0" bIns="0" rtlCol="0"/>
          <a:lstStyle/>
          <a:p>
            <a:endParaRPr/>
          </a:p>
        </p:txBody>
      </p:sp>
      <p:sp>
        <p:nvSpPr>
          <p:cNvPr id="190" name="bk object 190"/>
          <p:cNvSpPr/>
          <p:nvPr/>
        </p:nvSpPr>
        <p:spPr>
          <a:xfrm>
            <a:off x="12710390" y="5016674"/>
            <a:ext cx="1340485" cy="825500"/>
          </a:xfrm>
          <a:custGeom>
            <a:avLst/>
            <a:gdLst/>
            <a:ahLst/>
            <a:cxnLst/>
            <a:rect l="l" t="t" r="r" b="b"/>
            <a:pathLst>
              <a:path w="1340484" h="825500">
                <a:moveTo>
                  <a:pt x="1247425" y="652614"/>
                </a:moveTo>
                <a:lnTo>
                  <a:pt x="155676" y="652614"/>
                </a:lnTo>
                <a:lnTo>
                  <a:pt x="1079436" y="751103"/>
                </a:lnTo>
                <a:lnTo>
                  <a:pt x="1073454" y="803656"/>
                </a:lnTo>
                <a:lnTo>
                  <a:pt x="1222705" y="825157"/>
                </a:lnTo>
                <a:lnTo>
                  <a:pt x="1247425" y="652614"/>
                </a:lnTo>
                <a:close/>
              </a:path>
              <a:path w="1340484" h="825500">
                <a:moveTo>
                  <a:pt x="24129" y="376224"/>
                </a:moveTo>
                <a:lnTo>
                  <a:pt x="0" y="692429"/>
                </a:lnTo>
                <a:lnTo>
                  <a:pt x="151002" y="704265"/>
                </a:lnTo>
                <a:lnTo>
                  <a:pt x="155676" y="652614"/>
                </a:lnTo>
                <a:lnTo>
                  <a:pt x="1247425" y="652614"/>
                </a:lnTo>
                <a:lnTo>
                  <a:pt x="1255144" y="598741"/>
                </a:lnTo>
                <a:lnTo>
                  <a:pt x="1100912" y="598741"/>
                </a:lnTo>
                <a:lnTo>
                  <a:pt x="167309" y="495731"/>
                </a:lnTo>
                <a:lnTo>
                  <a:pt x="174447" y="388581"/>
                </a:lnTo>
                <a:lnTo>
                  <a:pt x="24129" y="376224"/>
                </a:lnTo>
                <a:close/>
              </a:path>
              <a:path w="1340484" h="825500">
                <a:moveTo>
                  <a:pt x="1111008" y="533400"/>
                </a:moveTo>
                <a:lnTo>
                  <a:pt x="1100912" y="598741"/>
                </a:lnTo>
                <a:lnTo>
                  <a:pt x="1255144" y="598741"/>
                </a:lnTo>
                <a:lnTo>
                  <a:pt x="1259687" y="567029"/>
                </a:lnTo>
                <a:lnTo>
                  <a:pt x="1304367" y="567029"/>
                </a:lnTo>
                <a:lnTo>
                  <a:pt x="1308393" y="537260"/>
                </a:lnTo>
                <a:lnTo>
                  <a:pt x="1153794" y="537260"/>
                </a:lnTo>
                <a:lnTo>
                  <a:pt x="1111008" y="533400"/>
                </a:lnTo>
                <a:close/>
              </a:path>
              <a:path w="1340484" h="825500">
                <a:moveTo>
                  <a:pt x="1304367" y="567029"/>
                </a:moveTo>
                <a:lnTo>
                  <a:pt x="1259687" y="567029"/>
                </a:lnTo>
                <a:lnTo>
                  <a:pt x="1303350" y="574548"/>
                </a:lnTo>
                <a:lnTo>
                  <a:pt x="1304367" y="567029"/>
                </a:lnTo>
                <a:close/>
              </a:path>
              <a:path w="1340484" h="825500">
                <a:moveTo>
                  <a:pt x="805370" y="0"/>
                </a:moveTo>
                <a:lnTo>
                  <a:pt x="786561" y="153250"/>
                </a:lnTo>
                <a:lnTo>
                  <a:pt x="1152512" y="183184"/>
                </a:lnTo>
                <a:lnTo>
                  <a:pt x="1145755" y="287121"/>
                </a:lnTo>
                <a:lnTo>
                  <a:pt x="1186967" y="292989"/>
                </a:lnTo>
                <a:lnTo>
                  <a:pt x="1153794" y="537260"/>
                </a:lnTo>
                <a:lnTo>
                  <a:pt x="1308393" y="537260"/>
                </a:lnTo>
                <a:lnTo>
                  <a:pt x="1340256" y="301688"/>
                </a:lnTo>
                <a:lnTo>
                  <a:pt x="1300568" y="296049"/>
                </a:lnTo>
                <a:lnTo>
                  <a:pt x="1317612" y="45783"/>
                </a:lnTo>
                <a:lnTo>
                  <a:pt x="805370" y="0"/>
                </a:lnTo>
                <a:close/>
              </a:path>
            </a:pathLst>
          </a:custGeom>
          <a:solidFill>
            <a:srgbClr val="C2D1D4"/>
          </a:solidFill>
        </p:spPr>
        <p:txBody>
          <a:bodyPr wrap="square" lIns="0" tIns="0" rIns="0" bIns="0" rtlCol="0"/>
          <a:lstStyle/>
          <a:p>
            <a:endParaRPr/>
          </a:p>
        </p:txBody>
      </p:sp>
      <p:sp>
        <p:nvSpPr>
          <p:cNvPr id="191" name="bk object 191"/>
          <p:cNvSpPr/>
          <p:nvPr/>
        </p:nvSpPr>
        <p:spPr>
          <a:xfrm>
            <a:off x="12710390" y="5016674"/>
            <a:ext cx="1340485" cy="825500"/>
          </a:xfrm>
          <a:custGeom>
            <a:avLst/>
            <a:gdLst/>
            <a:ahLst/>
            <a:cxnLst/>
            <a:rect l="l" t="t" r="r" b="b"/>
            <a:pathLst>
              <a:path w="1340484" h="825500">
                <a:moveTo>
                  <a:pt x="1222705" y="825157"/>
                </a:moveTo>
                <a:lnTo>
                  <a:pt x="1259687" y="567029"/>
                </a:lnTo>
                <a:lnTo>
                  <a:pt x="1303350" y="574548"/>
                </a:lnTo>
                <a:lnTo>
                  <a:pt x="1340256" y="301688"/>
                </a:lnTo>
                <a:lnTo>
                  <a:pt x="1300568" y="296049"/>
                </a:lnTo>
                <a:lnTo>
                  <a:pt x="1317612" y="45783"/>
                </a:lnTo>
                <a:lnTo>
                  <a:pt x="805370" y="0"/>
                </a:lnTo>
                <a:lnTo>
                  <a:pt x="786561" y="153250"/>
                </a:lnTo>
                <a:lnTo>
                  <a:pt x="1152512" y="183184"/>
                </a:lnTo>
                <a:lnTo>
                  <a:pt x="1145755" y="287121"/>
                </a:lnTo>
                <a:lnTo>
                  <a:pt x="1186967" y="292989"/>
                </a:lnTo>
                <a:lnTo>
                  <a:pt x="1153794" y="537260"/>
                </a:lnTo>
                <a:lnTo>
                  <a:pt x="1111008" y="533400"/>
                </a:lnTo>
                <a:lnTo>
                  <a:pt x="1100912" y="598741"/>
                </a:lnTo>
                <a:lnTo>
                  <a:pt x="167309" y="495731"/>
                </a:lnTo>
                <a:lnTo>
                  <a:pt x="174447" y="388581"/>
                </a:lnTo>
                <a:lnTo>
                  <a:pt x="24129" y="376224"/>
                </a:lnTo>
                <a:lnTo>
                  <a:pt x="0" y="692429"/>
                </a:lnTo>
                <a:lnTo>
                  <a:pt x="151002" y="704265"/>
                </a:lnTo>
                <a:lnTo>
                  <a:pt x="155676" y="652614"/>
                </a:lnTo>
                <a:lnTo>
                  <a:pt x="645477" y="704786"/>
                </a:lnTo>
                <a:lnTo>
                  <a:pt x="1020394" y="744778"/>
                </a:lnTo>
                <a:lnTo>
                  <a:pt x="1079436" y="751103"/>
                </a:lnTo>
                <a:lnTo>
                  <a:pt x="1073454" y="803656"/>
                </a:lnTo>
                <a:lnTo>
                  <a:pt x="1222705" y="825157"/>
                </a:lnTo>
                <a:close/>
              </a:path>
            </a:pathLst>
          </a:custGeom>
          <a:ln w="3175">
            <a:solidFill>
              <a:srgbClr val="95A0A9"/>
            </a:solidFill>
          </a:ln>
        </p:spPr>
        <p:txBody>
          <a:bodyPr wrap="square" lIns="0" tIns="0" rIns="0" bIns="0" rtlCol="0"/>
          <a:lstStyle/>
          <a:p>
            <a:endParaRPr/>
          </a:p>
        </p:txBody>
      </p:sp>
      <p:sp>
        <p:nvSpPr>
          <p:cNvPr id="192" name="bk object 192"/>
          <p:cNvSpPr/>
          <p:nvPr/>
        </p:nvSpPr>
        <p:spPr>
          <a:xfrm>
            <a:off x="1353437" y="0"/>
            <a:ext cx="218312" cy="156679"/>
          </a:xfrm>
          <a:prstGeom prst="rect">
            <a:avLst/>
          </a:prstGeom>
          <a:blipFill>
            <a:blip r:embed="rId36" cstate="print"/>
            <a:stretch>
              <a:fillRect/>
            </a:stretch>
          </a:blipFill>
        </p:spPr>
        <p:txBody>
          <a:bodyPr wrap="square" lIns="0" tIns="0" rIns="0" bIns="0" rtlCol="0"/>
          <a:lstStyle/>
          <a:p>
            <a:endParaRPr/>
          </a:p>
        </p:txBody>
      </p:sp>
      <p:sp>
        <p:nvSpPr>
          <p:cNvPr id="193" name="bk object 193"/>
          <p:cNvSpPr/>
          <p:nvPr/>
        </p:nvSpPr>
        <p:spPr>
          <a:xfrm>
            <a:off x="10973382" y="0"/>
            <a:ext cx="215811" cy="88531"/>
          </a:xfrm>
          <a:prstGeom prst="rect">
            <a:avLst/>
          </a:prstGeom>
          <a:blipFill>
            <a:blip r:embed="rId37" cstate="print"/>
            <a:stretch>
              <a:fillRect/>
            </a:stretch>
          </a:blipFill>
        </p:spPr>
        <p:txBody>
          <a:bodyPr wrap="square" lIns="0" tIns="0" rIns="0" bIns="0" rtlCol="0"/>
          <a:lstStyle/>
          <a:p>
            <a:endParaRPr/>
          </a:p>
        </p:txBody>
      </p:sp>
      <p:sp>
        <p:nvSpPr>
          <p:cNvPr id="194" name="bk object 194"/>
          <p:cNvSpPr/>
          <p:nvPr/>
        </p:nvSpPr>
        <p:spPr>
          <a:xfrm>
            <a:off x="13246924" y="5379366"/>
            <a:ext cx="103759" cy="91414"/>
          </a:xfrm>
          <a:prstGeom prst="rect">
            <a:avLst/>
          </a:prstGeom>
          <a:blipFill>
            <a:blip r:embed="rId38" cstate="print"/>
            <a:stretch>
              <a:fillRect/>
            </a:stretch>
          </a:blipFill>
        </p:spPr>
        <p:txBody>
          <a:bodyPr wrap="square" lIns="0" tIns="0" rIns="0" bIns="0" rtlCol="0"/>
          <a:lstStyle/>
          <a:p>
            <a:endParaRPr/>
          </a:p>
        </p:txBody>
      </p:sp>
      <p:sp>
        <p:nvSpPr>
          <p:cNvPr id="195" name="bk object 195"/>
          <p:cNvSpPr/>
          <p:nvPr/>
        </p:nvSpPr>
        <p:spPr>
          <a:xfrm>
            <a:off x="2641315" y="1502596"/>
            <a:ext cx="267970" cy="270510"/>
          </a:xfrm>
          <a:custGeom>
            <a:avLst/>
            <a:gdLst/>
            <a:ahLst/>
            <a:cxnLst/>
            <a:rect l="l" t="t" r="r" b="b"/>
            <a:pathLst>
              <a:path w="267969" h="270510">
                <a:moveTo>
                  <a:pt x="159473" y="255346"/>
                </a:moveTo>
                <a:lnTo>
                  <a:pt x="130200" y="255346"/>
                </a:lnTo>
                <a:lnTo>
                  <a:pt x="144754" y="270065"/>
                </a:lnTo>
                <a:lnTo>
                  <a:pt x="159473" y="255346"/>
                </a:lnTo>
                <a:close/>
              </a:path>
              <a:path w="267969" h="270510">
                <a:moveTo>
                  <a:pt x="51701" y="36347"/>
                </a:moveTo>
                <a:lnTo>
                  <a:pt x="0" y="87693"/>
                </a:lnTo>
                <a:lnTo>
                  <a:pt x="32232" y="120091"/>
                </a:lnTo>
                <a:lnTo>
                  <a:pt x="14122" y="138036"/>
                </a:lnTo>
                <a:lnTo>
                  <a:pt x="82753" y="206667"/>
                </a:lnTo>
                <a:lnTo>
                  <a:pt x="70345" y="219062"/>
                </a:lnTo>
                <a:lnTo>
                  <a:pt x="118236" y="267309"/>
                </a:lnTo>
                <a:lnTo>
                  <a:pt x="130200" y="255346"/>
                </a:lnTo>
                <a:lnTo>
                  <a:pt x="159473" y="255346"/>
                </a:lnTo>
                <a:lnTo>
                  <a:pt x="172643" y="242176"/>
                </a:lnTo>
                <a:lnTo>
                  <a:pt x="201292" y="242176"/>
                </a:lnTo>
                <a:lnTo>
                  <a:pt x="262267" y="181406"/>
                </a:lnTo>
                <a:lnTo>
                  <a:pt x="239864" y="158991"/>
                </a:lnTo>
                <a:lnTo>
                  <a:pt x="267842" y="131190"/>
                </a:lnTo>
                <a:lnTo>
                  <a:pt x="204568" y="67741"/>
                </a:lnTo>
                <a:lnTo>
                  <a:pt x="83096" y="67741"/>
                </a:lnTo>
                <a:lnTo>
                  <a:pt x="51701" y="36347"/>
                </a:lnTo>
                <a:close/>
              </a:path>
              <a:path w="267969" h="270510">
                <a:moveTo>
                  <a:pt x="201292" y="242176"/>
                </a:moveTo>
                <a:lnTo>
                  <a:pt x="172643" y="242176"/>
                </a:lnTo>
                <a:lnTo>
                  <a:pt x="186943" y="256476"/>
                </a:lnTo>
                <a:lnTo>
                  <a:pt x="201292" y="242176"/>
                </a:lnTo>
                <a:close/>
              </a:path>
              <a:path w="267969" h="270510">
                <a:moveTo>
                  <a:pt x="110413" y="0"/>
                </a:moveTo>
                <a:lnTo>
                  <a:pt x="89814" y="21145"/>
                </a:lnTo>
                <a:lnTo>
                  <a:pt x="109372" y="41478"/>
                </a:lnTo>
                <a:lnTo>
                  <a:pt x="83096" y="67741"/>
                </a:lnTo>
                <a:lnTo>
                  <a:pt x="204568" y="67741"/>
                </a:lnTo>
                <a:lnTo>
                  <a:pt x="157835" y="20878"/>
                </a:lnTo>
                <a:lnTo>
                  <a:pt x="129971" y="20878"/>
                </a:lnTo>
                <a:lnTo>
                  <a:pt x="110413" y="0"/>
                </a:lnTo>
                <a:close/>
              </a:path>
              <a:path w="267969" h="270510">
                <a:moveTo>
                  <a:pt x="143916" y="6921"/>
                </a:moveTo>
                <a:lnTo>
                  <a:pt x="129971" y="20878"/>
                </a:lnTo>
                <a:lnTo>
                  <a:pt x="157835" y="20878"/>
                </a:lnTo>
                <a:lnTo>
                  <a:pt x="143916" y="6921"/>
                </a:lnTo>
                <a:close/>
              </a:path>
            </a:pathLst>
          </a:custGeom>
          <a:solidFill>
            <a:srgbClr val="C2D1D4"/>
          </a:solidFill>
        </p:spPr>
        <p:txBody>
          <a:bodyPr wrap="square" lIns="0" tIns="0" rIns="0" bIns="0" rtlCol="0"/>
          <a:lstStyle/>
          <a:p>
            <a:endParaRPr/>
          </a:p>
        </p:txBody>
      </p:sp>
      <p:sp>
        <p:nvSpPr>
          <p:cNvPr id="196" name="bk object 196"/>
          <p:cNvSpPr/>
          <p:nvPr/>
        </p:nvSpPr>
        <p:spPr>
          <a:xfrm>
            <a:off x="2641315" y="1502596"/>
            <a:ext cx="267970" cy="270510"/>
          </a:xfrm>
          <a:custGeom>
            <a:avLst/>
            <a:gdLst/>
            <a:ahLst/>
            <a:cxnLst/>
            <a:rect l="l" t="t" r="r" b="b"/>
            <a:pathLst>
              <a:path w="267969" h="270510">
                <a:moveTo>
                  <a:pt x="143916" y="6921"/>
                </a:moveTo>
                <a:lnTo>
                  <a:pt x="129971" y="20878"/>
                </a:lnTo>
                <a:lnTo>
                  <a:pt x="110413" y="0"/>
                </a:lnTo>
                <a:lnTo>
                  <a:pt x="89814" y="21145"/>
                </a:lnTo>
                <a:lnTo>
                  <a:pt x="109372" y="41478"/>
                </a:lnTo>
                <a:lnTo>
                  <a:pt x="83096" y="67741"/>
                </a:lnTo>
                <a:lnTo>
                  <a:pt x="51701" y="36347"/>
                </a:lnTo>
                <a:lnTo>
                  <a:pt x="0" y="87693"/>
                </a:lnTo>
                <a:lnTo>
                  <a:pt x="32232" y="120091"/>
                </a:lnTo>
                <a:lnTo>
                  <a:pt x="14122" y="138036"/>
                </a:lnTo>
                <a:lnTo>
                  <a:pt x="82753" y="206667"/>
                </a:lnTo>
                <a:lnTo>
                  <a:pt x="70345" y="219062"/>
                </a:lnTo>
                <a:lnTo>
                  <a:pt x="118236" y="267309"/>
                </a:lnTo>
                <a:lnTo>
                  <a:pt x="130200" y="255346"/>
                </a:lnTo>
                <a:lnTo>
                  <a:pt x="144754" y="270065"/>
                </a:lnTo>
                <a:lnTo>
                  <a:pt x="172643" y="242176"/>
                </a:lnTo>
                <a:lnTo>
                  <a:pt x="186943" y="256476"/>
                </a:lnTo>
                <a:lnTo>
                  <a:pt x="262267" y="181406"/>
                </a:lnTo>
                <a:lnTo>
                  <a:pt x="239864" y="158991"/>
                </a:lnTo>
                <a:lnTo>
                  <a:pt x="267842" y="131190"/>
                </a:lnTo>
                <a:lnTo>
                  <a:pt x="143916" y="6921"/>
                </a:lnTo>
                <a:close/>
              </a:path>
            </a:pathLst>
          </a:custGeom>
          <a:ln w="3175">
            <a:solidFill>
              <a:srgbClr val="95A0A9"/>
            </a:solidFill>
          </a:ln>
        </p:spPr>
        <p:txBody>
          <a:bodyPr wrap="square" lIns="0" tIns="0" rIns="0" bIns="0" rtlCol="0"/>
          <a:lstStyle/>
          <a:p>
            <a:endParaRPr/>
          </a:p>
        </p:txBody>
      </p:sp>
      <p:sp>
        <p:nvSpPr>
          <p:cNvPr id="197" name="bk object 197"/>
          <p:cNvSpPr/>
          <p:nvPr/>
        </p:nvSpPr>
        <p:spPr>
          <a:xfrm>
            <a:off x="8574125" y="0"/>
            <a:ext cx="386715" cy="242570"/>
          </a:xfrm>
          <a:custGeom>
            <a:avLst/>
            <a:gdLst/>
            <a:ahLst/>
            <a:cxnLst/>
            <a:rect l="l" t="t" r="r" b="b"/>
            <a:pathLst>
              <a:path w="386715" h="242570">
                <a:moveTo>
                  <a:pt x="187553" y="0"/>
                </a:moveTo>
                <a:lnTo>
                  <a:pt x="0" y="0"/>
                </a:lnTo>
                <a:lnTo>
                  <a:pt x="31051" y="242023"/>
                </a:lnTo>
                <a:lnTo>
                  <a:pt x="46215" y="239826"/>
                </a:lnTo>
                <a:lnTo>
                  <a:pt x="194716" y="220878"/>
                </a:lnTo>
                <a:lnTo>
                  <a:pt x="277862" y="220878"/>
                </a:lnTo>
                <a:lnTo>
                  <a:pt x="386397" y="207048"/>
                </a:lnTo>
                <a:lnTo>
                  <a:pt x="377072" y="134721"/>
                </a:lnTo>
                <a:lnTo>
                  <a:pt x="204838" y="134721"/>
                </a:lnTo>
                <a:lnTo>
                  <a:pt x="187553" y="0"/>
                </a:lnTo>
                <a:close/>
              </a:path>
              <a:path w="386715" h="242570">
                <a:moveTo>
                  <a:pt x="277862" y="220878"/>
                </a:moveTo>
                <a:lnTo>
                  <a:pt x="194716" y="220878"/>
                </a:lnTo>
                <a:lnTo>
                  <a:pt x="196037" y="231305"/>
                </a:lnTo>
                <a:lnTo>
                  <a:pt x="277862" y="220878"/>
                </a:lnTo>
                <a:close/>
              </a:path>
              <a:path w="386715" h="242570">
                <a:moveTo>
                  <a:pt x="374269" y="112979"/>
                </a:moveTo>
                <a:lnTo>
                  <a:pt x="204838" y="134721"/>
                </a:lnTo>
                <a:lnTo>
                  <a:pt x="377072" y="134721"/>
                </a:lnTo>
                <a:lnTo>
                  <a:pt x="374269" y="112979"/>
                </a:lnTo>
                <a:close/>
              </a:path>
            </a:pathLst>
          </a:custGeom>
          <a:solidFill>
            <a:srgbClr val="C2D1D4"/>
          </a:solidFill>
        </p:spPr>
        <p:txBody>
          <a:bodyPr wrap="square" lIns="0" tIns="0" rIns="0" bIns="0" rtlCol="0"/>
          <a:lstStyle/>
          <a:p>
            <a:endParaRPr/>
          </a:p>
        </p:txBody>
      </p:sp>
      <p:sp>
        <p:nvSpPr>
          <p:cNvPr id="198" name="bk object 198"/>
          <p:cNvSpPr/>
          <p:nvPr/>
        </p:nvSpPr>
        <p:spPr>
          <a:xfrm>
            <a:off x="8574125" y="0"/>
            <a:ext cx="386715" cy="242570"/>
          </a:xfrm>
          <a:custGeom>
            <a:avLst/>
            <a:gdLst/>
            <a:ahLst/>
            <a:cxnLst/>
            <a:rect l="l" t="t" r="r" b="b"/>
            <a:pathLst>
              <a:path w="386715" h="242570">
                <a:moveTo>
                  <a:pt x="187553" y="0"/>
                </a:moveTo>
                <a:lnTo>
                  <a:pt x="204838" y="134721"/>
                </a:lnTo>
                <a:lnTo>
                  <a:pt x="256933" y="127965"/>
                </a:lnTo>
                <a:lnTo>
                  <a:pt x="374269" y="112979"/>
                </a:lnTo>
                <a:lnTo>
                  <a:pt x="386397" y="207048"/>
                </a:lnTo>
                <a:lnTo>
                  <a:pt x="269011" y="221996"/>
                </a:lnTo>
                <a:lnTo>
                  <a:pt x="196037" y="231305"/>
                </a:lnTo>
                <a:lnTo>
                  <a:pt x="194716" y="220878"/>
                </a:lnTo>
                <a:lnTo>
                  <a:pt x="46215" y="239826"/>
                </a:lnTo>
                <a:lnTo>
                  <a:pt x="31051" y="242023"/>
                </a:lnTo>
                <a:lnTo>
                  <a:pt x="0" y="0"/>
                </a:lnTo>
              </a:path>
            </a:pathLst>
          </a:custGeom>
          <a:ln w="3175">
            <a:solidFill>
              <a:srgbClr val="95A0A9"/>
            </a:solidFill>
          </a:ln>
        </p:spPr>
        <p:txBody>
          <a:bodyPr wrap="square" lIns="0" tIns="0" rIns="0" bIns="0" rtlCol="0"/>
          <a:lstStyle/>
          <a:p>
            <a:endParaRPr/>
          </a:p>
        </p:txBody>
      </p:sp>
      <p:sp>
        <p:nvSpPr>
          <p:cNvPr id="199" name="bk object 199"/>
          <p:cNvSpPr/>
          <p:nvPr/>
        </p:nvSpPr>
        <p:spPr>
          <a:xfrm>
            <a:off x="609108" y="2461900"/>
            <a:ext cx="147967" cy="168275"/>
          </a:xfrm>
          <a:prstGeom prst="rect">
            <a:avLst/>
          </a:prstGeom>
          <a:blipFill>
            <a:blip r:embed="rId39" cstate="print"/>
            <a:stretch>
              <a:fillRect/>
            </a:stretch>
          </a:blipFill>
        </p:spPr>
        <p:txBody>
          <a:bodyPr wrap="square" lIns="0" tIns="0" rIns="0" bIns="0" rtlCol="0"/>
          <a:lstStyle/>
          <a:p>
            <a:endParaRPr/>
          </a:p>
        </p:txBody>
      </p:sp>
      <p:sp>
        <p:nvSpPr>
          <p:cNvPr id="200" name="bk object 200"/>
          <p:cNvSpPr/>
          <p:nvPr/>
        </p:nvSpPr>
        <p:spPr>
          <a:xfrm>
            <a:off x="4590172" y="1110749"/>
            <a:ext cx="382905" cy="425450"/>
          </a:xfrm>
          <a:custGeom>
            <a:avLst/>
            <a:gdLst/>
            <a:ahLst/>
            <a:cxnLst/>
            <a:rect l="l" t="t" r="r" b="b"/>
            <a:pathLst>
              <a:path w="382904" h="425450">
                <a:moveTo>
                  <a:pt x="160357" y="395833"/>
                </a:moveTo>
                <a:lnTo>
                  <a:pt x="98933" y="395833"/>
                </a:lnTo>
                <a:lnTo>
                  <a:pt x="134759" y="425094"/>
                </a:lnTo>
                <a:lnTo>
                  <a:pt x="160357" y="395833"/>
                </a:lnTo>
                <a:close/>
              </a:path>
              <a:path w="382904" h="425450">
                <a:moveTo>
                  <a:pt x="220332" y="0"/>
                </a:moveTo>
                <a:lnTo>
                  <a:pt x="18389" y="231609"/>
                </a:lnTo>
                <a:lnTo>
                  <a:pt x="48793" y="258127"/>
                </a:lnTo>
                <a:lnTo>
                  <a:pt x="0" y="314274"/>
                </a:lnTo>
                <a:lnTo>
                  <a:pt x="96583" y="398348"/>
                </a:lnTo>
                <a:lnTo>
                  <a:pt x="98933" y="395833"/>
                </a:lnTo>
                <a:lnTo>
                  <a:pt x="160357" y="395833"/>
                </a:lnTo>
                <a:lnTo>
                  <a:pt x="382460" y="141947"/>
                </a:lnTo>
                <a:lnTo>
                  <a:pt x="353199" y="115773"/>
                </a:lnTo>
                <a:lnTo>
                  <a:pt x="220332" y="0"/>
                </a:lnTo>
                <a:close/>
              </a:path>
            </a:pathLst>
          </a:custGeom>
          <a:solidFill>
            <a:srgbClr val="C2D1D4"/>
          </a:solidFill>
        </p:spPr>
        <p:txBody>
          <a:bodyPr wrap="square" lIns="0" tIns="0" rIns="0" bIns="0" rtlCol="0"/>
          <a:lstStyle/>
          <a:p>
            <a:endParaRPr/>
          </a:p>
        </p:txBody>
      </p:sp>
      <p:sp>
        <p:nvSpPr>
          <p:cNvPr id="201" name="bk object 201"/>
          <p:cNvSpPr/>
          <p:nvPr/>
        </p:nvSpPr>
        <p:spPr>
          <a:xfrm>
            <a:off x="4590172" y="1110749"/>
            <a:ext cx="382905" cy="425450"/>
          </a:xfrm>
          <a:custGeom>
            <a:avLst/>
            <a:gdLst/>
            <a:ahLst/>
            <a:cxnLst/>
            <a:rect l="l" t="t" r="r" b="b"/>
            <a:pathLst>
              <a:path w="382904" h="425450">
                <a:moveTo>
                  <a:pt x="382460" y="141947"/>
                </a:moveTo>
                <a:lnTo>
                  <a:pt x="353199" y="115773"/>
                </a:lnTo>
                <a:lnTo>
                  <a:pt x="220332" y="0"/>
                </a:lnTo>
                <a:lnTo>
                  <a:pt x="18389" y="231609"/>
                </a:lnTo>
                <a:lnTo>
                  <a:pt x="48793" y="258127"/>
                </a:lnTo>
                <a:lnTo>
                  <a:pt x="0" y="314274"/>
                </a:lnTo>
                <a:lnTo>
                  <a:pt x="20840" y="332308"/>
                </a:lnTo>
                <a:lnTo>
                  <a:pt x="68872" y="374243"/>
                </a:lnTo>
                <a:lnTo>
                  <a:pt x="96583" y="398348"/>
                </a:lnTo>
                <a:lnTo>
                  <a:pt x="98933" y="395833"/>
                </a:lnTo>
                <a:lnTo>
                  <a:pt x="134759" y="425094"/>
                </a:lnTo>
                <a:lnTo>
                  <a:pt x="382460" y="141947"/>
                </a:lnTo>
                <a:close/>
              </a:path>
            </a:pathLst>
          </a:custGeom>
          <a:ln w="3175">
            <a:solidFill>
              <a:srgbClr val="95A0A9"/>
            </a:solidFill>
          </a:ln>
        </p:spPr>
        <p:txBody>
          <a:bodyPr wrap="square" lIns="0" tIns="0" rIns="0" bIns="0" rtlCol="0"/>
          <a:lstStyle/>
          <a:p>
            <a:endParaRPr/>
          </a:p>
        </p:txBody>
      </p:sp>
      <p:sp>
        <p:nvSpPr>
          <p:cNvPr id="202" name="bk object 202"/>
          <p:cNvSpPr/>
          <p:nvPr/>
        </p:nvSpPr>
        <p:spPr>
          <a:xfrm>
            <a:off x="0" y="5061208"/>
            <a:ext cx="69215" cy="146050"/>
          </a:xfrm>
          <a:custGeom>
            <a:avLst/>
            <a:gdLst/>
            <a:ahLst/>
            <a:cxnLst/>
            <a:rect l="l" t="t" r="r" b="b"/>
            <a:pathLst>
              <a:path w="69215" h="146050">
                <a:moveTo>
                  <a:pt x="0" y="0"/>
                </a:moveTo>
                <a:lnTo>
                  <a:pt x="0" y="145821"/>
                </a:lnTo>
                <a:lnTo>
                  <a:pt x="69049" y="96939"/>
                </a:lnTo>
                <a:lnTo>
                  <a:pt x="0" y="0"/>
                </a:lnTo>
                <a:close/>
              </a:path>
            </a:pathLst>
          </a:custGeom>
          <a:solidFill>
            <a:srgbClr val="C2D1D4"/>
          </a:solidFill>
        </p:spPr>
        <p:txBody>
          <a:bodyPr wrap="square" lIns="0" tIns="0" rIns="0" bIns="0" rtlCol="0"/>
          <a:lstStyle/>
          <a:p>
            <a:endParaRPr/>
          </a:p>
        </p:txBody>
      </p:sp>
      <p:sp>
        <p:nvSpPr>
          <p:cNvPr id="203" name="bk object 203"/>
          <p:cNvSpPr/>
          <p:nvPr/>
        </p:nvSpPr>
        <p:spPr>
          <a:xfrm>
            <a:off x="0" y="5061208"/>
            <a:ext cx="69215" cy="146050"/>
          </a:xfrm>
          <a:custGeom>
            <a:avLst/>
            <a:gdLst/>
            <a:ahLst/>
            <a:cxnLst/>
            <a:rect l="l" t="t" r="r" b="b"/>
            <a:pathLst>
              <a:path w="69215" h="146050">
                <a:moveTo>
                  <a:pt x="0" y="145821"/>
                </a:moveTo>
                <a:lnTo>
                  <a:pt x="69049" y="96939"/>
                </a:lnTo>
                <a:lnTo>
                  <a:pt x="0" y="0"/>
                </a:lnTo>
              </a:path>
            </a:pathLst>
          </a:custGeom>
          <a:ln w="3175">
            <a:solidFill>
              <a:srgbClr val="95A0A9"/>
            </a:solidFill>
          </a:ln>
        </p:spPr>
        <p:txBody>
          <a:bodyPr wrap="square" lIns="0" tIns="0" rIns="0" bIns="0" rtlCol="0"/>
          <a:lstStyle/>
          <a:p>
            <a:endParaRPr/>
          </a:p>
        </p:txBody>
      </p:sp>
      <p:sp>
        <p:nvSpPr>
          <p:cNvPr id="204" name="bk object 204"/>
          <p:cNvSpPr/>
          <p:nvPr/>
        </p:nvSpPr>
        <p:spPr>
          <a:xfrm>
            <a:off x="12674060" y="5873667"/>
            <a:ext cx="1235710" cy="406400"/>
          </a:xfrm>
          <a:custGeom>
            <a:avLst/>
            <a:gdLst/>
            <a:ahLst/>
            <a:cxnLst/>
            <a:rect l="l" t="t" r="r" b="b"/>
            <a:pathLst>
              <a:path w="1235709" h="406400">
                <a:moveTo>
                  <a:pt x="1225059" y="209918"/>
                </a:moveTo>
                <a:lnTo>
                  <a:pt x="191363" y="209918"/>
                </a:lnTo>
                <a:lnTo>
                  <a:pt x="541439" y="246875"/>
                </a:lnTo>
                <a:lnTo>
                  <a:pt x="1055979" y="303491"/>
                </a:lnTo>
                <a:lnTo>
                  <a:pt x="1045489" y="383590"/>
                </a:lnTo>
                <a:lnTo>
                  <a:pt x="1198308" y="406120"/>
                </a:lnTo>
                <a:lnTo>
                  <a:pt x="1225059" y="209918"/>
                </a:lnTo>
                <a:close/>
              </a:path>
              <a:path w="1235709" h="406400">
                <a:moveTo>
                  <a:pt x="24168" y="0"/>
                </a:moveTo>
                <a:lnTo>
                  <a:pt x="0" y="275704"/>
                </a:lnTo>
                <a:lnTo>
                  <a:pt x="153339" y="286994"/>
                </a:lnTo>
                <a:lnTo>
                  <a:pt x="157708" y="233311"/>
                </a:lnTo>
                <a:lnTo>
                  <a:pt x="190467" y="233311"/>
                </a:lnTo>
                <a:lnTo>
                  <a:pt x="191363" y="209918"/>
                </a:lnTo>
                <a:lnTo>
                  <a:pt x="1225059" y="209918"/>
                </a:lnTo>
                <a:lnTo>
                  <a:pt x="1233265" y="149732"/>
                </a:lnTo>
                <a:lnTo>
                  <a:pt x="1079677" y="149733"/>
                </a:lnTo>
                <a:lnTo>
                  <a:pt x="171843" y="52717"/>
                </a:lnTo>
                <a:lnTo>
                  <a:pt x="173012" y="12890"/>
                </a:lnTo>
                <a:lnTo>
                  <a:pt x="24168" y="0"/>
                </a:lnTo>
                <a:close/>
              </a:path>
              <a:path w="1235709" h="406400">
                <a:moveTo>
                  <a:pt x="190467" y="233311"/>
                </a:moveTo>
                <a:lnTo>
                  <a:pt x="157708" y="233311"/>
                </a:lnTo>
                <a:lnTo>
                  <a:pt x="190423" y="234442"/>
                </a:lnTo>
                <a:lnTo>
                  <a:pt x="190467" y="233311"/>
                </a:lnTo>
                <a:close/>
              </a:path>
              <a:path w="1235709" h="406400">
                <a:moveTo>
                  <a:pt x="1084834" y="112382"/>
                </a:moveTo>
                <a:lnTo>
                  <a:pt x="1079677" y="149733"/>
                </a:lnTo>
                <a:lnTo>
                  <a:pt x="1233265" y="149732"/>
                </a:lnTo>
                <a:lnTo>
                  <a:pt x="1235417" y="133946"/>
                </a:lnTo>
                <a:lnTo>
                  <a:pt x="1084834" y="112382"/>
                </a:lnTo>
                <a:close/>
              </a:path>
            </a:pathLst>
          </a:custGeom>
          <a:solidFill>
            <a:srgbClr val="C2D1D4"/>
          </a:solidFill>
        </p:spPr>
        <p:txBody>
          <a:bodyPr wrap="square" lIns="0" tIns="0" rIns="0" bIns="0" rtlCol="0"/>
          <a:lstStyle/>
          <a:p>
            <a:endParaRPr/>
          </a:p>
        </p:txBody>
      </p:sp>
      <p:sp>
        <p:nvSpPr>
          <p:cNvPr id="205" name="bk object 205"/>
          <p:cNvSpPr/>
          <p:nvPr/>
        </p:nvSpPr>
        <p:spPr>
          <a:xfrm>
            <a:off x="12674060" y="5873667"/>
            <a:ext cx="1235710" cy="406400"/>
          </a:xfrm>
          <a:custGeom>
            <a:avLst/>
            <a:gdLst/>
            <a:ahLst/>
            <a:cxnLst/>
            <a:rect l="l" t="t" r="r" b="b"/>
            <a:pathLst>
              <a:path w="1235709" h="406400">
                <a:moveTo>
                  <a:pt x="0" y="275704"/>
                </a:moveTo>
                <a:lnTo>
                  <a:pt x="153339" y="286994"/>
                </a:lnTo>
                <a:lnTo>
                  <a:pt x="157708" y="233311"/>
                </a:lnTo>
                <a:lnTo>
                  <a:pt x="190423" y="234442"/>
                </a:lnTo>
                <a:lnTo>
                  <a:pt x="191363" y="209918"/>
                </a:lnTo>
                <a:lnTo>
                  <a:pt x="308559" y="222275"/>
                </a:lnTo>
                <a:lnTo>
                  <a:pt x="408216" y="232791"/>
                </a:lnTo>
                <a:lnTo>
                  <a:pt x="529526" y="245719"/>
                </a:lnTo>
                <a:lnTo>
                  <a:pt x="541439" y="246875"/>
                </a:lnTo>
                <a:lnTo>
                  <a:pt x="740994" y="268744"/>
                </a:lnTo>
                <a:lnTo>
                  <a:pt x="873899" y="283337"/>
                </a:lnTo>
                <a:lnTo>
                  <a:pt x="963485" y="293268"/>
                </a:lnTo>
                <a:lnTo>
                  <a:pt x="1055979" y="303491"/>
                </a:lnTo>
                <a:lnTo>
                  <a:pt x="1045489" y="383590"/>
                </a:lnTo>
                <a:lnTo>
                  <a:pt x="1198308" y="406120"/>
                </a:lnTo>
                <a:lnTo>
                  <a:pt x="1235417" y="133946"/>
                </a:lnTo>
                <a:lnTo>
                  <a:pt x="1084834" y="112382"/>
                </a:lnTo>
                <a:lnTo>
                  <a:pt x="1079677" y="149733"/>
                </a:lnTo>
                <a:lnTo>
                  <a:pt x="979741" y="139179"/>
                </a:lnTo>
                <a:lnTo>
                  <a:pt x="559320" y="94996"/>
                </a:lnTo>
                <a:lnTo>
                  <a:pt x="171843" y="52717"/>
                </a:lnTo>
                <a:lnTo>
                  <a:pt x="173012" y="12890"/>
                </a:lnTo>
                <a:lnTo>
                  <a:pt x="24168" y="0"/>
                </a:lnTo>
                <a:lnTo>
                  <a:pt x="0" y="275704"/>
                </a:lnTo>
                <a:close/>
              </a:path>
            </a:pathLst>
          </a:custGeom>
          <a:ln w="3175">
            <a:solidFill>
              <a:srgbClr val="95A0A9"/>
            </a:solidFill>
          </a:ln>
        </p:spPr>
        <p:txBody>
          <a:bodyPr wrap="square" lIns="0" tIns="0" rIns="0" bIns="0" rtlCol="0"/>
          <a:lstStyle/>
          <a:p>
            <a:endParaRPr/>
          </a:p>
        </p:txBody>
      </p:sp>
      <p:sp>
        <p:nvSpPr>
          <p:cNvPr id="206" name="bk object 206"/>
          <p:cNvSpPr/>
          <p:nvPr/>
        </p:nvSpPr>
        <p:spPr>
          <a:xfrm>
            <a:off x="245944" y="4215882"/>
            <a:ext cx="340995" cy="382905"/>
          </a:xfrm>
          <a:custGeom>
            <a:avLst/>
            <a:gdLst/>
            <a:ahLst/>
            <a:cxnLst/>
            <a:rect l="l" t="t" r="r" b="b"/>
            <a:pathLst>
              <a:path w="340995" h="382904">
                <a:moveTo>
                  <a:pt x="267073" y="181660"/>
                </a:moveTo>
                <a:lnTo>
                  <a:pt x="63893" y="181660"/>
                </a:lnTo>
                <a:lnTo>
                  <a:pt x="205752" y="382714"/>
                </a:lnTo>
                <a:lnTo>
                  <a:pt x="340537" y="285902"/>
                </a:lnTo>
                <a:lnTo>
                  <a:pt x="267073" y="181660"/>
                </a:lnTo>
                <a:close/>
              </a:path>
              <a:path w="340995" h="382904">
                <a:moveTo>
                  <a:pt x="138823" y="0"/>
                </a:moveTo>
                <a:lnTo>
                  <a:pt x="4305" y="96913"/>
                </a:lnTo>
                <a:lnTo>
                  <a:pt x="31305" y="135051"/>
                </a:lnTo>
                <a:lnTo>
                  <a:pt x="0" y="156451"/>
                </a:lnTo>
                <a:lnTo>
                  <a:pt x="32931" y="203415"/>
                </a:lnTo>
                <a:lnTo>
                  <a:pt x="63893" y="181660"/>
                </a:lnTo>
                <a:lnTo>
                  <a:pt x="267073" y="181660"/>
                </a:lnTo>
                <a:lnTo>
                  <a:pt x="138823" y="0"/>
                </a:lnTo>
                <a:close/>
              </a:path>
            </a:pathLst>
          </a:custGeom>
          <a:solidFill>
            <a:srgbClr val="C2D1D4"/>
          </a:solidFill>
        </p:spPr>
        <p:txBody>
          <a:bodyPr wrap="square" lIns="0" tIns="0" rIns="0" bIns="0" rtlCol="0"/>
          <a:lstStyle/>
          <a:p>
            <a:endParaRPr/>
          </a:p>
        </p:txBody>
      </p:sp>
      <p:sp>
        <p:nvSpPr>
          <p:cNvPr id="207" name="bk object 207"/>
          <p:cNvSpPr/>
          <p:nvPr/>
        </p:nvSpPr>
        <p:spPr>
          <a:xfrm>
            <a:off x="245944" y="4215882"/>
            <a:ext cx="340995" cy="382905"/>
          </a:xfrm>
          <a:custGeom>
            <a:avLst/>
            <a:gdLst/>
            <a:ahLst/>
            <a:cxnLst/>
            <a:rect l="l" t="t" r="r" b="b"/>
            <a:pathLst>
              <a:path w="340995" h="382904">
                <a:moveTo>
                  <a:pt x="0" y="156451"/>
                </a:moveTo>
                <a:lnTo>
                  <a:pt x="32931" y="203415"/>
                </a:lnTo>
                <a:lnTo>
                  <a:pt x="63893" y="181660"/>
                </a:lnTo>
                <a:lnTo>
                  <a:pt x="104635" y="239509"/>
                </a:lnTo>
                <a:lnTo>
                  <a:pt x="205752" y="382714"/>
                </a:lnTo>
                <a:lnTo>
                  <a:pt x="340537" y="285902"/>
                </a:lnTo>
                <a:lnTo>
                  <a:pt x="240436" y="143865"/>
                </a:lnTo>
                <a:lnTo>
                  <a:pt x="239166" y="142062"/>
                </a:lnTo>
                <a:lnTo>
                  <a:pt x="138823" y="0"/>
                </a:lnTo>
                <a:lnTo>
                  <a:pt x="4305" y="96913"/>
                </a:lnTo>
                <a:lnTo>
                  <a:pt x="31305" y="135051"/>
                </a:lnTo>
                <a:lnTo>
                  <a:pt x="0" y="156451"/>
                </a:lnTo>
                <a:close/>
              </a:path>
            </a:pathLst>
          </a:custGeom>
          <a:ln w="3175">
            <a:solidFill>
              <a:srgbClr val="95A0A9"/>
            </a:solidFill>
          </a:ln>
        </p:spPr>
        <p:txBody>
          <a:bodyPr wrap="square" lIns="0" tIns="0" rIns="0" bIns="0" rtlCol="0"/>
          <a:lstStyle/>
          <a:p>
            <a:endParaRPr/>
          </a:p>
        </p:txBody>
      </p:sp>
      <p:sp>
        <p:nvSpPr>
          <p:cNvPr id="208" name="bk object 208"/>
          <p:cNvSpPr/>
          <p:nvPr/>
        </p:nvSpPr>
        <p:spPr>
          <a:xfrm>
            <a:off x="759084" y="2582941"/>
            <a:ext cx="133324" cy="128625"/>
          </a:xfrm>
          <a:prstGeom prst="rect">
            <a:avLst/>
          </a:prstGeom>
          <a:blipFill>
            <a:blip r:embed="rId40" cstate="print"/>
            <a:stretch>
              <a:fillRect/>
            </a:stretch>
          </a:blipFill>
        </p:spPr>
        <p:txBody>
          <a:bodyPr wrap="square" lIns="0" tIns="0" rIns="0" bIns="0" rtlCol="0"/>
          <a:lstStyle/>
          <a:p>
            <a:endParaRPr/>
          </a:p>
        </p:txBody>
      </p:sp>
      <p:sp>
        <p:nvSpPr>
          <p:cNvPr id="209" name="bk object 209"/>
          <p:cNvSpPr/>
          <p:nvPr/>
        </p:nvSpPr>
        <p:spPr>
          <a:xfrm>
            <a:off x="1305906" y="2769367"/>
            <a:ext cx="418465" cy="412750"/>
          </a:xfrm>
          <a:custGeom>
            <a:avLst/>
            <a:gdLst/>
            <a:ahLst/>
            <a:cxnLst/>
            <a:rect l="l" t="t" r="r" b="b"/>
            <a:pathLst>
              <a:path w="418464" h="412750">
                <a:moveTo>
                  <a:pt x="249567" y="0"/>
                </a:moveTo>
                <a:lnTo>
                  <a:pt x="0" y="185877"/>
                </a:lnTo>
                <a:lnTo>
                  <a:pt x="168567" y="412419"/>
                </a:lnTo>
                <a:lnTo>
                  <a:pt x="418249" y="226479"/>
                </a:lnTo>
                <a:lnTo>
                  <a:pt x="249567" y="0"/>
                </a:lnTo>
                <a:close/>
              </a:path>
            </a:pathLst>
          </a:custGeom>
          <a:solidFill>
            <a:srgbClr val="C2D1D4"/>
          </a:solidFill>
        </p:spPr>
        <p:txBody>
          <a:bodyPr wrap="square" lIns="0" tIns="0" rIns="0" bIns="0" rtlCol="0"/>
          <a:lstStyle/>
          <a:p>
            <a:endParaRPr/>
          </a:p>
        </p:txBody>
      </p:sp>
      <p:sp>
        <p:nvSpPr>
          <p:cNvPr id="210" name="bk object 210"/>
          <p:cNvSpPr/>
          <p:nvPr/>
        </p:nvSpPr>
        <p:spPr>
          <a:xfrm>
            <a:off x="1305906" y="2769367"/>
            <a:ext cx="418465" cy="412750"/>
          </a:xfrm>
          <a:custGeom>
            <a:avLst/>
            <a:gdLst/>
            <a:ahLst/>
            <a:cxnLst/>
            <a:rect l="l" t="t" r="r" b="b"/>
            <a:pathLst>
              <a:path w="418464" h="412750">
                <a:moveTo>
                  <a:pt x="418249" y="226479"/>
                </a:moveTo>
                <a:lnTo>
                  <a:pt x="249567" y="0"/>
                </a:lnTo>
                <a:lnTo>
                  <a:pt x="0" y="185877"/>
                </a:lnTo>
                <a:lnTo>
                  <a:pt x="168567" y="412419"/>
                </a:lnTo>
                <a:lnTo>
                  <a:pt x="418249" y="226479"/>
                </a:lnTo>
                <a:close/>
              </a:path>
            </a:pathLst>
          </a:custGeom>
          <a:ln w="3175">
            <a:solidFill>
              <a:srgbClr val="95A0A9"/>
            </a:solidFill>
          </a:ln>
        </p:spPr>
        <p:txBody>
          <a:bodyPr wrap="square" lIns="0" tIns="0" rIns="0" bIns="0" rtlCol="0"/>
          <a:lstStyle/>
          <a:p>
            <a:endParaRPr/>
          </a:p>
        </p:txBody>
      </p:sp>
      <p:sp>
        <p:nvSpPr>
          <p:cNvPr id="211" name="bk object 211"/>
          <p:cNvSpPr/>
          <p:nvPr/>
        </p:nvSpPr>
        <p:spPr>
          <a:xfrm>
            <a:off x="-1587" y="74555"/>
            <a:ext cx="89814" cy="205333"/>
          </a:xfrm>
          <a:prstGeom prst="rect">
            <a:avLst/>
          </a:prstGeom>
          <a:blipFill>
            <a:blip r:embed="rId41" cstate="print"/>
            <a:stretch>
              <a:fillRect/>
            </a:stretch>
          </a:blipFill>
        </p:spPr>
        <p:txBody>
          <a:bodyPr wrap="square" lIns="0" tIns="0" rIns="0" bIns="0" rtlCol="0"/>
          <a:lstStyle/>
          <a:p>
            <a:endParaRPr/>
          </a:p>
        </p:txBody>
      </p:sp>
      <p:sp>
        <p:nvSpPr>
          <p:cNvPr id="212" name="bk object 212"/>
          <p:cNvSpPr/>
          <p:nvPr/>
        </p:nvSpPr>
        <p:spPr>
          <a:xfrm>
            <a:off x="2527386" y="896301"/>
            <a:ext cx="259079" cy="225425"/>
          </a:xfrm>
          <a:custGeom>
            <a:avLst/>
            <a:gdLst/>
            <a:ahLst/>
            <a:cxnLst/>
            <a:rect l="l" t="t" r="r" b="b"/>
            <a:pathLst>
              <a:path w="259080" h="225425">
                <a:moveTo>
                  <a:pt x="61734" y="0"/>
                </a:moveTo>
                <a:lnTo>
                  <a:pt x="0" y="90335"/>
                </a:lnTo>
                <a:lnTo>
                  <a:pt x="196583" y="225348"/>
                </a:lnTo>
                <a:lnTo>
                  <a:pt x="254114" y="141770"/>
                </a:lnTo>
                <a:lnTo>
                  <a:pt x="258495" y="135013"/>
                </a:lnTo>
                <a:lnTo>
                  <a:pt x="61734" y="0"/>
                </a:lnTo>
                <a:close/>
              </a:path>
            </a:pathLst>
          </a:custGeom>
          <a:solidFill>
            <a:srgbClr val="C2D1D4"/>
          </a:solidFill>
        </p:spPr>
        <p:txBody>
          <a:bodyPr wrap="square" lIns="0" tIns="0" rIns="0" bIns="0" rtlCol="0"/>
          <a:lstStyle/>
          <a:p>
            <a:endParaRPr/>
          </a:p>
        </p:txBody>
      </p:sp>
      <p:sp>
        <p:nvSpPr>
          <p:cNvPr id="213" name="bk object 213"/>
          <p:cNvSpPr/>
          <p:nvPr/>
        </p:nvSpPr>
        <p:spPr>
          <a:xfrm>
            <a:off x="2527386" y="896301"/>
            <a:ext cx="259079" cy="225425"/>
          </a:xfrm>
          <a:custGeom>
            <a:avLst/>
            <a:gdLst/>
            <a:ahLst/>
            <a:cxnLst/>
            <a:rect l="l" t="t" r="r" b="b"/>
            <a:pathLst>
              <a:path w="259080" h="225425">
                <a:moveTo>
                  <a:pt x="258495" y="135013"/>
                </a:moveTo>
                <a:lnTo>
                  <a:pt x="61734" y="0"/>
                </a:lnTo>
                <a:lnTo>
                  <a:pt x="0" y="90335"/>
                </a:lnTo>
                <a:lnTo>
                  <a:pt x="196583" y="225348"/>
                </a:lnTo>
                <a:lnTo>
                  <a:pt x="254114" y="141770"/>
                </a:lnTo>
                <a:lnTo>
                  <a:pt x="258495" y="135013"/>
                </a:lnTo>
                <a:close/>
              </a:path>
            </a:pathLst>
          </a:custGeom>
          <a:ln w="3175">
            <a:solidFill>
              <a:srgbClr val="95A0A9"/>
            </a:solidFill>
          </a:ln>
        </p:spPr>
        <p:txBody>
          <a:bodyPr wrap="square" lIns="0" tIns="0" rIns="0" bIns="0" rtlCol="0"/>
          <a:lstStyle/>
          <a:p>
            <a:endParaRPr/>
          </a:p>
        </p:txBody>
      </p:sp>
      <p:sp>
        <p:nvSpPr>
          <p:cNvPr id="214" name="bk object 214"/>
          <p:cNvSpPr/>
          <p:nvPr/>
        </p:nvSpPr>
        <p:spPr>
          <a:xfrm>
            <a:off x="0" y="8611367"/>
            <a:ext cx="492759" cy="807085"/>
          </a:xfrm>
          <a:custGeom>
            <a:avLst/>
            <a:gdLst/>
            <a:ahLst/>
            <a:cxnLst/>
            <a:rect l="l" t="t" r="r" b="b"/>
            <a:pathLst>
              <a:path w="492759" h="807084">
                <a:moveTo>
                  <a:pt x="144068" y="7937"/>
                </a:moveTo>
                <a:lnTo>
                  <a:pt x="95262" y="41300"/>
                </a:lnTo>
                <a:lnTo>
                  <a:pt x="104076" y="54432"/>
                </a:lnTo>
                <a:lnTo>
                  <a:pt x="67017" y="79451"/>
                </a:lnTo>
                <a:lnTo>
                  <a:pt x="272605" y="382562"/>
                </a:lnTo>
                <a:lnTo>
                  <a:pt x="0" y="567613"/>
                </a:lnTo>
                <a:lnTo>
                  <a:pt x="0" y="806716"/>
                </a:lnTo>
                <a:lnTo>
                  <a:pt x="318566" y="579539"/>
                </a:lnTo>
                <a:lnTo>
                  <a:pt x="492556" y="466483"/>
                </a:lnTo>
                <a:lnTo>
                  <a:pt x="488391" y="460387"/>
                </a:lnTo>
                <a:lnTo>
                  <a:pt x="197137" y="20828"/>
                </a:lnTo>
                <a:lnTo>
                  <a:pt x="153009" y="20828"/>
                </a:lnTo>
                <a:lnTo>
                  <a:pt x="144068" y="7937"/>
                </a:lnTo>
                <a:close/>
              </a:path>
              <a:path w="492759" h="807084">
                <a:moveTo>
                  <a:pt x="183337" y="0"/>
                </a:moveTo>
                <a:lnTo>
                  <a:pt x="153009" y="20828"/>
                </a:lnTo>
                <a:lnTo>
                  <a:pt x="197137" y="20828"/>
                </a:lnTo>
                <a:lnTo>
                  <a:pt x="183337" y="0"/>
                </a:lnTo>
                <a:close/>
              </a:path>
            </a:pathLst>
          </a:custGeom>
          <a:solidFill>
            <a:srgbClr val="C2D1D4"/>
          </a:solidFill>
        </p:spPr>
        <p:txBody>
          <a:bodyPr wrap="square" lIns="0" tIns="0" rIns="0" bIns="0" rtlCol="0"/>
          <a:lstStyle/>
          <a:p>
            <a:endParaRPr/>
          </a:p>
        </p:txBody>
      </p:sp>
      <p:sp>
        <p:nvSpPr>
          <p:cNvPr id="215" name="bk object 215"/>
          <p:cNvSpPr/>
          <p:nvPr/>
        </p:nvSpPr>
        <p:spPr>
          <a:xfrm>
            <a:off x="0" y="8611367"/>
            <a:ext cx="492759" cy="807085"/>
          </a:xfrm>
          <a:custGeom>
            <a:avLst/>
            <a:gdLst/>
            <a:ahLst/>
            <a:cxnLst/>
            <a:rect l="l" t="t" r="r" b="b"/>
            <a:pathLst>
              <a:path w="492759" h="807084">
                <a:moveTo>
                  <a:pt x="0" y="806716"/>
                </a:moveTo>
                <a:lnTo>
                  <a:pt x="231775" y="641311"/>
                </a:lnTo>
                <a:lnTo>
                  <a:pt x="318566" y="579539"/>
                </a:lnTo>
                <a:lnTo>
                  <a:pt x="492556" y="466483"/>
                </a:lnTo>
                <a:lnTo>
                  <a:pt x="488391" y="460387"/>
                </a:lnTo>
                <a:lnTo>
                  <a:pt x="183337" y="0"/>
                </a:lnTo>
                <a:lnTo>
                  <a:pt x="153009" y="20828"/>
                </a:lnTo>
                <a:lnTo>
                  <a:pt x="144068" y="7937"/>
                </a:lnTo>
                <a:lnTo>
                  <a:pt x="95262" y="41300"/>
                </a:lnTo>
                <a:lnTo>
                  <a:pt x="104076" y="54432"/>
                </a:lnTo>
                <a:lnTo>
                  <a:pt x="67017" y="79451"/>
                </a:lnTo>
                <a:lnTo>
                  <a:pt x="272605" y="382562"/>
                </a:lnTo>
                <a:lnTo>
                  <a:pt x="0" y="567613"/>
                </a:lnTo>
              </a:path>
            </a:pathLst>
          </a:custGeom>
          <a:ln w="3175">
            <a:solidFill>
              <a:srgbClr val="95A0A9"/>
            </a:solidFill>
          </a:ln>
        </p:spPr>
        <p:txBody>
          <a:bodyPr wrap="square" lIns="0" tIns="0" rIns="0" bIns="0" rtlCol="0"/>
          <a:lstStyle/>
          <a:p>
            <a:endParaRPr/>
          </a:p>
        </p:txBody>
      </p:sp>
      <p:sp>
        <p:nvSpPr>
          <p:cNvPr id="216" name="bk object 216"/>
          <p:cNvSpPr/>
          <p:nvPr/>
        </p:nvSpPr>
        <p:spPr>
          <a:xfrm>
            <a:off x="10195241" y="9982896"/>
            <a:ext cx="984885" cy="280670"/>
          </a:xfrm>
          <a:custGeom>
            <a:avLst/>
            <a:gdLst/>
            <a:ahLst/>
            <a:cxnLst/>
            <a:rect l="l" t="t" r="r" b="b"/>
            <a:pathLst>
              <a:path w="984884" h="280670">
                <a:moveTo>
                  <a:pt x="5486" y="0"/>
                </a:moveTo>
                <a:lnTo>
                  <a:pt x="0" y="263131"/>
                </a:lnTo>
                <a:lnTo>
                  <a:pt x="33185" y="263372"/>
                </a:lnTo>
                <a:lnTo>
                  <a:pt x="979043" y="280593"/>
                </a:lnTo>
                <a:lnTo>
                  <a:pt x="984504" y="17792"/>
                </a:lnTo>
                <a:lnTo>
                  <a:pt x="5486" y="0"/>
                </a:lnTo>
                <a:close/>
              </a:path>
            </a:pathLst>
          </a:custGeom>
          <a:solidFill>
            <a:srgbClr val="C2D1D4"/>
          </a:solidFill>
        </p:spPr>
        <p:txBody>
          <a:bodyPr wrap="square" lIns="0" tIns="0" rIns="0" bIns="0" rtlCol="0"/>
          <a:lstStyle/>
          <a:p>
            <a:endParaRPr/>
          </a:p>
        </p:txBody>
      </p:sp>
      <p:sp>
        <p:nvSpPr>
          <p:cNvPr id="217" name="bk object 217"/>
          <p:cNvSpPr/>
          <p:nvPr/>
        </p:nvSpPr>
        <p:spPr>
          <a:xfrm>
            <a:off x="10195241" y="9982896"/>
            <a:ext cx="984885" cy="280670"/>
          </a:xfrm>
          <a:custGeom>
            <a:avLst/>
            <a:gdLst/>
            <a:ahLst/>
            <a:cxnLst/>
            <a:rect l="l" t="t" r="r" b="b"/>
            <a:pathLst>
              <a:path w="984884" h="280670">
                <a:moveTo>
                  <a:pt x="0" y="263131"/>
                </a:moveTo>
                <a:lnTo>
                  <a:pt x="33185" y="263372"/>
                </a:lnTo>
                <a:lnTo>
                  <a:pt x="979043" y="280593"/>
                </a:lnTo>
                <a:lnTo>
                  <a:pt x="984504" y="17792"/>
                </a:lnTo>
                <a:lnTo>
                  <a:pt x="5486" y="0"/>
                </a:lnTo>
                <a:lnTo>
                  <a:pt x="0" y="263131"/>
                </a:lnTo>
                <a:close/>
              </a:path>
            </a:pathLst>
          </a:custGeom>
          <a:ln w="3175">
            <a:solidFill>
              <a:srgbClr val="95A0A9"/>
            </a:solidFill>
          </a:ln>
        </p:spPr>
        <p:txBody>
          <a:bodyPr wrap="square" lIns="0" tIns="0" rIns="0" bIns="0" rtlCol="0"/>
          <a:lstStyle/>
          <a:p>
            <a:endParaRPr/>
          </a:p>
        </p:txBody>
      </p:sp>
      <p:sp>
        <p:nvSpPr>
          <p:cNvPr id="218" name="bk object 218"/>
          <p:cNvSpPr/>
          <p:nvPr/>
        </p:nvSpPr>
        <p:spPr>
          <a:xfrm>
            <a:off x="5345483" y="9214539"/>
            <a:ext cx="109220" cy="0"/>
          </a:xfrm>
          <a:custGeom>
            <a:avLst/>
            <a:gdLst/>
            <a:ahLst/>
            <a:cxnLst/>
            <a:rect l="l" t="t" r="r" b="b"/>
            <a:pathLst>
              <a:path w="109220">
                <a:moveTo>
                  <a:pt x="0" y="0"/>
                </a:moveTo>
                <a:lnTo>
                  <a:pt x="108673" y="0"/>
                </a:lnTo>
              </a:path>
            </a:pathLst>
          </a:custGeom>
          <a:ln w="39458">
            <a:solidFill>
              <a:srgbClr val="C2D1D4"/>
            </a:solidFill>
          </a:ln>
        </p:spPr>
        <p:txBody>
          <a:bodyPr wrap="square" lIns="0" tIns="0" rIns="0" bIns="0" rtlCol="0"/>
          <a:lstStyle/>
          <a:p>
            <a:endParaRPr/>
          </a:p>
        </p:txBody>
      </p:sp>
      <p:sp>
        <p:nvSpPr>
          <p:cNvPr id="219" name="bk object 219"/>
          <p:cNvSpPr/>
          <p:nvPr/>
        </p:nvSpPr>
        <p:spPr>
          <a:xfrm>
            <a:off x="5345483" y="9194810"/>
            <a:ext cx="109220" cy="40005"/>
          </a:xfrm>
          <a:custGeom>
            <a:avLst/>
            <a:gdLst/>
            <a:ahLst/>
            <a:cxnLst/>
            <a:rect l="l" t="t" r="r" b="b"/>
            <a:pathLst>
              <a:path w="109220" h="40004">
                <a:moveTo>
                  <a:pt x="108534" y="39458"/>
                </a:moveTo>
                <a:lnTo>
                  <a:pt x="108673" y="469"/>
                </a:lnTo>
                <a:lnTo>
                  <a:pt x="215" y="0"/>
                </a:lnTo>
                <a:lnTo>
                  <a:pt x="0" y="38900"/>
                </a:lnTo>
                <a:lnTo>
                  <a:pt x="108534" y="39458"/>
                </a:lnTo>
                <a:close/>
              </a:path>
            </a:pathLst>
          </a:custGeom>
          <a:ln w="3175">
            <a:solidFill>
              <a:srgbClr val="95A0A9"/>
            </a:solidFill>
          </a:ln>
        </p:spPr>
        <p:txBody>
          <a:bodyPr wrap="square" lIns="0" tIns="0" rIns="0" bIns="0" rtlCol="0"/>
          <a:lstStyle/>
          <a:p>
            <a:endParaRPr/>
          </a:p>
        </p:txBody>
      </p:sp>
      <p:sp>
        <p:nvSpPr>
          <p:cNvPr id="220" name="bk object 220"/>
          <p:cNvSpPr/>
          <p:nvPr/>
        </p:nvSpPr>
        <p:spPr>
          <a:xfrm>
            <a:off x="2203679" y="10452811"/>
            <a:ext cx="272415" cy="43180"/>
          </a:xfrm>
          <a:custGeom>
            <a:avLst/>
            <a:gdLst/>
            <a:ahLst/>
            <a:cxnLst/>
            <a:rect l="l" t="t" r="r" b="b"/>
            <a:pathLst>
              <a:path w="272414" h="43179">
                <a:moveTo>
                  <a:pt x="0" y="3162"/>
                </a:moveTo>
                <a:lnTo>
                  <a:pt x="444" y="42608"/>
                </a:lnTo>
                <a:lnTo>
                  <a:pt x="272084" y="39687"/>
                </a:lnTo>
                <a:lnTo>
                  <a:pt x="271602" y="0"/>
                </a:lnTo>
                <a:lnTo>
                  <a:pt x="0" y="3162"/>
                </a:lnTo>
                <a:close/>
              </a:path>
            </a:pathLst>
          </a:custGeom>
          <a:ln w="3175">
            <a:solidFill>
              <a:srgbClr val="95A0A9"/>
            </a:solidFill>
          </a:ln>
        </p:spPr>
        <p:txBody>
          <a:bodyPr wrap="square" lIns="0" tIns="0" rIns="0" bIns="0" rtlCol="0"/>
          <a:lstStyle/>
          <a:p>
            <a:endParaRPr/>
          </a:p>
        </p:txBody>
      </p:sp>
      <p:sp>
        <p:nvSpPr>
          <p:cNvPr id="221" name="bk object 221"/>
          <p:cNvSpPr/>
          <p:nvPr/>
        </p:nvSpPr>
        <p:spPr>
          <a:xfrm>
            <a:off x="430032" y="7369100"/>
            <a:ext cx="53340" cy="118745"/>
          </a:xfrm>
          <a:custGeom>
            <a:avLst/>
            <a:gdLst/>
            <a:ahLst/>
            <a:cxnLst/>
            <a:rect l="l" t="t" r="r" b="b"/>
            <a:pathLst>
              <a:path w="53340" h="118745">
                <a:moveTo>
                  <a:pt x="0" y="118719"/>
                </a:moveTo>
                <a:lnTo>
                  <a:pt x="51904" y="118617"/>
                </a:lnTo>
                <a:lnTo>
                  <a:pt x="52793" y="5308"/>
                </a:lnTo>
                <a:lnTo>
                  <a:pt x="1803" y="0"/>
                </a:lnTo>
                <a:lnTo>
                  <a:pt x="0" y="118719"/>
                </a:lnTo>
                <a:close/>
              </a:path>
            </a:pathLst>
          </a:custGeom>
          <a:ln w="3175">
            <a:solidFill>
              <a:srgbClr val="95A0A9"/>
            </a:solidFill>
          </a:ln>
        </p:spPr>
        <p:txBody>
          <a:bodyPr wrap="square" lIns="0" tIns="0" rIns="0" bIns="0" rtlCol="0"/>
          <a:lstStyle/>
          <a:p>
            <a:endParaRPr/>
          </a:p>
        </p:txBody>
      </p:sp>
      <p:sp>
        <p:nvSpPr>
          <p:cNvPr id="222" name="bk object 222"/>
          <p:cNvSpPr/>
          <p:nvPr/>
        </p:nvSpPr>
        <p:spPr>
          <a:xfrm>
            <a:off x="14344831" y="1806311"/>
            <a:ext cx="338455" cy="274955"/>
          </a:xfrm>
          <a:custGeom>
            <a:avLst/>
            <a:gdLst/>
            <a:ahLst/>
            <a:cxnLst/>
            <a:rect l="l" t="t" r="r" b="b"/>
            <a:pathLst>
              <a:path w="338455" h="274955">
                <a:moveTo>
                  <a:pt x="34201" y="0"/>
                </a:moveTo>
                <a:lnTo>
                  <a:pt x="0" y="47561"/>
                </a:lnTo>
                <a:lnTo>
                  <a:pt x="286740" y="274459"/>
                </a:lnTo>
                <a:lnTo>
                  <a:pt x="338404" y="210261"/>
                </a:lnTo>
                <a:lnTo>
                  <a:pt x="234772" y="125488"/>
                </a:lnTo>
                <a:lnTo>
                  <a:pt x="214375" y="109016"/>
                </a:lnTo>
                <a:lnTo>
                  <a:pt x="174256" y="109016"/>
                </a:lnTo>
                <a:lnTo>
                  <a:pt x="34201" y="0"/>
                </a:lnTo>
                <a:close/>
              </a:path>
              <a:path w="338455" h="274955">
                <a:moveTo>
                  <a:pt x="189953" y="89293"/>
                </a:moveTo>
                <a:lnTo>
                  <a:pt x="174256" y="109016"/>
                </a:lnTo>
                <a:lnTo>
                  <a:pt x="214375" y="109016"/>
                </a:lnTo>
                <a:lnTo>
                  <a:pt x="189953" y="89293"/>
                </a:lnTo>
                <a:close/>
              </a:path>
            </a:pathLst>
          </a:custGeom>
          <a:solidFill>
            <a:srgbClr val="C2D1D4"/>
          </a:solidFill>
        </p:spPr>
        <p:txBody>
          <a:bodyPr wrap="square" lIns="0" tIns="0" rIns="0" bIns="0" rtlCol="0"/>
          <a:lstStyle/>
          <a:p>
            <a:endParaRPr/>
          </a:p>
        </p:txBody>
      </p:sp>
      <p:sp>
        <p:nvSpPr>
          <p:cNvPr id="223" name="bk object 223"/>
          <p:cNvSpPr/>
          <p:nvPr/>
        </p:nvSpPr>
        <p:spPr>
          <a:xfrm>
            <a:off x="14344831" y="1806311"/>
            <a:ext cx="338455" cy="274955"/>
          </a:xfrm>
          <a:custGeom>
            <a:avLst/>
            <a:gdLst/>
            <a:ahLst/>
            <a:cxnLst/>
            <a:rect l="l" t="t" r="r" b="b"/>
            <a:pathLst>
              <a:path w="338455" h="274955">
                <a:moveTo>
                  <a:pt x="286740" y="274459"/>
                </a:moveTo>
                <a:lnTo>
                  <a:pt x="338404" y="210261"/>
                </a:lnTo>
                <a:lnTo>
                  <a:pt x="234772" y="125488"/>
                </a:lnTo>
                <a:lnTo>
                  <a:pt x="189953" y="89293"/>
                </a:lnTo>
                <a:lnTo>
                  <a:pt x="174256" y="109016"/>
                </a:lnTo>
                <a:lnTo>
                  <a:pt x="34201" y="0"/>
                </a:lnTo>
                <a:lnTo>
                  <a:pt x="0" y="47561"/>
                </a:lnTo>
                <a:lnTo>
                  <a:pt x="286740" y="274459"/>
                </a:lnTo>
                <a:close/>
              </a:path>
            </a:pathLst>
          </a:custGeom>
          <a:ln w="3175">
            <a:solidFill>
              <a:srgbClr val="95A0A9"/>
            </a:solidFill>
          </a:ln>
        </p:spPr>
        <p:txBody>
          <a:bodyPr wrap="square" lIns="0" tIns="0" rIns="0" bIns="0" rtlCol="0"/>
          <a:lstStyle/>
          <a:p>
            <a:endParaRPr/>
          </a:p>
        </p:txBody>
      </p:sp>
      <p:sp>
        <p:nvSpPr>
          <p:cNvPr id="224" name="bk object 224"/>
          <p:cNvSpPr/>
          <p:nvPr/>
        </p:nvSpPr>
        <p:spPr>
          <a:xfrm>
            <a:off x="5014894" y="3427988"/>
            <a:ext cx="127000" cy="321310"/>
          </a:xfrm>
          <a:custGeom>
            <a:avLst/>
            <a:gdLst/>
            <a:ahLst/>
            <a:cxnLst/>
            <a:rect l="l" t="t" r="r" b="b"/>
            <a:pathLst>
              <a:path w="127000" h="321310">
                <a:moveTo>
                  <a:pt x="59004" y="0"/>
                </a:moveTo>
                <a:lnTo>
                  <a:pt x="16167" y="142735"/>
                </a:lnTo>
                <a:lnTo>
                  <a:pt x="47129" y="151701"/>
                </a:lnTo>
                <a:lnTo>
                  <a:pt x="0" y="308101"/>
                </a:lnTo>
                <a:lnTo>
                  <a:pt x="42659" y="320865"/>
                </a:lnTo>
                <a:lnTo>
                  <a:pt x="101206" y="126466"/>
                </a:lnTo>
                <a:lnTo>
                  <a:pt x="94894" y="124650"/>
                </a:lnTo>
                <a:lnTo>
                  <a:pt x="126441" y="20358"/>
                </a:lnTo>
                <a:lnTo>
                  <a:pt x="59004" y="0"/>
                </a:lnTo>
                <a:close/>
              </a:path>
            </a:pathLst>
          </a:custGeom>
          <a:solidFill>
            <a:srgbClr val="C2D1D4"/>
          </a:solidFill>
        </p:spPr>
        <p:txBody>
          <a:bodyPr wrap="square" lIns="0" tIns="0" rIns="0" bIns="0" rtlCol="0"/>
          <a:lstStyle/>
          <a:p>
            <a:endParaRPr/>
          </a:p>
        </p:txBody>
      </p:sp>
      <p:sp>
        <p:nvSpPr>
          <p:cNvPr id="225" name="bk object 225"/>
          <p:cNvSpPr/>
          <p:nvPr/>
        </p:nvSpPr>
        <p:spPr>
          <a:xfrm>
            <a:off x="5014894" y="3427988"/>
            <a:ext cx="127000" cy="321310"/>
          </a:xfrm>
          <a:custGeom>
            <a:avLst/>
            <a:gdLst/>
            <a:ahLst/>
            <a:cxnLst/>
            <a:rect l="l" t="t" r="r" b="b"/>
            <a:pathLst>
              <a:path w="127000" h="321310">
                <a:moveTo>
                  <a:pt x="126441" y="20358"/>
                </a:moveTo>
                <a:lnTo>
                  <a:pt x="59004" y="0"/>
                </a:lnTo>
                <a:lnTo>
                  <a:pt x="16167" y="142735"/>
                </a:lnTo>
                <a:lnTo>
                  <a:pt x="47129" y="151701"/>
                </a:lnTo>
                <a:lnTo>
                  <a:pt x="0" y="308101"/>
                </a:lnTo>
                <a:lnTo>
                  <a:pt x="42659" y="320865"/>
                </a:lnTo>
                <a:lnTo>
                  <a:pt x="101206" y="126466"/>
                </a:lnTo>
                <a:lnTo>
                  <a:pt x="94894" y="124650"/>
                </a:lnTo>
                <a:lnTo>
                  <a:pt x="126441" y="20358"/>
                </a:lnTo>
                <a:close/>
              </a:path>
            </a:pathLst>
          </a:custGeom>
          <a:ln w="3175">
            <a:solidFill>
              <a:srgbClr val="95A0A9"/>
            </a:solidFill>
          </a:ln>
        </p:spPr>
        <p:txBody>
          <a:bodyPr wrap="square" lIns="0" tIns="0" rIns="0" bIns="0" rtlCol="0"/>
          <a:lstStyle/>
          <a:p>
            <a:endParaRPr/>
          </a:p>
        </p:txBody>
      </p:sp>
      <p:sp>
        <p:nvSpPr>
          <p:cNvPr id="226" name="bk object 226"/>
          <p:cNvSpPr/>
          <p:nvPr/>
        </p:nvSpPr>
        <p:spPr>
          <a:xfrm>
            <a:off x="6236084" y="666531"/>
            <a:ext cx="123736" cy="80873"/>
          </a:xfrm>
          <a:prstGeom prst="rect">
            <a:avLst/>
          </a:prstGeom>
          <a:blipFill>
            <a:blip r:embed="rId42" cstate="print"/>
            <a:stretch>
              <a:fillRect/>
            </a:stretch>
          </a:blipFill>
        </p:spPr>
        <p:txBody>
          <a:bodyPr wrap="square" lIns="0" tIns="0" rIns="0" bIns="0" rtlCol="0"/>
          <a:lstStyle/>
          <a:p>
            <a:endParaRPr/>
          </a:p>
        </p:txBody>
      </p:sp>
      <p:sp>
        <p:nvSpPr>
          <p:cNvPr id="227" name="bk object 227"/>
          <p:cNvSpPr/>
          <p:nvPr/>
        </p:nvSpPr>
        <p:spPr>
          <a:xfrm>
            <a:off x="837599" y="2418543"/>
            <a:ext cx="196303" cy="210896"/>
          </a:xfrm>
          <a:prstGeom prst="rect">
            <a:avLst/>
          </a:prstGeom>
          <a:blipFill>
            <a:blip r:embed="rId43" cstate="print"/>
            <a:stretch>
              <a:fillRect/>
            </a:stretch>
          </a:blipFill>
        </p:spPr>
        <p:txBody>
          <a:bodyPr wrap="square" lIns="0" tIns="0" rIns="0" bIns="0" rtlCol="0"/>
          <a:lstStyle/>
          <a:p>
            <a:endParaRPr/>
          </a:p>
        </p:txBody>
      </p:sp>
      <p:sp>
        <p:nvSpPr>
          <p:cNvPr id="228" name="bk object 228"/>
          <p:cNvSpPr/>
          <p:nvPr/>
        </p:nvSpPr>
        <p:spPr>
          <a:xfrm>
            <a:off x="177836" y="6616795"/>
            <a:ext cx="191985" cy="189750"/>
          </a:xfrm>
          <a:prstGeom prst="rect">
            <a:avLst/>
          </a:prstGeom>
          <a:blipFill>
            <a:blip r:embed="rId44" cstate="print"/>
            <a:stretch>
              <a:fillRect/>
            </a:stretch>
          </a:blipFill>
        </p:spPr>
        <p:txBody>
          <a:bodyPr wrap="square" lIns="0" tIns="0" rIns="0" bIns="0" rtlCol="0"/>
          <a:lstStyle/>
          <a:p>
            <a:endParaRPr/>
          </a:p>
        </p:txBody>
      </p:sp>
      <p:sp>
        <p:nvSpPr>
          <p:cNvPr id="229" name="bk object 229"/>
          <p:cNvSpPr/>
          <p:nvPr/>
        </p:nvSpPr>
        <p:spPr>
          <a:xfrm>
            <a:off x="5907818" y="9224516"/>
            <a:ext cx="109855" cy="0"/>
          </a:xfrm>
          <a:custGeom>
            <a:avLst/>
            <a:gdLst/>
            <a:ahLst/>
            <a:cxnLst/>
            <a:rect l="l" t="t" r="r" b="b"/>
            <a:pathLst>
              <a:path w="109854">
                <a:moveTo>
                  <a:pt x="0" y="0"/>
                </a:moveTo>
                <a:lnTo>
                  <a:pt x="109588" y="0"/>
                </a:lnTo>
              </a:path>
            </a:pathLst>
          </a:custGeom>
          <a:ln w="39611">
            <a:solidFill>
              <a:srgbClr val="C2D1D4"/>
            </a:solidFill>
          </a:ln>
        </p:spPr>
        <p:txBody>
          <a:bodyPr wrap="square" lIns="0" tIns="0" rIns="0" bIns="0" rtlCol="0"/>
          <a:lstStyle/>
          <a:p>
            <a:endParaRPr/>
          </a:p>
        </p:txBody>
      </p:sp>
      <p:sp>
        <p:nvSpPr>
          <p:cNvPr id="230" name="bk object 230"/>
          <p:cNvSpPr/>
          <p:nvPr/>
        </p:nvSpPr>
        <p:spPr>
          <a:xfrm>
            <a:off x="5907818" y="9204710"/>
            <a:ext cx="109855" cy="40005"/>
          </a:xfrm>
          <a:custGeom>
            <a:avLst/>
            <a:gdLst/>
            <a:ahLst/>
            <a:cxnLst/>
            <a:rect l="l" t="t" r="r" b="b"/>
            <a:pathLst>
              <a:path w="109854" h="40004">
                <a:moveTo>
                  <a:pt x="0" y="36702"/>
                </a:moveTo>
                <a:lnTo>
                  <a:pt x="108661" y="39611"/>
                </a:lnTo>
                <a:lnTo>
                  <a:pt x="109588" y="2717"/>
                </a:lnTo>
                <a:lnTo>
                  <a:pt x="927" y="0"/>
                </a:lnTo>
                <a:lnTo>
                  <a:pt x="0" y="36702"/>
                </a:lnTo>
                <a:close/>
              </a:path>
            </a:pathLst>
          </a:custGeom>
          <a:ln w="3175">
            <a:solidFill>
              <a:srgbClr val="95A0A9"/>
            </a:solidFill>
          </a:ln>
        </p:spPr>
        <p:txBody>
          <a:bodyPr wrap="square" lIns="0" tIns="0" rIns="0" bIns="0" rtlCol="0"/>
          <a:lstStyle/>
          <a:p>
            <a:endParaRPr/>
          </a:p>
        </p:txBody>
      </p:sp>
      <p:sp>
        <p:nvSpPr>
          <p:cNvPr id="231" name="bk object 231"/>
          <p:cNvSpPr/>
          <p:nvPr/>
        </p:nvSpPr>
        <p:spPr>
          <a:xfrm>
            <a:off x="127034" y="761577"/>
            <a:ext cx="387985" cy="509905"/>
          </a:xfrm>
          <a:custGeom>
            <a:avLst/>
            <a:gdLst/>
            <a:ahLst/>
            <a:cxnLst/>
            <a:rect l="l" t="t" r="r" b="b"/>
            <a:pathLst>
              <a:path w="387984" h="509905">
                <a:moveTo>
                  <a:pt x="81597" y="12458"/>
                </a:moveTo>
                <a:lnTo>
                  <a:pt x="3937" y="160096"/>
                </a:lnTo>
                <a:lnTo>
                  <a:pt x="0" y="167652"/>
                </a:lnTo>
                <a:lnTo>
                  <a:pt x="250723" y="296913"/>
                </a:lnTo>
                <a:lnTo>
                  <a:pt x="265468" y="306832"/>
                </a:lnTo>
                <a:lnTo>
                  <a:pt x="151650" y="452996"/>
                </a:lnTo>
                <a:lnTo>
                  <a:pt x="225640" y="509358"/>
                </a:lnTo>
                <a:lnTo>
                  <a:pt x="369963" y="323799"/>
                </a:lnTo>
                <a:lnTo>
                  <a:pt x="370395" y="278726"/>
                </a:lnTo>
                <a:lnTo>
                  <a:pt x="319087" y="239166"/>
                </a:lnTo>
                <a:lnTo>
                  <a:pt x="387489" y="142011"/>
                </a:lnTo>
                <a:lnTo>
                  <a:pt x="375937" y="134810"/>
                </a:lnTo>
                <a:lnTo>
                  <a:pt x="318389" y="134810"/>
                </a:lnTo>
                <a:lnTo>
                  <a:pt x="306412" y="128460"/>
                </a:lnTo>
                <a:lnTo>
                  <a:pt x="311632" y="113499"/>
                </a:lnTo>
                <a:lnTo>
                  <a:pt x="292707" y="102920"/>
                </a:lnTo>
                <a:lnTo>
                  <a:pt x="258267" y="102920"/>
                </a:lnTo>
                <a:lnTo>
                  <a:pt x="147154" y="46355"/>
                </a:lnTo>
                <a:lnTo>
                  <a:pt x="157238" y="26543"/>
                </a:lnTo>
                <a:lnTo>
                  <a:pt x="143365" y="19469"/>
                </a:lnTo>
                <a:lnTo>
                  <a:pt x="95440" y="19469"/>
                </a:lnTo>
                <a:lnTo>
                  <a:pt x="81597" y="12458"/>
                </a:lnTo>
                <a:close/>
              </a:path>
              <a:path w="387984" h="509905">
                <a:moveTo>
                  <a:pt x="333946" y="108635"/>
                </a:moveTo>
                <a:lnTo>
                  <a:pt x="318389" y="134810"/>
                </a:lnTo>
                <a:lnTo>
                  <a:pt x="375937" y="134810"/>
                </a:lnTo>
                <a:lnTo>
                  <a:pt x="333946" y="108635"/>
                </a:lnTo>
                <a:close/>
              </a:path>
              <a:path w="387984" h="509905">
                <a:moveTo>
                  <a:pt x="265899" y="87934"/>
                </a:moveTo>
                <a:lnTo>
                  <a:pt x="258267" y="102920"/>
                </a:lnTo>
                <a:lnTo>
                  <a:pt x="292707" y="102920"/>
                </a:lnTo>
                <a:lnTo>
                  <a:pt x="265899" y="87934"/>
                </a:lnTo>
                <a:close/>
              </a:path>
              <a:path w="387984" h="509905">
                <a:moveTo>
                  <a:pt x="105181" y="0"/>
                </a:moveTo>
                <a:lnTo>
                  <a:pt x="95440" y="19469"/>
                </a:lnTo>
                <a:lnTo>
                  <a:pt x="143365" y="19469"/>
                </a:lnTo>
                <a:lnTo>
                  <a:pt x="105181" y="0"/>
                </a:lnTo>
                <a:close/>
              </a:path>
            </a:pathLst>
          </a:custGeom>
          <a:solidFill>
            <a:srgbClr val="C2D1D4"/>
          </a:solidFill>
        </p:spPr>
        <p:txBody>
          <a:bodyPr wrap="square" lIns="0" tIns="0" rIns="0" bIns="0" rtlCol="0"/>
          <a:lstStyle/>
          <a:p>
            <a:endParaRPr/>
          </a:p>
        </p:txBody>
      </p:sp>
      <p:sp>
        <p:nvSpPr>
          <p:cNvPr id="232" name="bk object 232"/>
          <p:cNvSpPr/>
          <p:nvPr/>
        </p:nvSpPr>
        <p:spPr>
          <a:xfrm>
            <a:off x="127034" y="761577"/>
            <a:ext cx="387985" cy="509905"/>
          </a:xfrm>
          <a:custGeom>
            <a:avLst/>
            <a:gdLst/>
            <a:ahLst/>
            <a:cxnLst/>
            <a:rect l="l" t="t" r="r" b="b"/>
            <a:pathLst>
              <a:path w="387984" h="509905">
                <a:moveTo>
                  <a:pt x="105181" y="0"/>
                </a:moveTo>
                <a:lnTo>
                  <a:pt x="95440" y="19469"/>
                </a:lnTo>
                <a:lnTo>
                  <a:pt x="81597" y="12458"/>
                </a:lnTo>
                <a:lnTo>
                  <a:pt x="3937" y="160096"/>
                </a:lnTo>
                <a:lnTo>
                  <a:pt x="0" y="167652"/>
                </a:lnTo>
                <a:lnTo>
                  <a:pt x="250723" y="296913"/>
                </a:lnTo>
                <a:lnTo>
                  <a:pt x="265468" y="306832"/>
                </a:lnTo>
                <a:lnTo>
                  <a:pt x="151650" y="452996"/>
                </a:lnTo>
                <a:lnTo>
                  <a:pt x="225640" y="509358"/>
                </a:lnTo>
                <a:lnTo>
                  <a:pt x="369963" y="323799"/>
                </a:lnTo>
                <a:lnTo>
                  <a:pt x="370395" y="278726"/>
                </a:lnTo>
                <a:lnTo>
                  <a:pt x="319087" y="239166"/>
                </a:lnTo>
                <a:lnTo>
                  <a:pt x="387489" y="142011"/>
                </a:lnTo>
                <a:lnTo>
                  <a:pt x="333946" y="108635"/>
                </a:lnTo>
                <a:lnTo>
                  <a:pt x="318389" y="134810"/>
                </a:lnTo>
                <a:lnTo>
                  <a:pt x="306412" y="128460"/>
                </a:lnTo>
                <a:lnTo>
                  <a:pt x="311632" y="113499"/>
                </a:lnTo>
                <a:lnTo>
                  <a:pt x="265899" y="87934"/>
                </a:lnTo>
                <a:lnTo>
                  <a:pt x="258267" y="102920"/>
                </a:lnTo>
                <a:lnTo>
                  <a:pt x="147154" y="46355"/>
                </a:lnTo>
                <a:lnTo>
                  <a:pt x="157238" y="26543"/>
                </a:lnTo>
                <a:lnTo>
                  <a:pt x="105181" y="0"/>
                </a:lnTo>
                <a:close/>
              </a:path>
            </a:pathLst>
          </a:custGeom>
          <a:ln w="3175">
            <a:solidFill>
              <a:srgbClr val="95A0A9"/>
            </a:solidFill>
          </a:ln>
        </p:spPr>
        <p:txBody>
          <a:bodyPr wrap="square" lIns="0" tIns="0" rIns="0" bIns="0" rtlCol="0"/>
          <a:lstStyle/>
          <a:p>
            <a:endParaRPr/>
          </a:p>
        </p:txBody>
      </p:sp>
      <p:sp>
        <p:nvSpPr>
          <p:cNvPr id="233" name="bk object 233"/>
          <p:cNvSpPr/>
          <p:nvPr/>
        </p:nvSpPr>
        <p:spPr>
          <a:xfrm>
            <a:off x="2281325" y="401746"/>
            <a:ext cx="494030" cy="577850"/>
          </a:xfrm>
          <a:custGeom>
            <a:avLst/>
            <a:gdLst/>
            <a:ahLst/>
            <a:cxnLst/>
            <a:rect l="l" t="t" r="r" b="b"/>
            <a:pathLst>
              <a:path w="494030" h="577850">
                <a:moveTo>
                  <a:pt x="314198" y="0"/>
                </a:moveTo>
                <a:lnTo>
                  <a:pt x="0" y="453034"/>
                </a:lnTo>
                <a:lnTo>
                  <a:pt x="178968" y="577341"/>
                </a:lnTo>
                <a:lnTo>
                  <a:pt x="493420" y="124142"/>
                </a:lnTo>
                <a:lnTo>
                  <a:pt x="314198" y="0"/>
                </a:lnTo>
                <a:close/>
              </a:path>
            </a:pathLst>
          </a:custGeom>
          <a:solidFill>
            <a:srgbClr val="C2D1D4"/>
          </a:solidFill>
        </p:spPr>
        <p:txBody>
          <a:bodyPr wrap="square" lIns="0" tIns="0" rIns="0" bIns="0" rtlCol="0"/>
          <a:lstStyle/>
          <a:p>
            <a:endParaRPr/>
          </a:p>
        </p:txBody>
      </p:sp>
      <p:sp>
        <p:nvSpPr>
          <p:cNvPr id="234" name="bk object 234"/>
          <p:cNvSpPr/>
          <p:nvPr/>
        </p:nvSpPr>
        <p:spPr>
          <a:xfrm>
            <a:off x="2281325" y="401746"/>
            <a:ext cx="494030" cy="577850"/>
          </a:xfrm>
          <a:custGeom>
            <a:avLst/>
            <a:gdLst/>
            <a:ahLst/>
            <a:cxnLst/>
            <a:rect l="l" t="t" r="r" b="b"/>
            <a:pathLst>
              <a:path w="494030" h="577850">
                <a:moveTo>
                  <a:pt x="493420" y="124142"/>
                </a:moveTo>
                <a:lnTo>
                  <a:pt x="472808" y="110020"/>
                </a:lnTo>
                <a:lnTo>
                  <a:pt x="350329" y="24980"/>
                </a:lnTo>
                <a:lnTo>
                  <a:pt x="314198" y="0"/>
                </a:lnTo>
                <a:lnTo>
                  <a:pt x="0" y="453034"/>
                </a:lnTo>
                <a:lnTo>
                  <a:pt x="178968" y="577341"/>
                </a:lnTo>
                <a:lnTo>
                  <a:pt x="493420" y="124142"/>
                </a:lnTo>
                <a:close/>
              </a:path>
            </a:pathLst>
          </a:custGeom>
          <a:ln w="3175">
            <a:solidFill>
              <a:srgbClr val="95A0A9"/>
            </a:solidFill>
          </a:ln>
        </p:spPr>
        <p:txBody>
          <a:bodyPr wrap="square" lIns="0" tIns="0" rIns="0" bIns="0" rtlCol="0"/>
          <a:lstStyle/>
          <a:p>
            <a:endParaRPr/>
          </a:p>
        </p:txBody>
      </p:sp>
      <p:sp>
        <p:nvSpPr>
          <p:cNvPr id="235" name="bk object 235"/>
          <p:cNvSpPr/>
          <p:nvPr/>
        </p:nvSpPr>
        <p:spPr>
          <a:xfrm>
            <a:off x="0" y="8124060"/>
            <a:ext cx="26034" cy="71120"/>
          </a:xfrm>
          <a:custGeom>
            <a:avLst/>
            <a:gdLst/>
            <a:ahLst/>
            <a:cxnLst/>
            <a:rect l="l" t="t" r="r" b="b"/>
            <a:pathLst>
              <a:path w="26034" h="71120">
                <a:moveTo>
                  <a:pt x="0" y="0"/>
                </a:moveTo>
                <a:lnTo>
                  <a:pt x="0" y="70904"/>
                </a:lnTo>
                <a:lnTo>
                  <a:pt x="25717" y="59410"/>
                </a:lnTo>
                <a:lnTo>
                  <a:pt x="0" y="0"/>
                </a:lnTo>
                <a:close/>
              </a:path>
            </a:pathLst>
          </a:custGeom>
          <a:solidFill>
            <a:srgbClr val="C2D1D4"/>
          </a:solidFill>
        </p:spPr>
        <p:txBody>
          <a:bodyPr wrap="square" lIns="0" tIns="0" rIns="0" bIns="0" rtlCol="0"/>
          <a:lstStyle/>
          <a:p>
            <a:endParaRPr/>
          </a:p>
        </p:txBody>
      </p:sp>
      <p:sp>
        <p:nvSpPr>
          <p:cNvPr id="236" name="bk object 236"/>
          <p:cNvSpPr/>
          <p:nvPr/>
        </p:nvSpPr>
        <p:spPr>
          <a:xfrm>
            <a:off x="0" y="8124060"/>
            <a:ext cx="26034" cy="71120"/>
          </a:xfrm>
          <a:custGeom>
            <a:avLst/>
            <a:gdLst/>
            <a:ahLst/>
            <a:cxnLst/>
            <a:rect l="l" t="t" r="r" b="b"/>
            <a:pathLst>
              <a:path w="26034" h="71120">
                <a:moveTo>
                  <a:pt x="0" y="70904"/>
                </a:moveTo>
                <a:lnTo>
                  <a:pt x="25717" y="59410"/>
                </a:lnTo>
                <a:lnTo>
                  <a:pt x="0" y="0"/>
                </a:lnTo>
              </a:path>
            </a:pathLst>
          </a:custGeom>
          <a:ln w="3175">
            <a:solidFill>
              <a:srgbClr val="95A0A9"/>
            </a:solidFill>
          </a:ln>
        </p:spPr>
        <p:txBody>
          <a:bodyPr wrap="square" lIns="0" tIns="0" rIns="0" bIns="0" rtlCol="0"/>
          <a:lstStyle/>
          <a:p>
            <a:endParaRPr/>
          </a:p>
        </p:txBody>
      </p:sp>
      <p:sp>
        <p:nvSpPr>
          <p:cNvPr id="237" name="bk object 237"/>
          <p:cNvSpPr/>
          <p:nvPr/>
        </p:nvSpPr>
        <p:spPr>
          <a:xfrm>
            <a:off x="100487" y="3535126"/>
            <a:ext cx="833755" cy="732790"/>
          </a:xfrm>
          <a:custGeom>
            <a:avLst/>
            <a:gdLst/>
            <a:ahLst/>
            <a:cxnLst/>
            <a:rect l="l" t="t" r="r" b="b"/>
            <a:pathLst>
              <a:path w="833755" h="732789">
                <a:moveTo>
                  <a:pt x="628103" y="618299"/>
                </a:moveTo>
                <a:lnTo>
                  <a:pt x="388823" y="618299"/>
                </a:lnTo>
                <a:lnTo>
                  <a:pt x="468731" y="732586"/>
                </a:lnTo>
                <a:lnTo>
                  <a:pt x="628103" y="618299"/>
                </a:lnTo>
                <a:close/>
              </a:path>
              <a:path w="833755" h="732789">
                <a:moveTo>
                  <a:pt x="680264" y="343446"/>
                </a:moveTo>
                <a:lnTo>
                  <a:pt x="196761" y="343446"/>
                </a:lnTo>
                <a:lnTo>
                  <a:pt x="360591" y="578053"/>
                </a:lnTo>
                <a:lnTo>
                  <a:pt x="314248" y="611238"/>
                </a:lnTo>
                <a:lnTo>
                  <a:pt x="341210" y="651891"/>
                </a:lnTo>
                <a:lnTo>
                  <a:pt x="388823" y="618299"/>
                </a:lnTo>
                <a:lnTo>
                  <a:pt x="628103" y="618299"/>
                </a:lnTo>
                <a:lnTo>
                  <a:pt x="756996" y="525868"/>
                </a:lnTo>
                <a:lnTo>
                  <a:pt x="647420" y="365150"/>
                </a:lnTo>
                <a:lnTo>
                  <a:pt x="680264" y="343446"/>
                </a:lnTo>
                <a:close/>
              </a:path>
              <a:path w="833755" h="732789">
                <a:moveTo>
                  <a:pt x="341248" y="132308"/>
                </a:moveTo>
                <a:lnTo>
                  <a:pt x="49301" y="132308"/>
                </a:lnTo>
                <a:lnTo>
                  <a:pt x="124714" y="240271"/>
                </a:lnTo>
                <a:lnTo>
                  <a:pt x="76390" y="273685"/>
                </a:lnTo>
                <a:lnTo>
                  <a:pt x="152260" y="375577"/>
                </a:lnTo>
                <a:lnTo>
                  <a:pt x="196761" y="343446"/>
                </a:lnTo>
                <a:lnTo>
                  <a:pt x="680264" y="343446"/>
                </a:lnTo>
                <a:lnTo>
                  <a:pt x="680783" y="343103"/>
                </a:lnTo>
                <a:lnTo>
                  <a:pt x="659917" y="313994"/>
                </a:lnTo>
                <a:lnTo>
                  <a:pt x="784850" y="229311"/>
                </a:lnTo>
                <a:lnTo>
                  <a:pt x="571119" y="229311"/>
                </a:lnTo>
                <a:lnTo>
                  <a:pt x="562470" y="216471"/>
                </a:lnTo>
                <a:lnTo>
                  <a:pt x="402247" y="216471"/>
                </a:lnTo>
                <a:lnTo>
                  <a:pt x="394576" y="205549"/>
                </a:lnTo>
                <a:lnTo>
                  <a:pt x="386588" y="194487"/>
                </a:lnTo>
                <a:lnTo>
                  <a:pt x="420268" y="170014"/>
                </a:lnTo>
                <a:lnTo>
                  <a:pt x="401127" y="142659"/>
                </a:lnTo>
                <a:lnTo>
                  <a:pt x="348792" y="142659"/>
                </a:lnTo>
                <a:lnTo>
                  <a:pt x="341248" y="132308"/>
                </a:lnTo>
                <a:close/>
              </a:path>
              <a:path w="833755" h="732789">
                <a:moveTo>
                  <a:pt x="765543" y="97840"/>
                </a:moveTo>
                <a:lnTo>
                  <a:pt x="571119" y="229311"/>
                </a:lnTo>
                <a:lnTo>
                  <a:pt x="784850" y="229311"/>
                </a:lnTo>
                <a:lnTo>
                  <a:pt x="833564" y="196291"/>
                </a:lnTo>
                <a:lnTo>
                  <a:pt x="765543" y="97840"/>
                </a:lnTo>
                <a:close/>
              </a:path>
              <a:path w="833755" h="732789">
                <a:moveTo>
                  <a:pt x="512800" y="142735"/>
                </a:moveTo>
                <a:lnTo>
                  <a:pt x="433565" y="196621"/>
                </a:lnTo>
                <a:lnTo>
                  <a:pt x="402247" y="216471"/>
                </a:lnTo>
                <a:lnTo>
                  <a:pt x="562470" y="216471"/>
                </a:lnTo>
                <a:lnTo>
                  <a:pt x="512800" y="142735"/>
                </a:lnTo>
                <a:close/>
              </a:path>
              <a:path w="833755" h="732789">
                <a:moveTo>
                  <a:pt x="383870" y="117995"/>
                </a:moveTo>
                <a:lnTo>
                  <a:pt x="348792" y="142659"/>
                </a:lnTo>
                <a:lnTo>
                  <a:pt x="401127" y="142659"/>
                </a:lnTo>
                <a:lnTo>
                  <a:pt x="383870" y="117995"/>
                </a:lnTo>
                <a:close/>
              </a:path>
              <a:path w="833755" h="732789">
                <a:moveTo>
                  <a:pt x="54241" y="53606"/>
                </a:moveTo>
                <a:lnTo>
                  <a:pt x="0" y="90919"/>
                </a:lnTo>
                <a:lnTo>
                  <a:pt x="37147" y="140855"/>
                </a:lnTo>
                <a:lnTo>
                  <a:pt x="49301" y="132308"/>
                </a:lnTo>
                <a:lnTo>
                  <a:pt x="341248" y="132308"/>
                </a:lnTo>
                <a:lnTo>
                  <a:pt x="319347" y="102260"/>
                </a:lnTo>
                <a:lnTo>
                  <a:pt x="91605" y="102260"/>
                </a:lnTo>
                <a:lnTo>
                  <a:pt x="54241" y="53606"/>
                </a:lnTo>
                <a:close/>
              </a:path>
              <a:path w="833755" h="732789">
                <a:moveTo>
                  <a:pt x="235610" y="0"/>
                </a:moveTo>
                <a:lnTo>
                  <a:pt x="91605" y="102260"/>
                </a:lnTo>
                <a:lnTo>
                  <a:pt x="319347" y="102260"/>
                </a:lnTo>
                <a:lnTo>
                  <a:pt x="269205" y="33464"/>
                </a:lnTo>
                <a:lnTo>
                  <a:pt x="258635" y="33464"/>
                </a:lnTo>
                <a:lnTo>
                  <a:pt x="235610" y="0"/>
                </a:lnTo>
                <a:close/>
              </a:path>
              <a:path w="833755" h="732789">
                <a:moveTo>
                  <a:pt x="266039" y="29121"/>
                </a:moveTo>
                <a:lnTo>
                  <a:pt x="258635" y="33464"/>
                </a:lnTo>
                <a:lnTo>
                  <a:pt x="269205" y="33464"/>
                </a:lnTo>
                <a:lnTo>
                  <a:pt x="266039" y="29121"/>
                </a:lnTo>
                <a:close/>
              </a:path>
            </a:pathLst>
          </a:custGeom>
          <a:solidFill>
            <a:srgbClr val="C2D1D4"/>
          </a:solidFill>
        </p:spPr>
        <p:txBody>
          <a:bodyPr wrap="square" lIns="0" tIns="0" rIns="0" bIns="0" rtlCol="0"/>
          <a:lstStyle/>
          <a:p>
            <a:endParaRPr/>
          </a:p>
        </p:txBody>
      </p:sp>
      <p:sp>
        <p:nvSpPr>
          <p:cNvPr id="238" name="bk object 238"/>
          <p:cNvSpPr/>
          <p:nvPr/>
        </p:nvSpPr>
        <p:spPr>
          <a:xfrm>
            <a:off x="100487" y="3535126"/>
            <a:ext cx="833755" cy="732790"/>
          </a:xfrm>
          <a:custGeom>
            <a:avLst/>
            <a:gdLst/>
            <a:ahLst/>
            <a:cxnLst/>
            <a:rect l="l" t="t" r="r" b="b"/>
            <a:pathLst>
              <a:path w="833755" h="732789">
                <a:moveTo>
                  <a:pt x="833564" y="196291"/>
                </a:moveTo>
                <a:lnTo>
                  <a:pt x="765543" y="97840"/>
                </a:lnTo>
                <a:lnTo>
                  <a:pt x="571119" y="229311"/>
                </a:lnTo>
                <a:lnTo>
                  <a:pt x="512800" y="142735"/>
                </a:lnTo>
                <a:lnTo>
                  <a:pt x="433565" y="196621"/>
                </a:lnTo>
                <a:lnTo>
                  <a:pt x="402247" y="216471"/>
                </a:lnTo>
                <a:lnTo>
                  <a:pt x="394576" y="205549"/>
                </a:lnTo>
                <a:lnTo>
                  <a:pt x="386588" y="194487"/>
                </a:lnTo>
                <a:lnTo>
                  <a:pt x="420268" y="170014"/>
                </a:lnTo>
                <a:lnTo>
                  <a:pt x="383870" y="117995"/>
                </a:lnTo>
                <a:lnTo>
                  <a:pt x="348792" y="142659"/>
                </a:lnTo>
                <a:lnTo>
                  <a:pt x="266039" y="29121"/>
                </a:lnTo>
                <a:lnTo>
                  <a:pt x="258635" y="33464"/>
                </a:lnTo>
                <a:lnTo>
                  <a:pt x="235610" y="0"/>
                </a:lnTo>
                <a:lnTo>
                  <a:pt x="99504" y="96647"/>
                </a:lnTo>
                <a:lnTo>
                  <a:pt x="91605" y="102260"/>
                </a:lnTo>
                <a:lnTo>
                  <a:pt x="54241" y="53606"/>
                </a:lnTo>
                <a:lnTo>
                  <a:pt x="0" y="90919"/>
                </a:lnTo>
                <a:lnTo>
                  <a:pt x="37147" y="140855"/>
                </a:lnTo>
                <a:lnTo>
                  <a:pt x="49301" y="132308"/>
                </a:lnTo>
                <a:lnTo>
                  <a:pt x="124714" y="240271"/>
                </a:lnTo>
                <a:lnTo>
                  <a:pt x="76390" y="273685"/>
                </a:lnTo>
                <a:lnTo>
                  <a:pt x="152260" y="375577"/>
                </a:lnTo>
                <a:lnTo>
                  <a:pt x="196761" y="343446"/>
                </a:lnTo>
                <a:lnTo>
                  <a:pt x="360591" y="578053"/>
                </a:lnTo>
                <a:lnTo>
                  <a:pt x="314248" y="611238"/>
                </a:lnTo>
                <a:lnTo>
                  <a:pt x="341210" y="651891"/>
                </a:lnTo>
                <a:lnTo>
                  <a:pt x="388823" y="618299"/>
                </a:lnTo>
                <a:lnTo>
                  <a:pt x="468731" y="732586"/>
                </a:lnTo>
                <a:lnTo>
                  <a:pt x="756996" y="525868"/>
                </a:lnTo>
                <a:lnTo>
                  <a:pt x="647420" y="365150"/>
                </a:lnTo>
                <a:lnTo>
                  <a:pt x="680783" y="343103"/>
                </a:lnTo>
                <a:lnTo>
                  <a:pt x="659917" y="313994"/>
                </a:lnTo>
                <a:lnTo>
                  <a:pt x="833564" y="196291"/>
                </a:lnTo>
                <a:close/>
              </a:path>
            </a:pathLst>
          </a:custGeom>
          <a:ln w="3175">
            <a:solidFill>
              <a:srgbClr val="95A0A9"/>
            </a:solidFill>
          </a:ln>
        </p:spPr>
        <p:txBody>
          <a:bodyPr wrap="square" lIns="0" tIns="0" rIns="0" bIns="0" rtlCol="0"/>
          <a:lstStyle/>
          <a:p>
            <a:endParaRPr/>
          </a:p>
        </p:txBody>
      </p:sp>
      <p:sp>
        <p:nvSpPr>
          <p:cNvPr id="239" name="bk object 239"/>
          <p:cNvSpPr/>
          <p:nvPr/>
        </p:nvSpPr>
        <p:spPr>
          <a:xfrm>
            <a:off x="2995663" y="1554896"/>
            <a:ext cx="88074" cy="90258"/>
          </a:xfrm>
          <a:prstGeom prst="rect">
            <a:avLst/>
          </a:prstGeom>
          <a:blipFill>
            <a:blip r:embed="rId45" cstate="print"/>
            <a:stretch>
              <a:fillRect/>
            </a:stretch>
          </a:blipFill>
        </p:spPr>
        <p:txBody>
          <a:bodyPr wrap="square" lIns="0" tIns="0" rIns="0" bIns="0" rtlCol="0"/>
          <a:lstStyle/>
          <a:p>
            <a:endParaRPr/>
          </a:p>
        </p:txBody>
      </p:sp>
      <p:sp>
        <p:nvSpPr>
          <p:cNvPr id="240" name="bk object 240"/>
          <p:cNvSpPr/>
          <p:nvPr/>
        </p:nvSpPr>
        <p:spPr>
          <a:xfrm>
            <a:off x="1287282" y="803732"/>
            <a:ext cx="370205" cy="300990"/>
          </a:xfrm>
          <a:custGeom>
            <a:avLst/>
            <a:gdLst/>
            <a:ahLst/>
            <a:cxnLst/>
            <a:rect l="l" t="t" r="r" b="b"/>
            <a:pathLst>
              <a:path w="370205" h="300990">
                <a:moveTo>
                  <a:pt x="316306" y="258800"/>
                </a:moveTo>
                <a:lnTo>
                  <a:pt x="214642" y="258800"/>
                </a:lnTo>
                <a:lnTo>
                  <a:pt x="294716" y="300723"/>
                </a:lnTo>
                <a:lnTo>
                  <a:pt x="316306" y="258800"/>
                </a:lnTo>
                <a:close/>
              </a:path>
              <a:path w="370205" h="300990">
                <a:moveTo>
                  <a:pt x="75272" y="0"/>
                </a:moveTo>
                <a:lnTo>
                  <a:pt x="0" y="146329"/>
                </a:lnTo>
                <a:lnTo>
                  <a:pt x="153466" y="226745"/>
                </a:lnTo>
                <a:lnTo>
                  <a:pt x="156019" y="249809"/>
                </a:lnTo>
                <a:lnTo>
                  <a:pt x="197764" y="270344"/>
                </a:lnTo>
                <a:lnTo>
                  <a:pt x="214642" y="258800"/>
                </a:lnTo>
                <a:lnTo>
                  <a:pt x="316306" y="258800"/>
                </a:lnTo>
                <a:lnTo>
                  <a:pt x="357936" y="177965"/>
                </a:lnTo>
                <a:lnTo>
                  <a:pt x="368122" y="157518"/>
                </a:lnTo>
                <a:lnTo>
                  <a:pt x="369951" y="154266"/>
                </a:lnTo>
                <a:lnTo>
                  <a:pt x="75272" y="0"/>
                </a:lnTo>
                <a:close/>
              </a:path>
            </a:pathLst>
          </a:custGeom>
          <a:solidFill>
            <a:srgbClr val="C2D1D4"/>
          </a:solidFill>
        </p:spPr>
        <p:txBody>
          <a:bodyPr wrap="square" lIns="0" tIns="0" rIns="0" bIns="0" rtlCol="0"/>
          <a:lstStyle/>
          <a:p>
            <a:endParaRPr/>
          </a:p>
        </p:txBody>
      </p:sp>
      <p:sp>
        <p:nvSpPr>
          <p:cNvPr id="241" name="bk object 241"/>
          <p:cNvSpPr/>
          <p:nvPr/>
        </p:nvSpPr>
        <p:spPr>
          <a:xfrm>
            <a:off x="1287282" y="803732"/>
            <a:ext cx="370205" cy="300990"/>
          </a:xfrm>
          <a:custGeom>
            <a:avLst/>
            <a:gdLst/>
            <a:ahLst/>
            <a:cxnLst/>
            <a:rect l="l" t="t" r="r" b="b"/>
            <a:pathLst>
              <a:path w="370205" h="300990">
                <a:moveTo>
                  <a:pt x="153466" y="226745"/>
                </a:moveTo>
                <a:lnTo>
                  <a:pt x="156019" y="249809"/>
                </a:lnTo>
                <a:lnTo>
                  <a:pt x="197764" y="270344"/>
                </a:lnTo>
                <a:lnTo>
                  <a:pt x="214642" y="258800"/>
                </a:lnTo>
                <a:lnTo>
                  <a:pt x="294716" y="300723"/>
                </a:lnTo>
                <a:lnTo>
                  <a:pt x="357936" y="177965"/>
                </a:lnTo>
                <a:lnTo>
                  <a:pt x="368122" y="157518"/>
                </a:lnTo>
                <a:lnTo>
                  <a:pt x="369951" y="154266"/>
                </a:lnTo>
                <a:lnTo>
                  <a:pt x="363118" y="150672"/>
                </a:lnTo>
                <a:lnTo>
                  <a:pt x="75272" y="0"/>
                </a:lnTo>
                <a:lnTo>
                  <a:pt x="0" y="146329"/>
                </a:lnTo>
                <a:lnTo>
                  <a:pt x="153466" y="226745"/>
                </a:lnTo>
                <a:close/>
              </a:path>
            </a:pathLst>
          </a:custGeom>
          <a:ln w="3175">
            <a:solidFill>
              <a:srgbClr val="95A0A9"/>
            </a:solidFill>
          </a:ln>
        </p:spPr>
        <p:txBody>
          <a:bodyPr wrap="square" lIns="0" tIns="0" rIns="0" bIns="0" rtlCol="0"/>
          <a:lstStyle/>
          <a:p>
            <a:endParaRPr/>
          </a:p>
        </p:txBody>
      </p:sp>
      <p:sp>
        <p:nvSpPr>
          <p:cNvPr id="242" name="bk object 242"/>
          <p:cNvSpPr/>
          <p:nvPr/>
        </p:nvSpPr>
        <p:spPr>
          <a:xfrm>
            <a:off x="344388" y="9565868"/>
            <a:ext cx="27940" cy="20320"/>
          </a:xfrm>
          <a:custGeom>
            <a:avLst/>
            <a:gdLst/>
            <a:ahLst/>
            <a:cxnLst/>
            <a:rect l="l" t="t" r="r" b="b"/>
            <a:pathLst>
              <a:path w="27939" h="20320">
                <a:moveTo>
                  <a:pt x="0" y="609"/>
                </a:moveTo>
                <a:lnTo>
                  <a:pt x="177" y="19913"/>
                </a:lnTo>
                <a:lnTo>
                  <a:pt x="27673" y="19164"/>
                </a:lnTo>
                <a:lnTo>
                  <a:pt x="27279" y="0"/>
                </a:lnTo>
                <a:lnTo>
                  <a:pt x="0" y="609"/>
                </a:lnTo>
                <a:close/>
              </a:path>
            </a:pathLst>
          </a:custGeom>
          <a:ln w="3175">
            <a:solidFill>
              <a:srgbClr val="95A0A9"/>
            </a:solidFill>
          </a:ln>
        </p:spPr>
        <p:txBody>
          <a:bodyPr wrap="square" lIns="0" tIns="0" rIns="0" bIns="0" rtlCol="0"/>
          <a:lstStyle/>
          <a:p>
            <a:endParaRPr/>
          </a:p>
        </p:txBody>
      </p:sp>
      <p:sp>
        <p:nvSpPr>
          <p:cNvPr id="243" name="bk object 243"/>
          <p:cNvSpPr/>
          <p:nvPr/>
        </p:nvSpPr>
        <p:spPr>
          <a:xfrm>
            <a:off x="4041123" y="9456353"/>
            <a:ext cx="435609" cy="161925"/>
          </a:xfrm>
          <a:custGeom>
            <a:avLst/>
            <a:gdLst/>
            <a:ahLst/>
            <a:cxnLst/>
            <a:rect l="l" t="t" r="r" b="b"/>
            <a:pathLst>
              <a:path w="435610" h="161925">
                <a:moveTo>
                  <a:pt x="1181" y="0"/>
                </a:moveTo>
                <a:lnTo>
                  <a:pt x="0" y="158445"/>
                </a:lnTo>
                <a:lnTo>
                  <a:pt x="434022" y="161518"/>
                </a:lnTo>
                <a:lnTo>
                  <a:pt x="435292" y="2832"/>
                </a:lnTo>
                <a:lnTo>
                  <a:pt x="1181" y="0"/>
                </a:lnTo>
                <a:close/>
              </a:path>
            </a:pathLst>
          </a:custGeom>
          <a:solidFill>
            <a:srgbClr val="C2D1D4"/>
          </a:solidFill>
        </p:spPr>
        <p:txBody>
          <a:bodyPr wrap="square" lIns="0" tIns="0" rIns="0" bIns="0" rtlCol="0"/>
          <a:lstStyle/>
          <a:p>
            <a:endParaRPr/>
          </a:p>
        </p:txBody>
      </p:sp>
      <p:sp>
        <p:nvSpPr>
          <p:cNvPr id="244" name="bk object 244"/>
          <p:cNvSpPr/>
          <p:nvPr/>
        </p:nvSpPr>
        <p:spPr>
          <a:xfrm>
            <a:off x="4041123" y="9456353"/>
            <a:ext cx="435609" cy="161925"/>
          </a:xfrm>
          <a:custGeom>
            <a:avLst/>
            <a:gdLst/>
            <a:ahLst/>
            <a:cxnLst/>
            <a:rect l="l" t="t" r="r" b="b"/>
            <a:pathLst>
              <a:path w="435610" h="161925">
                <a:moveTo>
                  <a:pt x="0" y="158445"/>
                </a:moveTo>
                <a:lnTo>
                  <a:pt x="434022" y="161518"/>
                </a:lnTo>
                <a:lnTo>
                  <a:pt x="435292" y="2832"/>
                </a:lnTo>
                <a:lnTo>
                  <a:pt x="1181" y="0"/>
                </a:lnTo>
                <a:lnTo>
                  <a:pt x="0" y="158445"/>
                </a:lnTo>
                <a:close/>
              </a:path>
            </a:pathLst>
          </a:custGeom>
          <a:ln w="3175">
            <a:solidFill>
              <a:srgbClr val="95A0A9"/>
            </a:solidFill>
          </a:ln>
        </p:spPr>
        <p:txBody>
          <a:bodyPr wrap="square" lIns="0" tIns="0" rIns="0" bIns="0" rtlCol="0"/>
          <a:lstStyle/>
          <a:p>
            <a:endParaRPr/>
          </a:p>
        </p:txBody>
      </p:sp>
      <p:sp>
        <p:nvSpPr>
          <p:cNvPr id="245" name="bk object 245"/>
          <p:cNvSpPr/>
          <p:nvPr/>
        </p:nvSpPr>
        <p:spPr>
          <a:xfrm>
            <a:off x="3661947" y="2089570"/>
            <a:ext cx="127038" cy="127787"/>
          </a:xfrm>
          <a:prstGeom prst="rect">
            <a:avLst/>
          </a:prstGeom>
          <a:blipFill>
            <a:blip r:embed="rId46" cstate="print"/>
            <a:stretch>
              <a:fillRect/>
            </a:stretch>
          </a:blipFill>
        </p:spPr>
        <p:txBody>
          <a:bodyPr wrap="square" lIns="0" tIns="0" rIns="0" bIns="0" rtlCol="0"/>
          <a:lstStyle/>
          <a:p>
            <a:endParaRPr/>
          </a:p>
        </p:txBody>
      </p:sp>
      <p:sp>
        <p:nvSpPr>
          <p:cNvPr id="246" name="bk object 246"/>
          <p:cNvSpPr/>
          <p:nvPr/>
        </p:nvSpPr>
        <p:spPr>
          <a:xfrm>
            <a:off x="-1587" y="4638734"/>
            <a:ext cx="138087" cy="244690"/>
          </a:xfrm>
          <a:prstGeom prst="rect">
            <a:avLst/>
          </a:prstGeom>
          <a:blipFill>
            <a:blip r:embed="rId47" cstate="print"/>
            <a:stretch>
              <a:fillRect/>
            </a:stretch>
          </a:blipFill>
        </p:spPr>
        <p:txBody>
          <a:bodyPr wrap="square" lIns="0" tIns="0" rIns="0" bIns="0" rtlCol="0"/>
          <a:lstStyle/>
          <a:p>
            <a:endParaRPr/>
          </a:p>
        </p:txBody>
      </p:sp>
      <p:sp>
        <p:nvSpPr>
          <p:cNvPr id="247" name="bk object 247"/>
          <p:cNvSpPr/>
          <p:nvPr/>
        </p:nvSpPr>
        <p:spPr>
          <a:xfrm>
            <a:off x="876788" y="1560112"/>
            <a:ext cx="99339" cy="92671"/>
          </a:xfrm>
          <a:prstGeom prst="rect">
            <a:avLst/>
          </a:prstGeom>
          <a:blipFill>
            <a:blip r:embed="rId48" cstate="print"/>
            <a:stretch>
              <a:fillRect/>
            </a:stretch>
          </a:blipFill>
        </p:spPr>
        <p:txBody>
          <a:bodyPr wrap="square" lIns="0" tIns="0" rIns="0" bIns="0" rtlCol="0"/>
          <a:lstStyle/>
          <a:p>
            <a:endParaRPr/>
          </a:p>
        </p:txBody>
      </p:sp>
      <p:sp>
        <p:nvSpPr>
          <p:cNvPr id="248" name="bk object 248"/>
          <p:cNvSpPr/>
          <p:nvPr/>
        </p:nvSpPr>
        <p:spPr>
          <a:xfrm>
            <a:off x="522638" y="6264027"/>
            <a:ext cx="103250" cy="137210"/>
          </a:xfrm>
          <a:prstGeom prst="rect">
            <a:avLst/>
          </a:prstGeom>
          <a:blipFill>
            <a:blip r:embed="rId49" cstate="print"/>
            <a:stretch>
              <a:fillRect/>
            </a:stretch>
          </a:blipFill>
        </p:spPr>
        <p:txBody>
          <a:bodyPr wrap="square" lIns="0" tIns="0" rIns="0" bIns="0" rtlCol="0"/>
          <a:lstStyle/>
          <a:p>
            <a:endParaRPr/>
          </a:p>
        </p:txBody>
      </p:sp>
      <p:sp>
        <p:nvSpPr>
          <p:cNvPr id="249" name="bk object 249"/>
          <p:cNvSpPr/>
          <p:nvPr/>
        </p:nvSpPr>
        <p:spPr>
          <a:xfrm>
            <a:off x="10981204" y="351092"/>
            <a:ext cx="179705" cy="267970"/>
          </a:xfrm>
          <a:custGeom>
            <a:avLst/>
            <a:gdLst/>
            <a:ahLst/>
            <a:cxnLst/>
            <a:rect l="l" t="t" r="r" b="b"/>
            <a:pathLst>
              <a:path w="179704" h="267970">
                <a:moveTo>
                  <a:pt x="30810" y="0"/>
                </a:moveTo>
                <a:lnTo>
                  <a:pt x="0" y="249453"/>
                </a:lnTo>
                <a:lnTo>
                  <a:pt x="148577" y="267665"/>
                </a:lnTo>
                <a:lnTo>
                  <a:pt x="179311" y="18135"/>
                </a:lnTo>
                <a:lnTo>
                  <a:pt x="30810" y="0"/>
                </a:lnTo>
                <a:close/>
              </a:path>
            </a:pathLst>
          </a:custGeom>
          <a:solidFill>
            <a:srgbClr val="C2D1D4"/>
          </a:solidFill>
        </p:spPr>
        <p:txBody>
          <a:bodyPr wrap="square" lIns="0" tIns="0" rIns="0" bIns="0" rtlCol="0"/>
          <a:lstStyle/>
          <a:p>
            <a:endParaRPr/>
          </a:p>
        </p:txBody>
      </p:sp>
      <p:sp>
        <p:nvSpPr>
          <p:cNvPr id="250" name="bk object 250"/>
          <p:cNvSpPr/>
          <p:nvPr/>
        </p:nvSpPr>
        <p:spPr>
          <a:xfrm>
            <a:off x="10981204" y="351092"/>
            <a:ext cx="179705" cy="267970"/>
          </a:xfrm>
          <a:custGeom>
            <a:avLst/>
            <a:gdLst/>
            <a:ahLst/>
            <a:cxnLst/>
            <a:rect l="l" t="t" r="r" b="b"/>
            <a:pathLst>
              <a:path w="179704" h="267970">
                <a:moveTo>
                  <a:pt x="179311" y="18135"/>
                </a:moveTo>
                <a:lnTo>
                  <a:pt x="30810" y="0"/>
                </a:lnTo>
                <a:lnTo>
                  <a:pt x="0" y="249453"/>
                </a:lnTo>
                <a:lnTo>
                  <a:pt x="148577" y="267665"/>
                </a:lnTo>
                <a:lnTo>
                  <a:pt x="179311" y="18135"/>
                </a:lnTo>
                <a:close/>
              </a:path>
            </a:pathLst>
          </a:custGeom>
          <a:ln w="3175">
            <a:solidFill>
              <a:srgbClr val="95A0A9"/>
            </a:solidFill>
          </a:ln>
        </p:spPr>
        <p:txBody>
          <a:bodyPr wrap="square" lIns="0" tIns="0" rIns="0" bIns="0" rtlCol="0"/>
          <a:lstStyle/>
          <a:p>
            <a:endParaRPr/>
          </a:p>
        </p:txBody>
      </p:sp>
      <p:sp>
        <p:nvSpPr>
          <p:cNvPr id="251" name="bk object 251"/>
          <p:cNvSpPr/>
          <p:nvPr/>
        </p:nvSpPr>
        <p:spPr>
          <a:xfrm>
            <a:off x="1843216" y="1856211"/>
            <a:ext cx="116687" cy="94322"/>
          </a:xfrm>
          <a:prstGeom prst="rect">
            <a:avLst/>
          </a:prstGeom>
          <a:blipFill>
            <a:blip r:embed="rId50" cstate="print"/>
            <a:stretch>
              <a:fillRect/>
            </a:stretch>
          </a:blipFill>
        </p:spPr>
        <p:txBody>
          <a:bodyPr wrap="square" lIns="0" tIns="0" rIns="0" bIns="0" rtlCol="0"/>
          <a:lstStyle/>
          <a:p>
            <a:endParaRPr/>
          </a:p>
        </p:txBody>
      </p:sp>
      <p:sp>
        <p:nvSpPr>
          <p:cNvPr id="252" name="bk object 252"/>
          <p:cNvSpPr/>
          <p:nvPr/>
        </p:nvSpPr>
        <p:spPr>
          <a:xfrm>
            <a:off x="3107719" y="1858974"/>
            <a:ext cx="272415" cy="292735"/>
          </a:xfrm>
          <a:custGeom>
            <a:avLst/>
            <a:gdLst/>
            <a:ahLst/>
            <a:cxnLst/>
            <a:rect l="l" t="t" r="r" b="b"/>
            <a:pathLst>
              <a:path w="272414" h="292735">
                <a:moveTo>
                  <a:pt x="131064" y="11582"/>
                </a:moveTo>
                <a:lnTo>
                  <a:pt x="0" y="148602"/>
                </a:lnTo>
                <a:lnTo>
                  <a:pt x="150634" y="292734"/>
                </a:lnTo>
                <a:lnTo>
                  <a:pt x="222313" y="218160"/>
                </a:lnTo>
                <a:lnTo>
                  <a:pt x="212699" y="208724"/>
                </a:lnTo>
                <a:lnTo>
                  <a:pt x="272173" y="146545"/>
                </a:lnTo>
                <a:lnTo>
                  <a:pt x="219773" y="96685"/>
                </a:lnTo>
                <a:lnTo>
                  <a:pt x="247827" y="67411"/>
                </a:lnTo>
                <a:lnTo>
                  <a:pt x="208282" y="29336"/>
                </a:lnTo>
                <a:lnTo>
                  <a:pt x="149517" y="29336"/>
                </a:lnTo>
                <a:lnTo>
                  <a:pt x="131064" y="11582"/>
                </a:lnTo>
                <a:close/>
              </a:path>
              <a:path w="272414" h="292735">
                <a:moveTo>
                  <a:pt x="177812" y="0"/>
                </a:moveTo>
                <a:lnTo>
                  <a:pt x="149517" y="29336"/>
                </a:lnTo>
                <a:lnTo>
                  <a:pt x="208282" y="29336"/>
                </a:lnTo>
                <a:lnTo>
                  <a:pt x="177812" y="0"/>
                </a:lnTo>
                <a:close/>
              </a:path>
            </a:pathLst>
          </a:custGeom>
          <a:solidFill>
            <a:srgbClr val="C2D1D4"/>
          </a:solidFill>
        </p:spPr>
        <p:txBody>
          <a:bodyPr wrap="square" lIns="0" tIns="0" rIns="0" bIns="0" rtlCol="0"/>
          <a:lstStyle/>
          <a:p>
            <a:endParaRPr/>
          </a:p>
        </p:txBody>
      </p:sp>
      <p:sp>
        <p:nvSpPr>
          <p:cNvPr id="253" name="bk object 253"/>
          <p:cNvSpPr/>
          <p:nvPr/>
        </p:nvSpPr>
        <p:spPr>
          <a:xfrm>
            <a:off x="3107719" y="1858974"/>
            <a:ext cx="272415" cy="292735"/>
          </a:xfrm>
          <a:custGeom>
            <a:avLst/>
            <a:gdLst/>
            <a:ahLst/>
            <a:cxnLst/>
            <a:rect l="l" t="t" r="r" b="b"/>
            <a:pathLst>
              <a:path w="272414" h="292735">
                <a:moveTo>
                  <a:pt x="272173" y="146545"/>
                </a:moveTo>
                <a:lnTo>
                  <a:pt x="219773" y="96685"/>
                </a:lnTo>
                <a:lnTo>
                  <a:pt x="247827" y="67411"/>
                </a:lnTo>
                <a:lnTo>
                  <a:pt x="177812" y="0"/>
                </a:lnTo>
                <a:lnTo>
                  <a:pt x="149517" y="29336"/>
                </a:lnTo>
                <a:lnTo>
                  <a:pt x="131064" y="11582"/>
                </a:lnTo>
                <a:lnTo>
                  <a:pt x="0" y="148602"/>
                </a:lnTo>
                <a:lnTo>
                  <a:pt x="150634" y="292734"/>
                </a:lnTo>
                <a:lnTo>
                  <a:pt x="222313" y="218160"/>
                </a:lnTo>
                <a:lnTo>
                  <a:pt x="212699" y="208724"/>
                </a:lnTo>
                <a:lnTo>
                  <a:pt x="272173" y="146545"/>
                </a:lnTo>
                <a:close/>
              </a:path>
            </a:pathLst>
          </a:custGeom>
          <a:ln w="3175">
            <a:solidFill>
              <a:srgbClr val="95A0A9"/>
            </a:solidFill>
          </a:ln>
        </p:spPr>
        <p:txBody>
          <a:bodyPr wrap="square" lIns="0" tIns="0" rIns="0" bIns="0" rtlCol="0"/>
          <a:lstStyle/>
          <a:p>
            <a:endParaRPr/>
          </a:p>
        </p:txBody>
      </p:sp>
      <p:sp>
        <p:nvSpPr>
          <p:cNvPr id="254" name="bk object 254"/>
          <p:cNvSpPr/>
          <p:nvPr/>
        </p:nvSpPr>
        <p:spPr>
          <a:xfrm>
            <a:off x="10747312" y="514827"/>
            <a:ext cx="134162" cy="105130"/>
          </a:xfrm>
          <a:prstGeom prst="rect">
            <a:avLst/>
          </a:prstGeom>
          <a:blipFill>
            <a:blip r:embed="rId51" cstate="print"/>
            <a:stretch>
              <a:fillRect/>
            </a:stretch>
          </a:blipFill>
        </p:spPr>
        <p:txBody>
          <a:bodyPr wrap="square" lIns="0" tIns="0" rIns="0" bIns="0" rtlCol="0"/>
          <a:lstStyle/>
          <a:p>
            <a:endParaRPr/>
          </a:p>
        </p:txBody>
      </p:sp>
      <p:sp>
        <p:nvSpPr>
          <p:cNvPr id="255" name="bk object 255"/>
          <p:cNvSpPr/>
          <p:nvPr/>
        </p:nvSpPr>
        <p:spPr>
          <a:xfrm>
            <a:off x="4226477" y="3333807"/>
            <a:ext cx="746760" cy="697865"/>
          </a:xfrm>
          <a:custGeom>
            <a:avLst/>
            <a:gdLst/>
            <a:ahLst/>
            <a:cxnLst/>
            <a:rect l="l" t="t" r="r" b="b"/>
            <a:pathLst>
              <a:path w="746760" h="697864">
                <a:moveTo>
                  <a:pt x="190373" y="0"/>
                </a:moveTo>
                <a:lnTo>
                  <a:pt x="0" y="633958"/>
                </a:lnTo>
                <a:lnTo>
                  <a:pt x="213601" y="697852"/>
                </a:lnTo>
                <a:lnTo>
                  <a:pt x="273316" y="498855"/>
                </a:lnTo>
                <a:lnTo>
                  <a:pt x="733959" y="498855"/>
                </a:lnTo>
                <a:lnTo>
                  <a:pt x="746658" y="457022"/>
                </a:lnTo>
                <a:lnTo>
                  <a:pt x="426545" y="360324"/>
                </a:lnTo>
                <a:lnTo>
                  <a:pt x="411073" y="360324"/>
                </a:lnTo>
                <a:lnTo>
                  <a:pt x="323977" y="330326"/>
                </a:lnTo>
                <a:lnTo>
                  <a:pt x="404228" y="63817"/>
                </a:lnTo>
                <a:lnTo>
                  <a:pt x="190373" y="0"/>
                </a:lnTo>
                <a:close/>
              </a:path>
              <a:path w="746760" h="697864">
                <a:moveTo>
                  <a:pt x="733959" y="498855"/>
                </a:moveTo>
                <a:lnTo>
                  <a:pt x="273316" y="498855"/>
                </a:lnTo>
                <a:lnTo>
                  <a:pt x="358775" y="532841"/>
                </a:lnTo>
                <a:lnTo>
                  <a:pt x="692950" y="633945"/>
                </a:lnTo>
                <a:lnTo>
                  <a:pt x="733959" y="498855"/>
                </a:lnTo>
                <a:close/>
              </a:path>
              <a:path w="746760" h="697864">
                <a:moveTo>
                  <a:pt x="412292" y="356019"/>
                </a:moveTo>
                <a:lnTo>
                  <a:pt x="411073" y="360324"/>
                </a:lnTo>
                <a:lnTo>
                  <a:pt x="426545" y="360324"/>
                </a:lnTo>
                <a:lnTo>
                  <a:pt x="412292" y="356019"/>
                </a:lnTo>
                <a:close/>
              </a:path>
            </a:pathLst>
          </a:custGeom>
          <a:solidFill>
            <a:srgbClr val="C2D1D4"/>
          </a:solidFill>
        </p:spPr>
        <p:txBody>
          <a:bodyPr wrap="square" lIns="0" tIns="0" rIns="0" bIns="0" rtlCol="0"/>
          <a:lstStyle/>
          <a:p>
            <a:endParaRPr/>
          </a:p>
        </p:txBody>
      </p:sp>
      <p:sp>
        <p:nvSpPr>
          <p:cNvPr id="256" name="bk object 256"/>
          <p:cNvSpPr/>
          <p:nvPr/>
        </p:nvSpPr>
        <p:spPr>
          <a:xfrm>
            <a:off x="4226477" y="3333807"/>
            <a:ext cx="746760" cy="697865"/>
          </a:xfrm>
          <a:custGeom>
            <a:avLst/>
            <a:gdLst/>
            <a:ahLst/>
            <a:cxnLst/>
            <a:rect l="l" t="t" r="r" b="b"/>
            <a:pathLst>
              <a:path w="746760" h="697864">
                <a:moveTo>
                  <a:pt x="273316" y="498855"/>
                </a:moveTo>
                <a:lnTo>
                  <a:pt x="358775" y="532841"/>
                </a:lnTo>
                <a:lnTo>
                  <a:pt x="692950" y="633945"/>
                </a:lnTo>
                <a:lnTo>
                  <a:pt x="746658" y="457022"/>
                </a:lnTo>
                <a:lnTo>
                  <a:pt x="412292" y="356019"/>
                </a:lnTo>
                <a:lnTo>
                  <a:pt x="411073" y="360324"/>
                </a:lnTo>
                <a:lnTo>
                  <a:pt x="323977" y="330326"/>
                </a:lnTo>
                <a:lnTo>
                  <a:pt x="404228" y="63817"/>
                </a:lnTo>
                <a:lnTo>
                  <a:pt x="190373" y="0"/>
                </a:lnTo>
                <a:lnTo>
                  <a:pt x="0" y="633958"/>
                </a:lnTo>
                <a:lnTo>
                  <a:pt x="213601" y="697852"/>
                </a:lnTo>
                <a:lnTo>
                  <a:pt x="273316" y="498855"/>
                </a:lnTo>
                <a:close/>
              </a:path>
            </a:pathLst>
          </a:custGeom>
          <a:ln w="3175">
            <a:solidFill>
              <a:srgbClr val="95A0A9"/>
            </a:solidFill>
          </a:ln>
        </p:spPr>
        <p:txBody>
          <a:bodyPr wrap="square" lIns="0" tIns="0" rIns="0" bIns="0" rtlCol="0"/>
          <a:lstStyle/>
          <a:p>
            <a:endParaRPr/>
          </a:p>
        </p:txBody>
      </p:sp>
      <p:sp>
        <p:nvSpPr>
          <p:cNvPr id="257" name="bk object 257"/>
          <p:cNvSpPr/>
          <p:nvPr/>
        </p:nvSpPr>
        <p:spPr>
          <a:xfrm>
            <a:off x="2836092" y="937497"/>
            <a:ext cx="681990" cy="703580"/>
          </a:xfrm>
          <a:custGeom>
            <a:avLst/>
            <a:gdLst/>
            <a:ahLst/>
            <a:cxnLst/>
            <a:rect l="l" t="t" r="r" b="b"/>
            <a:pathLst>
              <a:path w="681989" h="703580">
                <a:moveTo>
                  <a:pt x="381464" y="229717"/>
                </a:moveTo>
                <a:lnTo>
                  <a:pt x="100774" y="229717"/>
                </a:lnTo>
                <a:lnTo>
                  <a:pt x="526872" y="703084"/>
                </a:lnTo>
                <a:lnTo>
                  <a:pt x="681748" y="563295"/>
                </a:lnTo>
                <a:lnTo>
                  <a:pt x="381464" y="229717"/>
                </a:lnTo>
                <a:close/>
              </a:path>
              <a:path w="681989" h="703580">
                <a:moveTo>
                  <a:pt x="174447" y="0"/>
                </a:moveTo>
                <a:lnTo>
                  <a:pt x="0" y="157175"/>
                </a:lnTo>
                <a:lnTo>
                  <a:pt x="66306" y="230682"/>
                </a:lnTo>
                <a:lnTo>
                  <a:pt x="81216" y="247421"/>
                </a:lnTo>
                <a:lnTo>
                  <a:pt x="100774" y="229717"/>
                </a:lnTo>
                <a:lnTo>
                  <a:pt x="381464" y="229717"/>
                </a:lnTo>
                <a:lnTo>
                  <a:pt x="174447" y="0"/>
                </a:lnTo>
                <a:close/>
              </a:path>
            </a:pathLst>
          </a:custGeom>
          <a:solidFill>
            <a:srgbClr val="C2D1D4"/>
          </a:solidFill>
        </p:spPr>
        <p:txBody>
          <a:bodyPr wrap="square" lIns="0" tIns="0" rIns="0" bIns="0" rtlCol="0"/>
          <a:lstStyle/>
          <a:p>
            <a:endParaRPr/>
          </a:p>
        </p:txBody>
      </p:sp>
      <p:sp>
        <p:nvSpPr>
          <p:cNvPr id="258" name="bk object 258"/>
          <p:cNvSpPr/>
          <p:nvPr/>
        </p:nvSpPr>
        <p:spPr>
          <a:xfrm>
            <a:off x="2836092" y="937497"/>
            <a:ext cx="681990" cy="703580"/>
          </a:xfrm>
          <a:custGeom>
            <a:avLst/>
            <a:gdLst/>
            <a:ahLst/>
            <a:cxnLst/>
            <a:rect l="l" t="t" r="r" b="b"/>
            <a:pathLst>
              <a:path w="681989" h="703580">
                <a:moveTo>
                  <a:pt x="255879" y="90208"/>
                </a:moveTo>
                <a:lnTo>
                  <a:pt x="174447" y="0"/>
                </a:lnTo>
                <a:lnTo>
                  <a:pt x="0" y="157175"/>
                </a:lnTo>
                <a:lnTo>
                  <a:pt x="66306" y="230682"/>
                </a:lnTo>
                <a:lnTo>
                  <a:pt x="81216" y="247421"/>
                </a:lnTo>
                <a:lnTo>
                  <a:pt x="100774" y="229717"/>
                </a:lnTo>
                <a:lnTo>
                  <a:pt x="526872" y="703084"/>
                </a:lnTo>
                <a:lnTo>
                  <a:pt x="681748" y="563295"/>
                </a:lnTo>
                <a:lnTo>
                  <a:pt x="255879" y="90208"/>
                </a:lnTo>
                <a:close/>
              </a:path>
            </a:pathLst>
          </a:custGeom>
          <a:ln w="3175">
            <a:solidFill>
              <a:srgbClr val="95A0A9"/>
            </a:solidFill>
          </a:ln>
        </p:spPr>
        <p:txBody>
          <a:bodyPr wrap="square" lIns="0" tIns="0" rIns="0" bIns="0" rtlCol="0"/>
          <a:lstStyle/>
          <a:p>
            <a:endParaRPr/>
          </a:p>
        </p:txBody>
      </p:sp>
      <p:sp>
        <p:nvSpPr>
          <p:cNvPr id="259" name="bk object 259"/>
          <p:cNvSpPr/>
          <p:nvPr/>
        </p:nvSpPr>
        <p:spPr>
          <a:xfrm>
            <a:off x="10548288" y="0"/>
            <a:ext cx="772795" cy="601980"/>
          </a:xfrm>
          <a:custGeom>
            <a:avLst/>
            <a:gdLst/>
            <a:ahLst/>
            <a:cxnLst/>
            <a:rect l="l" t="t" r="r" b="b"/>
            <a:pathLst>
              <a:path w="772795" h="601980">
                <a:moveTo>
                  <a:pt x="246494" y="0"/>
                </a:moveTo>
                <a:lnTo>
                  <a:pt x="109727" y="0"/>
                </a:lnTo>
                <a:lnTo>
                  <a:pt x="0" y="573366"/>
                </a:lnTo>
                <a:lnTo>
                  <a:pt x="155282" y="601637"/>
                </a:lnTo>
                <a:lnTo>
                  <a:pt x="200469" y="387464"/>
                </a:lnTo>
                <a:lnTo>
                  <a:pt x="175818" y="381863"/>
                </a:lnTo>
                <a:lnTo>
                  <a:pt x="193306" y="294995"/>
                </a:lnTo>
                <a:lnTo>
                  <a:pt x="768020" y="294995"/>
                </a:lnTo>
                <a:lnTo>
                  <a:pt x="772756" y="243954"/>
                </a:lnTo>
                <a:lnTo>
                  <a:pt x="639394" y="240588"/>
                </a:lnTo>
                <a:lnTo>
                  <a:pt x="639206" y="235026"/>
                </a:lnTo>
                <a:lnTo>
                  <a:pt x="331330" y="235026"/>
                </a:lnTo>
                <a:lnTo>
                  <a:pt x="241236" y="223837"/>
                </a:lnTo>
                <a:lnTo>
                  <a:pt x="277444" y="4953"/>
                </a:lnTo>
                <a:lnTo>
                  <a:pt x="246494" y="0"/>
                </a:lnTo>
                <a:close/>
              </a:path>
              <a:path w="772795" h="601980">
                <a:moveTo>
                  <a:pt x="768020" y="294995"/>
                </a:moveTo>
                <a:lnTo>
                  <a:pt x="193306" y="294995"/>
                </a:lnTo>
                <a:lnTo>
                  <a:pt x="321043" y="317652"/>
                </a:lnTo>
                <a:lnTo>
                  <a:pt x="393484" y="321348"/>
                </a:lnTo>
                <a:lnTo>
                  <a:pt x="633348" y="324142"/>
                </a:lnTo>
                <a:lnTo>
                  <a:pt x="620902" y="440270"/>
                </a:lnTo>
                <a:lnTo>
                  <a:pt x="753389" y="452653"/>
                </a:lnTo>
                <a:lnTo>
                  <a:pt x="768020" y="294995"/>
                </a:lnTo>
                <a:close/>
              </a:path>
              <a:path w="772795" h="601980">
                <a:moveTo>
                  <a:pt x="328231" y="195160"/>
                </a:moveTo>
                <a:lnTo>
                  <a:pt x="331330" y="235026"/>
                </a:lnTo>
                <a:lnTo>
                  <a:pt x="639206" y="235026"/>
                </a:lnTo>
                <a:lnTo>
                  <a:pt x="639071" y="231025"/>
                </a:lnTo>
                <a:lnTo>
                  <a:pt x="420027" y="231025"/>
                </a:lnTo>
                <a:lnTo>
                  <a:pt x="420966" y="197040"/>
                </a:lnTo>
                <a:lnTo>
                  <a:pt x="328231" y="195160"/>
                </a:lnTo>
                <a:close/>
              </a:path>
              <a:path w="772795" h="601980">
                <a:moveTo>
                  <a:pt x="639013" y="229311"/>
                </a:moveTo>
                <a:lnTo>
                  <a:pt x="420027" y="231025"/>
                </a:lnTo>
                <a:lnTo>
                  <a:pt x="639071" y="231025"/>
                </a:lnTo>
                <a:lnTo>
                  <a:pt x="639013" y="229311"/>
                </a:lnTo>
                <a:close/>
              </a:path>
            </a:pathLst>
          </a:custGeom>
          <a:solidFill>
            <a:srgbClr val="C2D1D4"/>
          </a:solidFill>
        </p:spPr>
        <p:txBody>
          <a:bodyPr wrap="square" lIns="0" tIns="0" rIns="0" bIns="0" rtlCol="0"/>
          <a:lstStyle/>
          <a:p>
            <a:endParaRPr/>
          </a:p>
        </p:txBody>
      </p:sp>
      <p:sp>
        <p:nvSpPr>
          <p:cNvPr id="260" name="bk object 260"/>
          <p:cNvSpPr/>
          <p:nvPr/>
        </p:nvSpPr>
        <p:spPr>
          <a:xfrm>
            <a:off x="10548288" y="0"/>
            <a:ext cx="772795" cy="601980"/>
          </a:xfrm>
          <a:custGeom>
            <a:avLst/>
            <a:gdLst/>
            <a:ahLst/>
            <a:cxnLst/>
            <a:rect l="l" t="t" r="r" b="b"/>
            <a:pathLst>
              <a:path w="772795" h="601980">
                <a:moveTo>
                  <a:pt x="246494" y="0"/>
                </a:moveTo>
                <a:lnTo>
                  <a:pt x="277444" y="4953"/>
                </a:lnTo>
                <a:lnTo>
                  <a:pt x="241236" y="223837"/>
                </a:lnTo>
                <a:lnTo>
                  <a:pt x="331330" y="235026"/>
                </a:lnTo>
                <a:lnTo>
                  <a:pt x="328231" y="195160"/>
                </a:lnTo>
                <a:lnTo>
                  <a:pt x="420966" y="197040"/>
                </a:lnTo>
                <a:lnTo>
                  <a:pt x="420027" y="231025"/>
                </a:lnTo>
                <a:lnTo>
                  <a:pt x="639013" y="229311"/>
                </a:lnTo>
                <a:lnTo>
                  <a:pt x="639394" y="240588"/>
                </a:lnTo>
                <a:lnTo>
                  <a:pt x="772756" y="243954"/>
                </a:lnTo>
                <a:lnTo>
                  <a:pt x="753389" y="452653"/>
                </a:lnTo>
                <a:lnTo>
                  <a:pt x="620902" y="440270"/>
                </a:lnTo>
                <a:lnTo>
                  <a:pt x="633348" y="324142"/>
                </a:lnTo>
                <a:lnTo>
                  <a:pt x="393484" y="321348"/>
                </a:lnTo>
                <a:lnTo>
                  <a:pt x="321043" y="317652"/>
                </a:lnTo>
                <a:lnTo>
                  <a:pt x="193306" y="294995"/>
                </a:lnTo>
                <a:lnTo>
                  <a:pt x="175818" y="381863"/>
                </a:lnTo>
                <a:lnTo>
                  <a:pt x="200469" y="387464"/>
                </a:lnTo>
                <a:lnTo>
                  <a:pt x="155282" y="601637"/>
                </a:lnTo>
                <a:lnTo>
                  <a:pt x="0" y="573366"/>
                </a:lnTo>
                <a:lnTo>
                  <a:pt x="73037" y="191554"/>
                </a:lnTo>
                <a:lnTo>
                  <a:pt x="109727" y="0"/>
                </a:lnTo>
              </a:path>
            </a:pathLst>
          </a:custGeom>
          <a:ln w="3175">
            <a:solidFill>
              <a:srgbClr val="95A0A9"/>
            </a:solidFill>
          </a:ln>
        </p:spPr>
        <p:txBody>
          <a:bodyPr wrap="square" lIns="0" tIns="0" rIns="0" bIns="0" rtlCol="0"/>
          <a:lstStyle/>
          <a:p>
            <a:endParaRPr/>
          </a:p>
        </p:txBody>
      </p:sp>
      <p:sp>
        <p:nvSpPr>
          <p:cNvPr id="261" name="bk object 261"/>
          <p:cNvSpPr/>
          <p:nvPr/>
        </p:nvSpPr>
        <p:spPr>
          <a:xfrm>
            <a:off x="1377834" y="1935543"/>
            <a:ext cx="325755" cy="307975"/>
          </a:xfrm>
          <a:custGeom>
            <a:avLst/>
            <a:gdLst/>
            <a:ahLst/>
            <a:cxnLst/>
            <a:rect l="l" t="t" r="r" b="b"/>
            <a:pathLst>
              <a:path w="325755" h="307975">
                <a:moveTo>
                  <a:pt x="301152" y="226428"/>
                </a:moveTo>
                <a:lnTo>
                  <a:pt x="196443" y="226428"/>
                </a:lnTo>
                <a:lnTo>
                  <a:pt x="261035" y="307784"/>
                </a:lnTo>
                <a:lnTo>
                  <a:pt x="325589" y="259359"/>
                </a:lnTo>
                <a:lnTo>
                  <a:pt x="301152" y="226428"/>
                </a:lnTo>
                <a:close/>
              </a:path>
              <a:path w="325755" h="307975">
                <a:moveTo>
                  <a:pt x="188162" y="233362"/>
                </a:moveTo>
                <a:lnTo>
                  <a:pt x="126377" y="233362"/>
                </a:lnTo>
                <a:lnTo>
                  <a:pt x="147955" y="267030"/>
                </a:lnTo>
                <a:lnTo>
                  <a:pt x="188162" y="233362"/>
                </a:lnTo>
                <a:close/>
              </a:path>
              <a:path w="325755" h="307975">
                <a:moveTo>
                  <a:pt x="77965" y="0"/>
                </a:moveTo>
                <a:lnTo>
                  <a:pt x="40474" y="29591"/>
                </a:lnTo>
                <a:lnTo>
                  <a:pt x="56921" y="52184"/>
                </a:lnTo>
                <a:lnTo>
                  <a:pt x="0" y="97332"/>
                </a:lnTo>
                <a:lnTo>
                  <a:pt x="113055" y="244322"/>
                </a:lnTo>
                <a:lnTo>
                  <a:pt x="126377" y="233362"/>
                </a:lnTo>
                <a:lnTo>
                  <a:pt x="188162" y="233362"/>
                </a:lnTo>
                <a:lnTo>
                  <a:pt x="196443" y="226428"/>
                </a:lnTo>
                <a:lnTo>
                  <a:pt x="301152" y="226428"/>
                </a:lnTo>
                <a:lnTo>
                  <a:pt x="217301" y="113436"/>
                </a:lnTo>
                <a:lnTo>
                  <a:pt x="168338" y="113436"/>
                </a:lnTo>
                <a:lnTo>
                  <a:pt x="77965" y="0"/>
                </a:lnTo>
                <a:close/>
              </a:path>
              <a:path w="325755" h="307975">
                <a:moveTo>
                  <a:pt x="198678" y="88341"/>
                </a:moveTo>
                <a:lnTo>
                  <a:pt x="168338" y="113436"/>
                </a:lnTo>
                <a:lnTo>
                  <a:pt x="217301" y="113436"/>
                </a:lnTo>
                <a:lnTo>
                  <a:pt x="198678" y="88341"/>
                </a:lnTo>
                <a:close/>
              </a:path>
            </a:pathLst>
          </a:custGeom>
          <a:solidFill>
            <a:srgbClr val="C2D1D4"/>
          </a:solidFill>
        </p:spPr>
        <p:txBody>
          <a:bodyPr wrap="square" lIns="0" tIns="0" rIns="0" bIns="0" rtlCol="0"/>
          <a:lstStyle/>
          <a:p>
            <a:endParaRPr/>
          </a:p>
        </p:txBody>
      </p:sp>
      <p:sp>
        <p:nvSpPr>
          <p:cNvPr id="262" name="bk object 262"/>
          <p:cNvSpPr/>
          <p:nvPr/>
        </p:nvSpPr>
        <p:spPr>
          <a:xfrm>
            <a:off x="1377834" y="1935543"/>
            <a:ext cx="325755" cy="307975"/>
          </a:xfrm>
          <a:custGeom>
            <a:avLst/>
            <a:gdLst/>
            <a:ahLst/>
            <a:cxnLst/>
            <a:rect l="l" t="t" r="r" b="b"/>
            <a:pathLst>
              <a:path w="325755" h="307975">
                <a:moveTo>
                  <a:pt x="325589" y="259359"/>
                </a:moveTo>
                <a:lnTo>
                  <a:pt x="198678" y="88341"/>
                </a:lnTo>
                <a:lnTo>
                  <a:pt x="168338" y="113436"/>
                </a:lnTo>
                <a:lnTo>
                  <a:pt x="77965" y="0"/>
                </a:lnTo>
                <a:lnTo>
                  <a:pt x="40474" y="29591"/>
                </a:lnTo>
                <a:lnTo>
                  <a:pt x="56921" y="52184"/>
                </a:lnTo>
                <a:lnTo>
                  <a:pt x="0" y="97332"/>
                </a:lnTo>
                <a:lnTo>
                  <a:pt x="113055" y="244322"/>
                </a:lnTo>
                <a:lnTo>
                  <a:pt x="126377" y="233362"/>
                </a:lnTo>
                <a:lnTo>
                  <a:pt x="147955" y="267030"/>
                </a:lnTo>
                <a:lnTo>
                  <a:pt x="196443" y="226428"/>
                </a:lnTo>
                <a:lnTo>
                  <a:pt x="261035" y="307784"/>
                </a:lnTo>
                <a:lnTo>
                  <a:pt x="325589" y="259359"/>
                </a:lnTo>
                <a:close/>
              </a:path>
            </a:pathLst>
          </a:custGeom>
          <a:ln w="3175">
            <a:solidFill>
              <a:srgbClr val="95A0A9"/>
            </a:solidFill>
          </a:ln>
        </p:spPr>
        <p:txBody>
          <a:bodyPr wrap="square" lIns="0" tIns="0" rIns="0" bIns="0" rtlCol="0"/>
          <a:lstStyle/>
          <a:p>
            <a:endParaRPr/>
          </a:p>
        </p:txBody>
      </p:sp>
      <p:sp>
        <p:nvSpPr>
          <p:cNvPr id="263" name="bk object 263"/>
          <p:cNvSpPr/>
          <p:nvPr/>
        </p:nvSpPr>
        <p:spPr>
          <a:xfrm>
            <a:off x="448235" y="9026950"/>
            <a:ext cx="559435" cy="435609"/>
          </a:xfrm>
          <a:custGeom>
            <a:avLst/>
            <a:gdLst/>
            <a:ahLst/>
            <a:cxnLst/>
            <a:rect l="l" t="t" r="r" b="b"/>
            <a:pathLst>
              <a:path w="559435" h="435609">
                <a:moveTo>
                  <a:pt x="455688" y="0"/>
                </a:moveTo>
                <a:lnTo>
                  <a:pt x="0" y="308863"/>
                </a:lnTo>
                <a:lnTo>
                  <a:pt x="85636" y="435546"/>
                </a:lnTo>
                <a:lnTo>
                  <a:pt x="340842" y="262534"/>
                </a:lnTo>
                <a:lnTo>
                  <a:pt x="396046" y="262534"/>
                </a:lnTo>
                <a:lnTo>
                  <a:pt x="558876" y="152107"/>
                </a:lnTo>
                <a:lnTo>
                  <a:pt x="455688" y="0"/>
                </a:lnTo>
                <a:close/>
              </a:path>
              <a:path w="559435" h="435609">
                <a:moveTo>
                  <a:pt x="396046" y="262534"/>
                </a:moveTo>
                <a:lnTo>
                  <a:pt x="340842" y="262534"/>
                </a:lnTo>
                <a:lnTo>
                  <a:pt x="358330" y="288112"/>
                </a:lnTo>
                <a:lnTo>
                  <a:pt x="396046" y="262534"/>
                </a:lnTo>
                <a:close/>
              </a:path>
            </a:pathLst>
          </a:custGeom>
          <a:solidFill>
            <a:srgbClr val="C2D1D4"/>
          </a:solidFill>
        </p:spPr>
        <p:txBody>
          <a:bodyPr wrap="square" lIns="0" tIns="0" rIns="0" bIns="0" rtlCol="0"/>
          <a:lstStyle/>
          <a:p>
            <a:endParaRPr/>
          </a:p>
        </p:txBody>
      </p:sp>
      <p:sp>
        <p:nvSpPr>
          <p:cNvPr id="264" name="bk object 264"/>
          <p:cNvSpPr/>
          <p:nvPr/>
        </p:nvSpPr>
        <p:spPr>
          <a:xfrm>
            <a:off x="448235" y="9026950"/>
            <a:ext cx="559435" cy="435609"/>
          </a:xfrm>
          <a:custGeom>
            <a:avLst/>
            <a:gdLst/>
            <a:ahLst/>
            <a:cxnLst/>
            <a:rect l="l" t="t" r="r" b="b"/>
            <a:pathLst>
              <a:path w="559435" h="435609">
                <a:moveTo>
                  <a:pt x="85636" y="435546"/>
                </a:moveTo>
                <a:lnTo>
                  <a:pt x="340842" y="262534"/>
                </a:lnTo>
                <a:lnTo>
                  <a:pt x="358330" y="288112"/>
                </a:lnTo>
                <a:lnTo>
                  <a:pt x="558876" y="152107"/>
                </a:lnTo>
                <a:lnTo>
                  <a:pt x="471208" y="22974"/>
                </a:lnTo>
                <a:lnTo>
                  <a:pt x="455688" y="0"/>
                </a:lnTo>
                <a:lnTo>
                  <a:pt x="255041" y="136016"/>
                </a:lnTo>
                <a:lnTo>
                  <a:pt x="0" y="308863"/>
                </a:lnTo>
                <a:lnTo>
                  <a:pt x="85636" y="435546"/>
                </a:lnTo>
                <a:close/>
              </a:path>
            </a:pathLst>
          </a:custGeom>
          <a:ln w="3175">
            <a:solidFill>
              <a:srgbClr val="95A0A9"/>
            </a:solidFill>
          </a:ln>
        </p:spPr>
        <p:txBody>
          <a:bodyPr wrap="square" lIns="0" tIns="0" rIns="0" bIns="0" rtlCol="0"/>
          <a:lstStyle/>
          <a:p>
            <a:endParaRPr/>
          </a:p>
        </p:txBody>
      </p:sp>
      <p:sp>
        <p:nvSpPr>
          <p:cNvPr id="265" name="bk object 265"/>
          <p:cNvSpPr/>
          <p:nvPr/>
        </p:nvSpPr>
        <p:spPr>
          <a:xfrm>
            <a:off x="4766488" y="9474079"/>
            <a:ext cx="0" cy="173990"/>
          </a:xfrm>
          <a:custGeom>
            <a:avLst/>
            <a:gdLst/>
            <a:ahLst/>
            <a:cxnLst/>
            <a:rect l="l" t="t" r="r" b="b"/>
            <a:pathLst>
              <a:path h="173990">
                <a:moveTo>
                  <a:pt x="0" y="0"/>
                </a:moveTo>
                <a:lnTo>
                  <a:pt x="0" y="173983"/>
                </a:lnTo>
              </a:path>
            </a:pathLst>
          </a:custGeom>
          <a:ln w="61048">
            <a:solidFill>
              <a:srgbClr val="C2D1D4"/>
            </a:solidFill>
          </a:ln>
        </p:spPr>
        <p:txBody>
          <a:bodyPr wrap="square" lIns="0" tIns="0" rIns="0" bIns="0" rtlCol="0"/>
          <a:lstStyle/>
          <a:p>
            <a:endParaRPr/>
          </a:p>
        </p:txBody>
      </p:sp>
      <p:sp>
        <p:nvSpPr>
          <p:cNvPr id="266" name="bk object 266"/>
          <p:cNvSpPr/>
          <p:nvPr/>
        </p:nvSpPr>
        <p:spPr>
          <a:xfrm>
            <a:off x="4735964" y="9474079"/>
            <a:ext cx="61594" cy="196215"/>
          </a:xfrm>
          <a:custGeom>
            <a:avLst/>
            <a:gdLst/>
            <a:ahLst/>
            <a:cxnLst/>
            <a:rect l="l" t="t" r="r" b="b"/>
            <a:pathLst>
              <a:path w="61595" h="196215">
                <a:moveTo>
                  <a:pt x="0" y="194792"/>
                </a:moveTo>
                <a:lnTo>
                  <a:pt x="57873" y="195757"/>
                </a:lnTo>
                <a:lnTo>
                  <a:pt x="61048" y="1104"/>
                </a:lnTo>
                <a:lnTo>
                  <a:pt x="3302" y="0"/>
                </a:lnTo>
                <a:lnTo>
                  <a:pt x="3467" y="3238"/>
                </a:lnTo>
                <a:lnTo>
                  <a:pt x="0" y="194792"/>
                </a:lnTo>
                <a:close/>
              </a:path>
            </a:pathLst>
          </a:custGeom>
          <a:ln w="3175">
            <a:solidFill>
              <a:srgbClr val="95A0A9"/>
            </a:solidFill>
          </a:ln>
        </p:spPr>
        <p:txBody>
          <a:bodyPr wrap="square" lIns="0" tIns="0" rIns="0" bIns="0" rtlCol="0"/>
          <a:lstStyle/>
          <a:p>
            <a:endParaRPr/>
          </a:p>
        </p:txBody>
      </p:sp>
      <p:sp>
        <p:nvSpPr>
          <p:cNvPr id="267" name="bk object 267"/>
          <p:cNvSpPr/>
          <p:nvPr/>
        </p:nvSpPr>
        <p:spPr>
          <a:xfrm>
            <a:off x="526585" y="939919"/>
            <a:ext cx="845185" cy="721995"/>
          </a:xfrm>
          <a:custGeom>
            <a:avLst/>
            <a:gdLst/>
            <a:ahLst/>
            <a:cxnLst/>
            <a:rect l="l" t="t" r="r" b="b"/>
            <a:pathLst>
              <a:path w="845185" h="721994">
                <a:moveTo>
                  <a:pt x="752366" y="362140"/>
                </a:moveTo>
                <a:lnTo>
                  <a:pt x="405625" y="362140"/>
                </a:lnTo>
                <a:lnTo>
                  <a:pt x="481050" y="401345"/>
                </a:lnTo>
                <a:lnTo>
                  <a:pt x="600024" y="468477"/>
                </a:lnTo>
                <a:lnTo>
                  <a:pt x="449491" y="601929"/>
                </a:lnTo>
                <a:lnTo>
                  <a:pt x="556082" y="721664"/>
                </a:lnTo>
                <a:lnTo>
                  <a:pt x="665924" y="630516"/>
                </a:lnTo>
                <a:lnTo>
                  <a:pt x="684657" y="615378"/>
                </a:lnTo>
                <a:lnTo>
                  <a:pt x="844626" y="483120"/>
                </a:lnTo>
                <a:lnTo>
                  <a:pt x="836637" y="412521"/>
                </a:lnTo>
                <a:lnTo>
                  <a:pt x="752366" y="362140"/>
                </a:lnTo>
                <a:close/>
              </a:path>
              <a:path w="845185" h="721994">
                <a:moveTo>
                  <a:pt x="602580" y="272592"/>
                </a:moveTo>
                <a:lnTo>
                  <a:pt x="227418" y="272592"/>
                </a:lnTo>
                <a:lnTo>
                  <a:pt x="371868" y="348284"/>
                </a:lnTo>
                <a:lnTo>
                  <a:pt x="359232" y="374942"/>
                </a:lnTo>
                <a:lnTo>
                  <a:pt x="390842" y="392087"/>
                </a:lnTo>
                <a:lnTo>
                  <a:pt x="405625" y="362140"/>
                </a:lnTo>
                <a:lnTo>
                  <a:pt x="752366" y="362140"/>
                </a:lnTo>
                <a:lnTo>
                  <a:pt x="602580" y="272592"/>
                </a:lnTo>
                <a:close/>
              </a:path>
              <a:path w="845185" h="721994">
                <a:moveTo>
                  <a:pt x="498496" y="215925"/>
                </a:moveTo>
                <a:lnTo>
                  <a:pt x="114274" y="215925"/>
                </a:lnTo>
                <a:lnTo>
                  <a:pt x="197205" y="256235"/>
                </a:lnTo>
                <a:lnTo>
                  <a:pt x="183870" y="283070"/>
                </a:lnTo>
                <a:lnTo>
                  <a:pt x="211937" y="298691"/>
                </a:lnTo>
                <a:lnTo>
                  <a:pt x="227418" y="272592"/>
                </a:lnTo>
                <a:lnTo>
                  <a:pt x="602580" y="272592"/>
                </a:lnTo>
                <a:lnTo>
                  <a:pt x="562749" y="248780"/>
                </a:lnTo>
                <a:lnTo>
                  <a:pt x="498496" y="215925"/>
                </a:lnTo>
                <a:close/>
              </a:path>
              <a:path w="845185" h="721994">
                <a:moveTo>
                  <a:pt x="70510" y="0"/>
                </a:moveTo>
                <a:lnTo>
                  <a:pt x="0" y="142189"/>
                </a:lnTo>
                <a:lnTo>
                  <a:pt x="41846" y="164198"/>
                </a:lnTo>
                <a:lnTo>
                  <a:pt x="22898" y="201803"/>
                </a:lnTo>
                <a:lnTo>
                  <a:pt x="103187" y="237998"/>
                </a:lnTo>
                <a:lnTo>
                  <a:pt x="114274" y="215925"/>
                </a:lnTo>
                <a:lnTo>
                  <a:pt x="498496" y="215925"/>
                </a:lnTo>
                <a:lnTo>
                  <a:pt x="190982" y="58547"/>
                </a:lnTo>
                <a:lnTo>
                  <a:pt x="70510" y="0"/>
                </a:lnTo>
                <a:close/>
              </a:path>
            </a:pathLst>
          </a:custGeom>
          <a:solidFill>
            <a:srgbClr val="C2D1D4"/>
          </a:solidFill>
        </p:spPr>
        <p:txBody>
          <a:bodyPr wrap="square" lIns="0" tIns="0" rIns="0" bIns="0" rtlCol="0"/>
          <a:lstStyle/>
          <a:p>
            <a:endParaRPr/>
          </a:p>
        </p:txBody>
      </p:sp>
      <p:sp>
        <p:nvSpPr>
          <p:cNvPr id="268" name="bk object 268"/>
          <p:cNvSpPr/>
          <p:nvPr/>
        </p:nvSpPr>
        <p:spPr>
          <a:xfrm>
            <a:off x="526585" y="939919"/>
            <a:ext cx="845185" cy="721995"/>
          </a:xfrm>
          <a:custGeom>
            <a:avLst/>
            <a:gdLst/>
            <a:ahLst/>
            <a:cxnLst/>
            <a:rect l="l" t="t" r="r" b="b"/>
            <a:pathLst>
              <a:path w="845185" h="721994">
                <a:moveTo>
                  <a:pt x="468807" y="394893"/>
                </a:moveTo>
                <a:lnTo>
                  <a:pt x="481050" y="401345"/>
                </a:lnTo>
                <a:lnTo>
                  <a:pt x="600024" y="468477"/>
                </a:lnTo>
                <a:lnTo>
                  <a:pt x="449491" y="601929"/>
                </a:lnTo>
                <a:lnTo>
                  <a:pt x="556082" y="721664"/>
                </a:lnTo>
                <a:lnTo>
                  <a:pt x="665924" y="630516"/>
                </a:lnTo>
                <a:lnTo>
                  <a:pt x="684657" y="615378"/>
                </a:lnTo>
                <a:lnTo>
                  <a:pt x="802436" y="517944"/>
                </a:lnTo>
                <a:lnTo>
                  <a:pt x="844626" y="483120"/>
                </a:lnTo>
                <a:lnTo>
                  <a:pt x="836637" y="412521"/>
                </a:lnTo>
                <a:lnTo>
                  <a:pt x="562749" y="248780"/>
                </a:lnTo>
                <a:lnTo>
                  <a:pt x="382384" y="156552"/>
                </a:lnTo>
                <a:lnTo>
                  <a:pt x="190982" y="58547"/>
                </a:lnTo>
                <a:lnTo>
                  <a:pt x="70510" y="0"/>
                </a:lnTo>
                <a:lnTo>
                  <a:pt x="0" y="142189"/>
                </a:lnTo>
                <a:lnTo>
                  <a:pt x="41846" y="164198"/>
                </a:lnTo>
                <a:lnTo>
                  <a:pt x="22898" y="201803"/>
                </a:lnTo>
                <a:lnTo>
                  <a:pt x="103187" y="237998"/>
                </a:lnTo>
                <a:lnTo>
                  <a:pt x="114274" y="215925"/>
                </a:lnTo>
                <a:lnTo>
                  <a:pt x="197205" y="256235"/>
                </a:lnTo>
                <a:lnTo>
                  <a:pt x="183870" y="283070"/>
                </a:lnTo>
                <a:lnTo>
                  <a:pt x="211937" y="298691"/>
                </a:lnTo>
                <a:lnTo>
                  <a:pt x="227418" y="272592"/>
                </a:lnTo>
                <a:lnTo>
                  <a:pt x="300774" y="311048"/>
                </a:lnTo>
                <a:lnTo>
                  <a:pt x="371868" y="348284"/>
                </a:lnTo>
                <a:lnTo>
                  <a:pt x="359232" y="374942"/>
                </a:lnTo>
                <a:lnTo>
                  <a:pt x="390842" y="392087"/>
                </a:lnTo>
                <a:lnTo>
                  <a:pt x="405625" y="362140"/>
                </a:lnTo>
                <a:lnTo>
                  <a:pt x="468807" y="394893"/>
                </a:lnTo>
                <a:close/>
              </a:path>
            </a:pathLst>
          </a:custGeom>
          <a:ln w="3175">
            <a:solidFill>
              <a:srgbClr val="95A0A9"/>
            </a:solidFill>
          </a:ln>
        </p:spPr>
        <p:txBody>
          <a:bodyPr wrap="square" lIns="0" tIns="0" rIns="0" bIns="0" rtlCol="0"/>
          <a:lstStyle/>
          <a:p>
            <a:endParaRPr/>
          </a:p>
        </p:txBody>
      </p:sp>
      <p:sp>
        <p:nvSpPr>
          <p:cNvPr id="269" name="bk object 269"/>
          <p:cNvSpPr/>
          <p:nvPr/>
        </p:nvSpPr>
        <p:spPr>
          <a:xfrm>
            <a:off x="4889381" y="9631700"/>
            <a:ext cx="327025" cy="0"/>
          </a:xfrm>
          <a:custGeom>
            <a:avLst/>
            <a:gdLst/>
            <a:ahLst/>
            <a:cxnLst/>
            <a:rect l="l" t="t" r="r" b="b"/>
            <a:pathLst>
              <a:path w="327025">
                <a:moveTo>
                  <a:pt x="0" y="0"/>
                </a:moveTo>
                <a:lnTo>
                  <a:pt x="326796" y="0"/>
                </a:lnTo>
              </a:path>
            </a:pathLst>
          </a:custGeom>
          <a:ln w="32725">
            <a:solidFill>
              <a:srgbClr val="C2D1D4"/>
            </a:solidFill>
          </a:ln>
        </p:spPr>
        <p:txBody>
          <a:bodyPr wrap="square" lIns="0" tIns="0" rIns="0" bIns="0" rtlCol="0"/>
          <a:lstStyle/>
          <a:p>
            <a:endParaRPr/>
          </a:p>
        </p:txBody>
      </p:sp>
      <p:sp>
        <p:nvSpPr>
          <p:cNvPr id="270" name="bk object 270"/>
          <p:cNvSpPr/>
          <p:nvPr/>
        </p:nvSpPr>
        <p:spPr>
          <a:xfrm>
            <a:off x="4889381" y="9615337"/>
            <a:ext cx="327025" cy="62865"/>
          </a:xfrm>
          <a:custGeom>
            <a:avLst/>
            <a:gdLst/>
            <a:ahLst/>
            <a:cxnLst/>
            <a:rect l="l" t="t" r="r" b="b"/>
            <a:pathLst>
              <a:path w="327025" h="62865">
                <a:moveTo>
                  <a:pt x="0" y="54203"/>
                </a:moveTo>
                <a:lnTo>
                  <a:pt x="325501" y="62496"/>
                </a:lnTo>
                <a:lnTo>
                  <a:pt x="326796" y="8381"/>
                </a:lnTo>
                <a:lnTo>
                  <a:pt x="219671" y="5613"/>
                </a:lnTo>
                <a:lnTo>
                  <a:pt x="1397" y="0"/>
                </a:lnTo>
                <a:lnTo>
                  <a:pt x="0" y="54203"/>
                </a:lnTo>
                <a:close/>
              </a:path>
            </a:pathLst>
          </a:custGeom>
          <a:ln w="3175">
            <a:solidFill>
              <a:srgbClr val="95A0A9"/>
            </a:solidFill>
          </a:ln>
        </p:spPr>
        <p:txBody>
          <a:bodyPr wrap="square" lIns="0" tIns="0" rIns="0" bIns="0" rtlCol="0"/>
          <a:lstStyle/>
          <a:p>
            <a:endParaRPr/>
          </a:p>
        </p:txBody>
      </p:sp>
      <p:sp>
        <p:nvSpPr>
          <p:cNvPr id="271" name="bk object 271"/>
          <p:cNvSpPr/>
          <p:nvPr/>
        </p:nvSpPr>
        <p:spPr>
          <a:xfrm>
            <a:off x="469897" y="5892027"/>
            <a:ext cx="458470" cy="469900"/>
          </a:xfrm>
          <a:custGeom>
            <a:avLst/>
            <a:gdLst/>
            <a:ahLst/>
            <a:cxnLst/>
            <a:rect l="l" t="t" r="r" b="b"/>
            <a:pathLst>
              <a:path w="458469" h="469900">
                <a:moveTo>
                  <a:pt x="376457" y="344055"/>
                </a:moveTo>
                <a:lnTo>
                  <a:pt x="160667" y="344055"/>
                </a:lnTo>
                <a:lnTo>
                  <a:pt x="218808" y="360641"/>
                </a:lnTo>
                <a:lnTo>
                  <a:pt x="199072" y="429818"/>
                </a:lnTo>
                <a:lnTo>
                  <a:pt x="340982" y="469823"/>
                </a:lnTo>
                <a:lnTo>
                  <a:pt x="376457" y="344055"/>
                </a:lnTo>
                <a:close/>
              </a:path>
              <a:path w="458469" h="469900">
                <a:moveTo>
                  <a:pt x="40373" y="158407"/>
                </a:moveTo>
                <a:lnTo>
                  <a:pt x="0" y="301434"/>
                </a:lnTo>
                <a:lnTo>
                  <a:pt x="105105" y="330923"/>
                </a:lnTo>
                <a:lnTo>
                  <a:pt x="99707" y="350354"/>
                </a:lnTo>
                <a:lnTo>
                  <a:pt x="154571" y="365683"/>
                </a:lnTo>
                <a:lnTo>
                  <a:pt x="160667" y="344055"/>
                </a:lnTo>
                <a:lnTo>
                  <a:pt x="376457" y="344055"/>
                </a:lnTo>
                <a:lnTo>
                  <a:pt x="412172" y="217436"/>
                </a:lnTo>
                <a:lnTo>
                  <a:pt x="255955" y="217436"/>
                </a:lnTo>
                <a:lnTo>
                  <a:pt x="198818" y="201345"/>
                </a:lnTo>
                <a:lnTo>
                  <a:pt x="202464" y="188150"/>
                </a:lnTo>
                <a:lnTo>
                  <a:pt x="145275" y="188150"/>
                </a:lnTo>
                <a:lnTo>
                  <a:pt x="40373" y="158407"/>
                </a:lnTo>
                <a:close/>
              </a:path>
              <a:path w="458469" h="469900">
                <a:moveTo>
                  <a:pt x="268541" y="100495"/>
                </a:moveTo>
                <a:lnTo>
                  <a:pt x="253885" y="152577"/>
                </a:lnTo>
                <a:lnTo>
                  <a:pt x="272884" y="158076"/>
                </a:lnTo>
                <a:lnTo>
                  <a:pt x="255955" y="217436"/>
                </a:lnTo>
                <a:lnTo>
                  <a:pt x="412172" y="217436"/>
                </a:lnTo>
                <a:lnTo>
                  <a:pt x="417893" y="197154"/>
                </a:lnTo>
                <a:lnTo>
                  <a:pt x="436650" y="197154"/>
                </a:lnTo>
                <a:lnTo>
                  <a:pt x="450126" y="149834"/>
                </a:lnTo>
                <a:lnTo>
                  <a:pt x="428815" y="143611"/>
                </a:lnTo>
                <a:lnTo>
                  <a:pt x="439574" y="105448"/>
                </a:lnTo>
                <a:lnTo>
                  <a:pt x="286296" y="105448"/>
                </a:lnTo>
                <a:lnTo>
                  <a:pt x="268541" y="100495"/>
                </a:lnTo>
                <a:close/>
              </a:path>
              <a:path w="458469" h="469900">
                <a:moveTo>
                  <a:pt x="436650" y="197154"/>
                </a:moveTo>
                <a:lnTo>
                  <a:pt x="417893" y="197154"/>
                </a:lnTo>
                <a:lnTo>
                  <a:pt x="435254" y="202057"/>
                </a:lnTo>
                <a:lnTo>
                  <a:pt x="436650" y="197154"/>
                </a:lnTo>
                <a:close/>
              </a:path>
              <a:path w="458469" h="469900">
                <a:moveTo>
                  <a:pt x="151244" y="167449"/>
                </a:moveTo>
                <a:lnTo>
                  <a:pt x="145275" y="188150"/>
                </a:lnTo>
                <a:lnTo>
                  <a:pt x="202464" y="188150"/>
                </a:lnTo>
                <a:lnTo>
                  <a:pt x="204114" y="182181"/>
                </a:lnTo>
                <a:lnTo>
                  <a:pt x="151244" y="167449"/>
                </a:lnTo>
                <a:close/>
              </a:path>
              <a:path w="458469" h="469900">
                <a:moveTo>
                  <a:pt x="316153" y="0"/>
                </a:moveTo>
                <a:lnTo>
                  <a:pt x="286296" y="105448"/>
                </a:lnTo>
                <a:lnTo>
                  <a:pt x="439574" y="105448"/>
                </a:lnTo>
                <a:lnTo>
                  <a:pt x="458012" y="40043"/>
                </a:lnTo>
                <a:lnTo>
                  <a:pt x="316153" y="0"/>
                </a:lnTo>
                <a:close/>
              </a:path>
            </a:pathLst>
          </a:custGeom>
          <a:solidFill>
            <a:srgbClr val="C2D1D4"/>
          </a:solidFill>
        </p:spPr>
        <p:txBody>
          <a:bodyPr wrap="square" lIns="0" tIns="0" rIns="0" bIns="0" rtlCol="0"/>
          <a:lstStyle/>
          <a:p>
            <a:endParaRPr/>
          </a:p>
        </p:txBody>
      </p:sp>
      <p:sp>
        <p:nvSpPr>
          <p:cNvPr id="272" name="bk object 272"/>
          <p:cNvSpPr/>
          <p:nvPr/>
        </p:nvSpPr>
        <p:spPr>
          <a:xfrm>
            <a:off x="469897" y="5892027"/>
            <a:ext cx="458470" cy="469900"/>
          </a:xfrm>
          <a:custGeom>
            <a:avLst/>
            <a:gdLst/>
            <a:ahLst/>
            <a:cxnLst/>
            <a:rect l="l" t="t" r="r" b="b"/>
            <a:pathLst>
              <a:path w="458469" h="469900">
                <a:moveTo>
                  <a:pt x="417893" y="197154"/>
                </a:moveTo>
                <a:lnTo>
                  <a:pt x="435254" y="202057"/>
                </a:lnTo>
                <a:lnTo>
                  <a:pt x="450126" y="149834"/>
                </a:lnTo>
                <a:lnTo>
                  <a:pt x="428815" y="143611"/>
                </a:lnTo>
                <a:lnTo>
                  <a:pt x="458012" y="40043"/>
                </a:lnTo>
                <a:lnTo>
                  <a:pt x="316153" y="0"/>
                </a:lnTo>
                <a:lnTo>
                  <a:pt x="286296" y="105448"/>
                </a:lnTo>
                <a:lnTo>
                  <a:pt x="268541" y="100495"/>
                </a:lnTo>
                <a:lnTo>
                  <a:pt x="253885" y="152577"/>
                </a:lnTo>
                <a:lnTo>
                  <a:pt x="272884" y="158076"/>
                </a:lnTo>
                <a:lnTo>
                  <a:pt x="255955" y="217436"/>
                </a:lnTo>
                <a:lnTo>
                  <a:pt x="198818" y="201345"/>
                </a:lnTo>
                <a:lnTo>
                  <a:pt x="204114" y="182181"/>
                </a:lnTo>
                <a:lnTo>
                  <a:pt x="151244" y="167449"/>
                </a:lnTo>
                <a:lnTo>
                  <a:pt x="145275" y="188150"/>
                </a:lnTo>
                <a:lnTo>
                  <a:pt x="40373" y="158407"/>
                </a:lnTo>
                <a:lnTo>
                  <a:pt x="0" y="301434"/>
                </a:lnTo>
                <a:lnTo>
                  <a:pt x="105105" y="330923"/>
                </a:lnTo>
                <a:lnTo>
                  <a:pt x="99707" y="350354"/>
                </a:lnTo>
                <a:lnTo>
                  <a:pt x="154571" y="365683"/>
                </a:lnTo>
                <a:lnTo>
                  <a:pt x="160667" y="344055"/>
                </a:lnTo>
                <a:lnTo>
                  <a:pt x="218808" y="360641"/>
                </a:lnTo>
                <a:lnTo>
                  <a:pt x="199072" y="429818"/>
                </a:lnTo>
                <a:lnTo>
                  <a:pt x="340982" y="469823"/>
                </a:lnTo>
                <a:lnTo>
                  <a:pt x="417893" y="197154"/>
                </a:lnTo>
                <a:close/>
              </a:path>
            </a:pathLst>
          </a:custGeom>
          <a:ln w="3175">
            <a:solidFill>
              <a:srgbClr val="95A0A9"/>
            </a:solidFill>
          </a:ln>
        </p:spPr>
        <p:txBody>
          <a:bodyPr wrap="square" lIns="0" tIns="0" rIns="0" bIns="0" rtlCol="0"/>
          <a:lstStyle/>
          <a:p>
            <a:endParaRPr/>
          </a:p>
        </p:txBody>
      </p:sp>
      <p:sp>
        <p:nvSpPr>
          <p:cNvPr id="273" name="bk object 273"/>
          <p:cNvSpPr/>
          <p:nvPr/>
        </p:nvSpPr>
        <p:spPr>
          <a:xfrm>
            <a:off x="571474" y="5498469"/>
            <a:ext cx="97116" cy="129565"/>
          </a:xfrm>
          <a:prstGeom prst="rect">
            <a:avLst/>
          </a:prstGeom>
          <a:blipFill>
            <a:blip r:embed="rId52" cstate="print"/>
            <a:stretch>
              <a:fillRect/>
            </a:stretch>
          </a:blipFill>
        </p:spPr>
        <p:txBody>
          <a:bodyPr wrap="square" lIns="0" tIns="0" rIns="0" bIns="0" rtlCol="0"/>
          <a:lstStyle/>
          <a:p>
            <a:endParaRPr/>
          </a:p>
        </p:txBody>
      </p:sp>
      <p:sp>
        <p:nvSpPr>
          <p:cNvPr id="274" name="bk object 274"/>
          <p:cNvSpPr/>
          <p:nvPr/>
        </p:nvSpPr>
        <p:spPr>
          <a:xfrm>
            <a:off x="186978" y="2150782"/>
            <a:ext cx="97790" cy="123189"/>
          </a:xfrm>
          <a:custGeom>
            <a:avLst/>
            <a:gdLst/>
            <a:ahLst/>
            <a:cxnLst/>
            <a:rect l="l" t="t" r="r" b="b"/>
            <a:pathLst>
              <a:path w="97789" h="123189">
                <a:moveTo>
                  <a:pt x="1041" y="0"/>
                </a:moveTo>
                <a:lnTo>
                  <a:pt x="0" y="774"/>
                </a:lnTo>
                <a:lnTo>
                  <a:pt x="97345" y="122618"/>
                </a:lnTo>
                <a:lnTo>
                  <a:pt x="1041" y="0"/>
                </a:lnTo>
                <a:close/>
              </a:path>
            </a:pathLst>
          </a:custGeom>
          <a:solidFill>
            <a:srgbClr val="C2D1D4"/>
          </a:solidFill>
        </p:spPr>
        <p:txBody>
          <a:bodyPr wrap="square" lIns="0" tIns="0" rIns="0" bIns="0" rtlCol="0"/>
          <a:lstStyle/>
          <a:p>
            <a:endParaRPr/>
          </a:p>
        </p:txBody>
      </p:sp>
      <p:sp>
        <p:nvSpPr>
          <p:cNvPr id="275" name="bk object 275"/>
          <p:cNvSpPr/>
          <p:nvPr/>
        </p:nvSpPr>
        <p:spPr>
          <a:xfrm>
            <a:off x="186978" y="2150782"/>
            <a:ext cx="97790" cy="123189"/>
          </a:xfrm>
          <a:custGeom>
            <a:avLst/>
            <a:gdLst/>
            <a:ahLst/>
            <a:cxnLst/>
            <a:rect l="l" t="t" r="r" b="b"/>
            <a:pathLst>
              <a:path w="97789" h="123189">
                <a:moveTo>
                  <a:pt x="0" y="774"/>
                </a:moveTo>
                <a:lnTo>
                  <a:pt x="1041" y="0"/>
                </a:lnTo>
                <a:lnTo>
                  <a:pt x="97345" y="122618"/>
                </a:lnTo>
              </a:path>
            </a:pathLst>
          </a:custGeom>
          <a:ln w="3175">
            <a:solidFill>
              <a:srgbClr val="95A0A9"/>
            </a:solidFill>
          </a:ln>
        </p:spPr>
        <p:txBody>
          <a:bodyPr wrap="square" lIns="0" tIns="0" rIns="0" bIns="0" rtlCol="0"/>
          <a:lstStyle/>
          <a:p>
            <a:endParaRPr/>
          </a:p>
        </p:txBody>
      </p:sp>
      <p:sp>
        <p:nvSpPr>
          <p:cNvPr id="276" name="bk object 276"/>
          <p:cNvSpPr/>
          <p:nvPr/>
        </p:nvSpPr>
        <p:spPr>
          <a:xfrm>
            <a:off x="162784" y="1594475"/>
            <a:ext cx="800100" cy="681990"/>
          </a:xfrm>
          <a:custGeom>
            <a:avLst/>
            <a:gdLst/>
            <a:ahLst/>
            <a:cxnLst/>
            <a:rect l="l" t="t" r="r" b="b"/>
            <a:pathLst>
              <a:path w="800100" h="681989">
                <a:moveTo>
                  <a:pt x="249123" y="297840"/>
                </a:moveTo>
                <a:lnTo>
                  <a:pt x="171411" y="357720"/>
                </a:lnTo>
                <a:lnTo>
                  <a:pt x="188302" y="380022"/>
                </a:lnTo>
                <a:lnTo>
                  <a:pt x="0" y="525132"/>
                </a:lnTo>
                <a:lnTo>
                  <a:pt x="118325" y="681405"/>
                </a:lnTo>
                <a:lnTo>
                  <a:pt x="193052" y="623823"/>
                </a:lnTo>
                <a:lnTo>
                  <a:pt x="260364" y="623823"/>
                </a:lnTo>
                <a:lnTo>
                  <a:pt x="295554" y="596709"/>
                </a:lnTo>
                <a:lnTo>
                  <a:pt x="270751" y="563956"/>
                </a:lnTo>
                <a:lnTo>
                  <a:pt x="420217" y="448779"/>
                </a:lnTo>
                <a:lnTo>
                  <a:pt x="487527" y="448779"/>
                </a:lnTo>
                <a:lnTo>
                  <a:pt x="522719" y="421652"/>
                </a:lnTo>
                <a:lnTo>
                  <a:pt x="497916" y="388912"/>
                </a:lnTo>
                <a:lnTo>
                  <a:pt x="587144" y="320154"/>
                </a:lnTo>
                <a:lnTo>
                  <a:pt x="266001" y="320154"/>
                </a:lnTo>
                <a:lnTo>
                  <a:pt x="249123" y="297840"/>
                </a:lnTo>
                <a:close/>
              </a:path>
              <a:path w="800100" h="681989">
                <a:moveTo>
                  <a:pt x="260364" y="623823"/>
                </a:moveTo>
                <a:lnTo>
                  <a:pt x="193052" y="623823"/>
                </a:lnTo>
                <a:lnTo>
                  <a:pt x="217855" y="656577"/>
                </a:lnTo>
                <a:lnTo>
                  <a:pt x="260364" y="623823"/>
                </a:lnTo>
                <a:close/>
              </a:path>
              <a:path w="800100" h="681989">
                <a:moveTo>
                  <a:pt x="487527" y="448779"/>
                </a:moveTo>
                <a:lnTo>
                  <a:pt x="420217" y="448779"/>
                </a:lnTo>
                <a:lnTo>
                  <a:pt x="445020" y="481545"/>
                </a:lnTo>
                <a:lnTo>
                  <a:pt x="487527" y="448779"/>
                </a:lnTo>
                <a:close/>
              </a:path>
              <a:path w="800100" h="681989">
                <a:moveTo>
                  <a:pt x="476288" y="122796"/>
                </a:moveTo>
                <a:lnTo>
                  <a:pt x="398576" y="182689"/>
                </a:lnTo>
                <a:lnTo>
                  <a:pt x="415480" y="204977"/>
                </a:lnTo>
                <a:lnTo>
                  <a:pt x="266001" y="320154"/>
                </a:lnTo>
                <a:lnTo>
                  <a:pt x="587144" y="320154"/>
                </a:lnTo>
                <a:lnTo>
                  <a:pt x="647382" y="273735"/>
                </a:lnTo>
                <a:lnTo>
                  <a:pt x="714675" y="273735"/>
                </a:lnTo>
                <a:lnTo>
                  <a:pt x="749884" y="246595"/>
                </a:lnTo>
                <a:lnTo>
                  <a:pt x="725081" y="213842"/>
                </a:lnTo>
                <a:lnTo>
                  <a:pt x="799807" y="156273"/>
                </a:lnTo>
                <a:lnTo>
                  <a:pt x="791355" y="145110"/>
                </a:lnTo>
                <a:lnTo>
                  <a:pt x="493179" y="145110"/>
                </a:lnTo>
                <a:lnTo>
                  <a:pt x="476288" y="122796"/>
                </a:lnTo>
                <a:close/>
              </a:path>
              <a:path w="800100" h="681989">
                <a:moveTo>
                  <a:pt x="714675" y="273735"/>
                </a:moveTo>
                <a:lnTo>
                  <a:pt x="647382" y="273735"/>
                </a:lnTo>
                <a:lnTo>
                  <a:pt x="672185" y="306489"/>
                </a:lnTo>
                <a:lnTo>
                  <a:pt x="714675" y="273735"/>
                </a:lnTo>
                <a:close/>
              </a:path>
              <a:path w="800100" h="681989">
                <a:moveTo>
                  <a:pt x="681482" y="0"/>
                </a:moveTo>
                <a:lnTo>
                  <a:pt x="493179" y="145110"/>
                </a:lnTo>
                <a:lnTo>
                  <a:pt x="791355" y="145110"/>
                </a:lnTo>
                <a:lnTo>
                  <a:pt x="681482" y="0"/>
                </a:lnTo>
                <a:close/>
              </a:path>
            </a:pathLst>
          </a:custGeom>
          <a:solidFill>
            <a:srgbClr val="C2D1D4"/>
          </a:solidFill>
        </p:spPr>
        <p:txBody>
          <a:bodyPr wrap="square" lIns="0" tIns="0" rIns="0" bIns="0" rtlCol="0"/>
          <a:lstStyle/>
          <a:p>
            <a:endParaRPr/>
          </a:p>
        </p:txBody>
      </p:sp>
      <p:sp>
        <p:nvSpPr>
          <p:cNvPr id="277" name="bk object 277"/>
          <p:cNvSpPr/>
          <p:nvPr/>
        </p:nvSpPr>
        <p:spPr>
          <a:xfrm>
            <a:off x="162784" y="1594475"/>
            <a:ext cx="800100" cy="681990"/>
          </a:xfrm>
          <a:custGeom>
            <a:avLst/>
            <a:gdLst/>
            <a:ahLst/>
            <a:cxnLst/>
            <a:rect l="l" t="t" r="r" b="b"/>
            <a:pathLst>
              <a:path w="800100" h="681989">
                <a:moveTo>
                  <a:pt x="121539" y="678929"/>
                </a:moveTo>
                <a:lnTo>
                  <a:pt x="118325" y="681405"/>
                </a:lnTo>
                <a:lnTo>
                  <a:pt x="24193" y="557085"/>
                </a:lnTo>
                <a:lnTo>
                  <a:pt x="0" y="525132"/>
                </a:lnTo>
                <a:lnTo>
                  <a:pt x="74714" y="467550"/>
                </a:lnTo>
                <a:lnTo>
                  <a:pt x="113576" y="437616"/>
                </a:lnTo>
                <a:lnTo>
                  <a:pt x="152438" y="407682"/>
                </a:lnTo>
                <a:lnTo>
                  <a:pt x="188302" y="380022"/>
                </a:lnTo>
                <a:lnTo>
                  <a:pt x="171411" y="357720"/>
                </a:lnTo>
                <a:lnTo>
                  <a:pt x="210273" y="327799"/>
                </a:lnTo>
                <a:lnTo>
                  <a:pt x="249123" y="297840"/>
                </a:lnTo>
                <a:lnTo>
                  <a:pt x="266001" y="320154"/>
                </a:lnTo>
                <a:lnTo>
                  <a:pt x="301879" y="292506"/>
                </a:lnTo>
                <a:lnTo>
                  <a:pt x="340728" y="262572"/>
                </a:lnTo>
                <a:lnTo>
                  <a:pt x="379577" y="232625"/>
                </a:lnTo>
                <a:lnTo>
                  <a:pt x="415480" y="204977"/>
                </a:lnTo>
                <a:lnTo>
                  <a:pt x="398576" y="182689"/>
                </a:lnTo>
                <a:lnTo>
                  <a:pt x="437426" y="152755"/>
                </a:lnTo>
                <a:lnTo>
                  <a:pt x="476288" y="122796"/>
                </a:lnTo>
                <a:lnTo>
                  <a:pt x="493179" y="145110"/>
                </a:lnTo>
                <a:lnTo>
                  <a:pt x="529043" y="117474"/>
                </a:lnTo>
                <a:lnTo>
                  <a:pt x="567893" y="87528"/>
                </a:lnTo>
                <a:lnTo>
                  <a:pt x="606755" y="57581"/>
                </a:lnTo>
                <a:lnTo>
                  <a:pt x="681482" y="0"/>
                </a:lnTo>
                <a:lnTo>
                  <a:pt x="799807" y="156273"/>
                </a:lnTo>
                <a:lnTo>
                  <a:pt x="725081" y="213842"/>
                </a:lnTo>
                <a:lnTo>
                  <a:pt x="749884" y="246595"/>
                </a:lnTo>
                <a:lnTo>
                  <a:pt x="711034" y="276555"/>
                </a:lnTo>
                <a:lnTo>
                  <a:pt x="672185" y="306489"/>
                </a:lnTo>
                <a:lnTo>
                  <a:pt x="647382" y="273735"/>
                </a:lnTo>
                <a:lnTo>
                  <a:pt x="611505" y="301370"/>
                </a:lnTo>
                <a:lnTo>
                  <a:pt x="572643" y="331304"/>
                </a:lnTo>
                <a:lnTo>
                  <a:pt x="533793" y="361251"/>
                </a:lnTo>
                <a:lnTo>
                  <a:pt x="497916" y="388912"/>
                </a:lnTo>
                <a:lnTo>
                  <a:pt x="522719" y="421652"/>
                </a:lnTo>
                <a:lnTo>
                  <a:pt x="483870" y="451599"/>
                </a:lnTo>
                <a:lnTo>
                  <a:pt x="445020" y="481545"/>
                </a:lnTo>
                <a:lnTo>
                  <a:pt x="420217" y="448779"/>
                </a:lnTo>
                <a:lnTo>
                  <a:pt x="384340" y="476415"/>
                </a:lnTo>
                <a:lnTo>
                  <a:pt x="345490" y="506361"/>
                </a:lnTo>
                <a:lnTo>
                  <a:pt x="306628" y="536295"/>
                </a:lnTo>
                <a:lnTo>
                  <a:pt x="270751" y="563956"/>
                </a:lnTo>
                <a:lnTo>
                  <a:pt x="295554" y="596709"/>
                </a:lnTo>
                <a:lnTo>
                  <a:pt x="256705" y="626643"/>
                </a:lnTo>
                <a:lnTo>
                  <a:pt x="217855" y="656577"/>
                </a:lnTo>
                <a:lnTo>
                  <a:pt x="193052" y="623823"/>
                </a:lnTo>
                <a:lnTo>
                  <a:pt x="121539" y="678929"/>
                </a:lnTo>
                <a:close/>
              </a:path>
            </a:pathLst>
          </a:custGeom>
          <a:ln w="3175">
            <a:solidFill>
              <a:srgbClr val="95A0A9"/>
            </a:solidFill>
          </a:ln>
        </p:spPr>
        <p:txBody>
          <a:bodyPr wrap="square" lIns="0" tIns="0" rIns="0" bIns="0" rtlCol="0"/>
          <a:lstStyle/>
          <a:p>
            <a:endParaRPr/>
          </a:p>
        </p:txBody>
      </p:sp>
      <p:sp>
        <p:nvSpPr>
          <p:cNvPr id="278" name="bk object 278"/>
          <p:cNvSpPr/>
          <p:nvPr/>
        </p:nvSpPr>
        <p:spPr>
          <a:xfrm>
            <a:off x="0" y="2151555"/>
            <a:ext cx="294640" cy="360045"/>
          </a:xfrm>
          <a:custGeom>
            <a:avLst/>
            <a:gdLst/>
            <a:ahLst/>
            <a:cxnLst/>
            <a:rect l="l" t="t" r="r" b="b"/>
            <a:pathLst>
              <a:path w="294640" h="360044">
                <a:moveTo>
                  <a:pt x="186982" y="0"/>
                </a:moveTo>
                <a:lnTo>
                  <a:pt x="27432" y="119214"/>
                </a:lnTo>
                <a:lnTo>
                  <a:pt x="33172" y="126974"/>
                </a:lnTo>
                <a:lnTo>
                  <a:pt x="0" y="151688"/>
                </a:lnTo>
                <a:lnTo>
                  <a:pt x="0" y="357454"/>
                </a:lnTo>
                <a:lnTo>
                  <a:pt x="1917" y="359968"/>
                </a:lnTo>
                <a:lnTo>
                  <a:pt x="4076" y="357987"/>
                </a:lnTo>
                <a:lnTo>
                  <a:pt x="132334" y="255600"/>
                </a:lnTo>
                <a:lnTo>
                  <a:pt x="141111" y="255600"/>
                </a:lnTo>
                <a:lnTo>
                  <a:pt x="294271" y="134518"/>
                </a:lnTo>
                <a:lnTo>
                  <a:pt x="286270" y="124320"/>
                </a:lnTo>
                <a:lnTo>
                  <a:pt x="281114" y="124320"/>
                </a:lnTo>
                <a:lnTo>
                  <a:pt x="186982" y="0"/>
                </a:lnTo>
                <a:close/>
              </a:path>
              <a:path w="294640" h="360044">
                <a:moveTo>
                  <a:pt x="141111" y="255600"/>
                </a:moveTo>
                <a:lnTo>
                  <a:pt x="132334" y="255600"/>
                </a:lnTo>
                <a:lnTo>
                  <a:pt x="136194" y="259460"/>
                </a:lnTo>
                <a:lnTo>
                  <a:pt x="141111" y="255600"/>
                </a:lnTo>
                <a:close/>
              </a:path>
              <a:path w="294640" h="360044">
                <a:moveTo>
                  <a:pt x="284327" y="121843"/>
                </a:moveTo>
                <a:lnTo>
                  <a:pt x="281114" y="124320"/>
                </a:lnTo>
                <a:lnTo>
                  <a:pt x="286270" y="124320"/>
                </a:lnTo>
                <a:lnTo>
                  <a:pt x="284327" y="121843"/>
                </a:lnTo>
                <a:close/>
              </a:path>
            </a:pathLst>
          </a:custGeom>
          <a:solidFill>
            <a:srgbClr val="C2D1D4"/>
          </a:solidFill>
        </p:spPr>
        <p:txBody>
          <a:bodyPr wrap="square" lIns="0" tIns="0" rIns="0" bIns="0" rtlCol="0"/>
          <a:lstStyle/>
          <a:p>
            <a:endParaRPr/>
          </a:p>
        </p:txBody>
      </p:sp>
      <p:sp>
        <p:nvSpPr>
          <p:cNvPr id="279" name="bk object 279"/>
          <p:cNvSpPr/>
          <p:nvPr/>
        </p:nvSpPr>
        <p:spPr>
          <a:xfrm>
            <a:off x="0" y="2151555"/>
            <a:ext cx="294640" cy="360045"/>
          </a:xfrm>
          <a:custGeom>
            <a:avLst/>
            <a:gdLst/>
            <a:ahLst/>
            <a:cxnLst/>
            <a:rect l="l" t="t" r="r" b="b"/>
            <a:pathLst>
              <a:path w="294640" h="360044">
                <a:moveTo>
                  <a:pt x="0" y="151688"/>
                </a:moveTo>
                <a:lnTo>
                  <a:pt x="33172" y="126974"/>
                </a:lnTo>
                <a:lnTo>
                  <a:pt x="27432" y="119214"/>
                </a:lnTo>
                <a:lnTo>
                  <a:pt x="186982" y="0"/>
                </a:lnTo>
                <a:lnTo>
                  <a:pt x="281114" y="124320"/>
                </a:lnTo>
                <a:lnTo>
                  <a:pt x="284327" y="121843"/>
                </a:lnTo>
                <a:lnTo>
                  <a:pt x="294271" y="134518"/>
                </a:lnTo>
                <a:lnTo>
                  <a:pt x="139344" y="256997"/>
                </a:lnTo>
                <a:lnTo>
                  <a:pt x="136194" y="259460"/>
                </a:lnTo>
                <a:lnTo>
                  <a:pt x="132334" y="255600"/>
                </a:lnTo>
                <a:lnTo>
                  <a:pt x="4076" y="357987"/>
                </a:lnTo>
                <a:lnTo>
                  <a:pt x="1917" y="359968"/>
                </a:lnTo>
                <a:lnTo>
                  <a:pt x="0" y="357454"/>
                </a:lnTo>
              </a:path>
            </a:pathLst>
          </a:custGeom>
          <a:ln w="3175">
            <a:solidFill>
              <a:srgbClr val="95A0A9"/>
            </a:solidFill>
          </a:ln>
        </p:spPr>
        <p:txBody>
          <a:bodyPr wrap="square" lIns="0" tIns="0" rIns="0" bIns="0" rtlCol="0"/>
          <a:lstStyle/>
          <a:p>
            <a:endParaRPr/>
          </a:p>
        </p:txBody>
      </p:sp>
      <p:sp>
        <p:nvSpPr>
          <p:cNvPr id="280" name="bk object 280"/>
          <p:cNvSpPr/>
          <p:nvPr/>
        </p:nvSpPr>
        <p:spPr>
          <a:xfrm>
            <a:off x="0" y="1908996"/>
            <a:ext cx="42545" cy="60325"/>
          </a:xfrm>
          <a:custGeom>
            <a:avLst/>
            <a:gdLst/>
            <a:ahLst/>
            <a:cxnLst/>
            <a:rect l="l" t="t" r="r" b="b"/>
            <a:pathLst>
              <a:path w="42545" h="60325">
                <a:moveTo>
                  <a:pt x="20904" y="0"/>
                </a:moveTo>
                <a:lnTo>
                  <a:pt x="0" y="15862"/>
                </a:lnTo>
                <a:lnTo>
                  <a:pt x="0" y="60109"/>
                </a:lnTo>
                <a:lnTo>
                  <a:pt x="42202" y="28066"/>
                </a:lnTo>
                <a:lnTo>
                  <a:pt x="20904" y="0"/>
                </a:lnTo>
                <a:close/>
              </a:path>
            </a:pathLst>
          </a:custGeom>
          <a:solidFill>
            <a:srgbClr val="C2D1D4"/>
          </a:solidFill>
        </p:spPr>
        <p:txBody>
          <a:bodyPr wrap="square" lIns="0" tIns="0" rIns="0" bIns="0" rtlCol="0"/>
          <a:lstStyle/>
          <a:p>
            <a:endParaRPr/>
          </a:p>
        </p:txBody>
      </p:sp>
      <p:sp>
        <p:nvSpPr>
          <p:cNvPr id="281" name="bk object 281"/>
          <p:cNvSpPr/>
          <p:nvPr/>
        </p:nvSpPr>
        <p:spPr>
          <a:xfrm>
            <a:off x="0" y="1908996"/>
            <a:ext cx="42545" cy="60325"/>
          </a:xfrm>
          <a:custGeom>
            <a:avLst/>
            <a:gdLst/>
            <a:ahLst/>
            <a:cxnLst/>
            <a:rect l="l" t="t" r="r" b="b"/>
            <a:pathLst>
              <a:path w="42545" h="60325">
                <a:moveTo>
                  <a:pt x="0" y="60109"/>
                </a:moveTo>
                <a:lnTo>
                  <a:pt x="42202" y="28066"/>
                </a:lnTo>
                <a:lnTo>
                  <a:pt x="20904" y="0"/>
                </a:lnTo>
                <a:lnTo>
                  <a:pt x="0" y="15862"/>
                </a:lnTo>
              </a:path>
            </a:pathLst>
          </a:custGeom>
          <a:ln w="3175">
            <a:solidFill>
              <a:srgbClr val="95A0A9"/>
            </a:solidFill>
          </a:ln>
        </p:spPr>
        <p:txBody>
          <a:bodyPr wrap="square" lIns="0" tIns="0" rIns="0" bIns="0" rtlCol="0"/>
          <a:lstStyle/>
          <a:p>
            <a:endParaRPr/>
          </a:p>
        </p:txBody>
      </p:sp>
      <p:sp>
        <p:nvSpPr>
          <p:cNvPr id="282" name="bk object 282"/>
          <p:cNvSpPr/>
          <p:nvPr/>
        </p:nvSpPr>
        <p:spPr>
          <a:xfrm>
            <a:off x="580379" y="1300564"/>
            <a:ext cx="1270" cy="2540"/>
          </a:xfrm>
          <a:custGeom>
            <a:avLst/>
            <a:gdLst/>
            <a:ahLst/>
            <a:cxnLst/>
            <a:rect l="l" t="t" r="r" b="b"/>
            <a:pathLst>
              <a:path w="1270" h="2540">
                <a:moveTo>
                  <a:pt x="0" y="2108"/>
                </a:moveTo>
                <a:lnTo>
                  <a:pt x="1244" y="0"/>
                </a:lnTo>
              </a:path>
            </a:pathLst>
          </a:custGeom>
          <a:ln w="3175">
            <a:solidFill>
              <a:srgbClr val="95A0A9"/>
            </a:solidFill>
          </a:ln>
        </p:spPr>
        <p:txBody>
          <a:bodyPr wrap="square" lIns="0" tIns="0" rIns="0" bIns="0" rtlCol="0"/>
          <a:lstStyle/>
          <a:p>
            <a:endParaRPr/>
          </a:p>
        </p:txBody>
      </p:sp>
      <p:sp>
        <p:nvSpPr>
          <p:cNvPr id="283" name="bk object 283"/>
          <p:cNvSpPr/>
          <p:nvPr/>
        </p:nvSpPr>
        <p:spPr>
          <a:xfrm>
            <a:off x="1090771" y="6245121"/>
            <a:ext cx="207010" cy="254000"/>
          </a:xfrm>
          <a:custGeom>
            <a:avLst/>
            <a:gdLst/>
            <a:ahLst/>
            <a:cxnLst/>
            <a:rect l="l" t="t" r="r" b="b"/>
            <a:pathLst>
              <a:path w="207009" h="254000">
                <a:moveTo>
                  <a:pt x="58026" y="0"/>
                </a:moveTo>
                <a:lnTo>
                  <a:pt x="0" y="210083"/>
                </a:lnTo>
                <a:lnTo>
                  <a:pt x="148539" y="253885"/>
                </a:lnTo>
                <a:lnTo>
                  <a:pt x="187947" y="111328"/>
                </a:lnTo>
                <a:lnTo>
                  <a:pt x="206540" y="43611"/>
                </a:lnTo>
                <a:lnTo>
                  <a:pt x="58026" y="0"/>
                </a:lnTo>
                <a:close/>
              </a:path>
            </a:pathLst>
          </a:custGeom>
          <a:solidFill>
            <a:srgbClr val="C2D1D4"/>
          </a:solidFill>
        </p:spPr>
        <p:txBody>
          <a:bodyPr wrap="square" lIns="0" tIns="0" rIns="0" bIns="0" rtlCol="0"/>
          <a:lstStyle/>
          <a:p>
            <a:endParaRPr/>
          </a:p>
        </p:txBody>
      </p:sp>
      <p:sp>
        <p:nvSpPr>
          <p:cNvPr id="284" name="bk object 284"/>
          <p:cNvSpPr/>
          <p:nvPr/>
        </p:nvSpPr>
        <p:spPr>
          <a:xfrm>
            <a:off x="1090771" y="6245121"/>
            <a:ext cx="207010" cy="254000"/>
          </a:xfrm>
          <a:custGeom>
            <a:avLst/>
            <a:gdLst/>
            <a:ahLst/>
            <a:cxnLst/>
            <a:rect l="l" t="t" r="r" b="b"/>
            <a:pathLst>
              <a:path w="207009" h="254000">
                <a:moveTo>
                  <a:pt x="148539" y="253885"/>
                </a:moveTo>
                <a:lnTo>
                  <a:pt x="187947" y="111328"/>
                </a:lnTo>
                <a:lnTo>
                  <a:pt x="206540" y="43611"/>
                </a:lnTo>
                <a:lnTo>
                  <a:pt x="58026" y="0"/>
                </a:lnTo>
                <a:lnTo>
                  <a:pt x="0" y="210083"/>
                </a:lnTo>
                <a:lnTo>
                  <a:pt x="148539" y="253885"/>
                </a:lnTo>
                <a:close/>
              </a:path>
            </a:pathLst>
          </a:custGeom>
          <a:ln w="3175">
            <a:solidFill>
              <a:srgbClr val="95A0A9"/>
            </a:solidFill>
          </a:ln>
        </p:spPr>
        <p:txBody>
          <a:bodyPr wrap="square" lIns="0" tIns="0" rIns="0" bIns="0" rtlCol="0"/>
          <a:lstStyle/>
          <a:p>
            <a:endParaRPr/>
          </a:p>
        </p:txBody>
      </p:sp>
      <p:sp>
        <p:nvSpPr>
          <p:cNvPr id="285" name="bk object 285"/>
          <p:cNvSpPr/>
          <p:nvPr/>
        </p:nvSpPr>
        <p:spPr>
          <a:xfrm>
            <a:off x="1154306" y="5836118"/>
            <a:ext cx="248818" cy="234784"/>
          </a:xfrm>
          <a:prstGeom prst="rect">
            <a:avLst/>
          </a:prstGeom>
          <a:blipFill>
            <a:blip r:embed="rId53" cstate="print"/>
            <a:stretch>
              <a:fillRect/>
            </a:stretch>
          </a:blipFill>
        </p:spPr>
        <p:txBody>
          <a:bodyPr wrap="square" lIns="0" tIns="0" rIns="0" bIns="0" rtlCol="0"/>
          <a:lstStyle/>
          <a:p>
            <a:endParaRPr/>
          </a:p>
        </p:txBody>
      </p:sp>
      <p:sp>
        <p:nvSpPr>
          <p:cNvPr id="286" name="bk object 286"/>
          <p:cNvSpPr/>
          <p:nvPr/>
        </p:nvSpPr>
        <p:spPr>
          <a:xfrm>
            <a:off x="1528660" y="6248528"/>
            <a:ext cx="163715" cy="132321"/>
          </a:xfrm>
          <a:prstGeom prst="rect">
            <a:avLst/>
          </a:prstGeom>
          <a:blipFill>
            <a:blip r:embed="rId54" cstate="print"/>
            <a:stretch>
              <a:fillRect/>
            </a:stretch>
          </a:blipFill>
        </p:spPr>
        <p:txBody>
          <a:bodyPr wrap="square" lIns="0" tIns="0" rIns="0" bIns="0" rtlCol="0"/>
          <a:lstStyle/>
          <a:p>
            <a:endParaRPr/>
          </a:p>
        </p:txBody>
      </p:sp>
      <p:sp>
        <p:nvSpPr>
          <p:cNvPr id="287" name="bk object 287"/>
          <p:cNvSpPr/>
          <p:nvPr/>
        </p:nvSpPr>
        <p:spPr>
          <a:xfrm>
            <a:off x="953173" y="6498731"/>
            <a:ext cx="226733" cy="348199"/>
          </a:xfrm>
          <a:prstGeom prst="rect">
            <a:avLst/>
          </a:prstGeom>
          <a:blipFill>
            <a:blip r:embed="rId55" cstate="print"/>
            <a:stretch>
              <a:fillRect/>
            </a:stretch>
          </a:blipFill>
        </p:spPr>
        <p:txBody>
          <a:bodyPr wrap="square" lIns="0" tIns="0" rIns="0" bIns="0" rtlCol="0"/>
          <a:lstStyle/>
          <a:p>
            <a:endParaRPr/>
          </a:p>
        </p:txBody>
      </p:sp>
      <p:sp>
        <p:nvSpPr>
          <p:cNvPr id="288" name="bk object 288"/>
          <p:cNvSpPr/>
          <p:nvPr/>
        </p:nvSpPr>
        <p:spPr>
          <a:xfrm>
            <a:off x="1582235" y="6524307"/>
            <a:ext cx="118783" cy="111302"/>
          </a:xfrm>
          <a:prstGeom prst="rect">
            <a:avLst/>
          </a:prstGeom>
          <a:blipFill>
            <a:blip r:embed="rId56" cstate="print"/>
            <a:stretch>
              <a:fillRect/>
            </a:stretch>
          </a:blipFill>
        </p:spPr>
        <p:txBody>
          <a:bodyPr wrap="square" lIns="0" tIns="0" rIns="0" bIns="0" rtlCol="0"/>
          <a:lstStyle/>
          <a:p>
            <a:endParaRPr/>
          </a:p>
        </p:txBody>
      </p:sp>
      <p:sp>
        <p:nvSpPr>
          <p:cNvPr id="289" name="bk object 289"/>
          <p:cNvSpPr/>
          <p:nvPr/>
        </p:nvSpPr>
        <p:spPr>
          <a:xfrm>
            <a:off x="6229732" y="5688212"/>
            <a:ext cx="190500" cy="176530"/>
          </a:xfrm>
          <a:custGeom>
            <a:avLst/>
            <a:gdLst/>
            <a:ahLst/>
            <a:cxnLst/>
            <a:rect l="l" t="t" r="r" b="b"/>
            <a:pathLst>
              <a:path w="190500" h="176529">
                <a:moveTo>
                  <a:pt x="186105" y="0"/>
                </a:moveTo>
                <a:lnTo>
                  <a:pt x="0" y="7569"/>
                </a:lnTo>
                <a:lnTo>
                  <a:pt x="1866" y="176123"/>
                </a:lnTo>
                <a:lnTo>
                  <a:pt x="190296" y="168490"/>
                </a:lnTo>
                <a:lnTo>
                  <a:pt x="187147" y="93281"/>
                </a:lnTo>
                <a:lnTo>
                  <a:pt x="186105" y="0"/>
                </a:lnTo>
                <a:close/>
              </a:path>
            </a:pathLst>
          </a:custGeom>
          <a:solidFill>
            <a:srgbClr val="C2D1D4"/>
          </a:solidFill>
        </p:spPr>
        <p:txBody>
          <a:bodyPr wrap="square" lIns="0" tIns="0" rIns="0" bIns="0" rtlCol="0"/>
          <a:lstStyle/>
          <a:p>
            <a:endParaRPr/>
          </a:p>
        </p:txBody>
      </p:sp>
      <p:sp>
        <p:nvSpPr>
          <p:cNvPr id="290" name="bk object 290"/>
          <p:cNvSpPr/>
          <p:nvPr/>
        </p:nvSpPr>
        <p:spPr>
          <a:xfrm>
            <a:off x="6229732" y="5688212"/>
            <a:ext cx="190500" cy="176530"/>
          </a:xfrm>
          <a:custGeom>
            <a:avLst/>
            <a:gdLst/>
            <a:ahLst/>
            <a:cxnLst/>
            <a:rect l="l" t="t" r="r" b="b"/>
            <a:pathLst>
              <a:path w="190500" h="176529">
                <a:moveTo>
                  <a:pt x="187147" y="93281"/>
                </a:moveTo>
                <a:lnTo>
                  <a:pt x="190296" y="168490"/>
                </a:lnTo>
                <a:lnTo>
                  <a:pt x="1866" y="176123"/>
                </a:lnTo>
                <a:lnTo>
                  <a:pt x="0" y="7569"/>
                </a:lnTo>
                <a:lnTo>
                  <a:pt x="186105" y="0"/>
                </a:lnTo>
                <a:lnTo>
                  <a:pt x="187147" y="93281"/>
                </a:lnTo>
                <a:close/>
              </a:path>
            </a:pathLst>
          </a:custGeom>
          <a:ln w="3175">
            <a:solidFill>
              <a:srgbClr val="95A0A9"/>
            </a:solidFill>
          </a:ln>
        </p:spPr>
        <p:txBody>
          <a:bodyPr wrap="square" lIns="0" tIns="0" rIns="0" bIns="0" rtlCol="0"/>
          <a:lstStyle/>
          <a:p>
            <a:endParaRPr/>
          </a:p>
        </p:txBody>
      </p:sp>
      <p:sp>
        <p:nvSpPr>
          <p:cNvPr id="291" name="bk object 291"/>
          <p:cNvSpPr/>
          <p:nvPr/>
        </p:nvSpPr>
        <p:spPr>
          <a:xfrm>
            <a:off x="6224258" y="5856286"/>
            <a:ext cx="217804" cy="356870"/>
          </a:xfrm>
          <a:custGeom>
            <a:avLst/>
            <a:gdLst/>
            <a:ahLst/>
            <a:cxnLst/>
            <a:rect l="l" t="t" r="r" b="b"/>
            <a:pathLst>
              <a:path w="217804" h="356870">
                <a:moveTo>
                  <a:pt x="206133" y="0"/>
                </a:moveTo>
                <a:lnTo>
                  <a:pt x="0" y="8369"/>
                </a:lnTo>
                <a:lnTo>
                  <a:pt x="6756" y="356819"/>
                </a:lnTo>
                <a:lnTo>
                  <a:pt x="203796" y="348805"/>
                </a:lnTo>
                <a:lnTo>
                  <a:pt x="200634" y="272948"/>
                </a:lnTo>
                <a:lnTo>
                  <a:pt x="217487" y="272262"/>
                </a:lnTo>
                <a:lnTo>
                  <a:pt x="206133" y="0"/>
                </a:lnTo>
                <a:close/>
              </a:path>
            </a:pathLst>
          </a:custGeom>
          <a:solidFill>
            <a:srgbClr val="C2D1D4"/>
          </a:solidFill>
        </p:spPr>
        <p:txBody>
          <a:bodyPr wrap="square" lIns="0" tIns="0" rIns="0" bIns="0" rtlCol="0"/>
          <a:lstStyle/>
          <a:p>
            <a:endParaRPr/>
          </a:p>
        </p:txBody>
      </p:sp>
      <p:sp>
        <p:nvSpPr>
          <p:cNvPr id="292" name="bk object 292"/>
          <p:cNvSpPr/>
          <p:nvPr/>
        </p:nvSpPr>
        <p:spPr>
          <a:xfrm>
            <a:off x="6224258" y="5856286"/>
            <a:ext cx="217804" cy="356870"/>
          </a:xfrm>
          <a:custGeom>
            <a:avLst/>
            <a:gdLst/>
            <a:ahLst/>
            <a:cxnLst/>
            <a:rect l="l" t="t" r="r" b="b"/>
            <a:pathLst>
              <a:path w="217804" h="356870">
                <a:moveTo>
                  <a:pt x="217487" y="272262"/>
                </a:moveTo>
                <a:lnTo>
                  <a:pt x="200634" y="272948"/>
                </a:lnTo>
                <a:lnTo>
                  <a:pt x="203796" y="348805"/>
                </a:lnTo>
                <a:lnTo>
                  <a:pt x="23266" y="356146"/>
                </a:lnTo>
                <a:lnTo>
                  <a:pt x="6756" y="356819"/>
                </a:lnTo>
                <a:lnTo>
                  <a:pt x="0" y="8369"/>
                </a:lnTo>
                <a:lnTo>
                  <a:pt x="7340" y="8051"/>
                </a:lnTo>
                <a:lnTo>
                  <a:pt x="195770" y="419"/>
                </a:lnTo>
                <a:lnTo>
                  <a:pt x="206133" y="0"/>
                </a:lnTo>
                <a:lnTo>
                  <a:pt x="217487" y="272262"/>
                </a:lnTo>
                <a:close/>
              </a:path>
            </a:pathLst>
          </a:custGeom>
          <a:ln w="3175">
            <a:solidFill>
              <a:srgbClr val="95A0A9"/>
            </a:solidFill>
          </a:ln>
        </p:spPr>
        <p:txBody>
          <a:bodyPr wrap="square" lIns="0" tIns="0" rIns="0" bIns="0" rtlCol="0"/>
          <a:lstStyle/>
          <a:p>
            <a:endParaRPr/>
          </a:p>
        </p:txBody>
      </p:sp>
      <p:sp>
        <p:nvSpPr>
          <p:cNvPr id="293" name="bk object 293"/>
          <p:cNvSpPr/>
          <p:nvPr/>
        </p:nvSpPr>
        <p:spPr>
          <a:xfrm>
            <a:off x="6247527" y="6122711"/>
            <a:ext cx="346075" cy="391795"/>
          </a:xfrm>
          <a:custGeom>
            <a:avLst/>
            <a:gdLst/>
            <a:ahLst/>
            <a:cxnLst/>
            <a:rect l="l" t="t" r="r" b="b"/>
            <a:pathLst>
              <a:path w="346075" h="391795">
                <a:moveTo>
                  <a:pt x="338340" y="0"/>
                </a:moveTo>
                <a:lnTo>
                  <a:pt x="177368" y="6515"/>
                </a:lnTo>
                <a:lnTo>
                  <a:pt x="180530" y="82384"/>
                </a:lnTo>
                <a:lnTo>
                  <a:pt x="0" y="89725"/>
                </a:lnTo>
                <a:lnTo>
                  <a:pt x="5676" y="240918"/>
                </a:lnTo>
                <a:lnTo>
                  <a:pt x="26542" y="391617"/>
                </a:lnTo>
                <a:lnTo>
                  <a:pt x="175971" y="364045"/>
                </a:lnTo>
                <a:lnTo>
                  <a:pt x="157632" y="231571"/>
                </a:lnTo>
                <a:lnTo>
                  <a:pt x="345592" y="220002"/>
                </a:lnTo>
                <a:lnTo>
                  <a:pt x="338340" y="0"/>
                </a:lnTo>
                <a:close/>
              </a:path>
            </a:pathLst>
          </a:custGeom>
          <a:solidFill>
            <a:srgbClr val="C2D1D4"/>
          </a:solidFill>
        </p:spPr>
        <p:txBody>
          <a:bodyPr wrap="square" lIns="0" tIns="0" rIns="0" bIns="0" rtlCol="0"/>
          <a:lstStyle/>
          <a:p>
            <a:endParaRPr/>
          </a:p>
        </p:txBody>
      </p:sp>
      <p:sp>
        <p:nvSpPr>
          <p:cNvPr id="294" name="bk object 294"/>
          <p:cNvSpPr/>
          <p:nvPr/>
        </p:nvSpPr>
        <p:spPr>
          <a:xfrm>
            <a:off x="6247527" y="6122711"/>
            <a:ext cx="346075" cy="391795"/>
          </a:xfrm>
          <a:custGeom>
            <a:avLst/>
            <a:gdLst/>
            <a:ahLst/>
            <a:cxnLst/>
            <a:rect l="l" t="t" r="r" b="b"/>
            <a:pathLst>
              <a:path w="346075" h="391795">
                <a:moveTo>
                  <a:pt x="157632" y="231571"/>
                </a:moveTo>
                <a:lnTo>
                  <a:pt x="345592" y="220002"/>
                </a:lnTo>
                <a:lnTo>
                  <a:pt x="338340" y="0"/>
                </a:lnTo>
                <a:lnTo>
                  <a:pt x="194221" y="5841"/>
                </a:lnTo>
                <a:lnTo>
                  <a:pt x="177368" y="6515"/>
                </a:lnTo>
                <a:lnTo>
                  <a:pt x="180530" y="82384"/>
                </a:lnTo>
                <a:lnTo>
                  <a:pt x="0" y="89725"/>
                </a:lnTo>
                <a:lnTo>
                  <a:pt x="5676" y="240918"/>
                </a:lnTo>
                <a:lnTo>
                  <a:pt x="26542" y="391617"/>
                </a:lnTo>
                <a:lnTo>
                  <a:pt x="175971" y="364045"/>
                </a:lnTo>
                <a:lnTo>
                  <a:pt x="157632" y="231571"/>
                </a:lnTo>
                <a:close/>
              </a:path>
            </a:pathLst>
          </a:custGeom>
          <a:ln w="3175">
            <a:solidFill>
              <a:srgbClr val="95A0A9"/>
            </a:solidFill>
          </a:ln>
        </p:spPr>
        <p:txBody>
          <a:bodyPr wrap="square" lIns="0" tIns="0" rIns="0" bIns="0" rtlCol="0"/>
          <a:lstStyle/>
          <a:p>
            <a:endParaRPr/>
          </a:p>
        </p:txBody>
      </p:sp>
      <p:sp>
        <p:nvSpPr>
          <p:cNvPr id="295" name="bk object 295"/>
          <p:cNvSpPr/>
          <p:nvPr/>
        </p:nvSpPr>
        <p:spPr>
          <a:xfrm>
            <a:off x="6416875" y="5775107"/>
            <a:ext cx="169545" cy="353695"/>
          </a:xfrm>
          <a:custGeom>
            <a:avLst/>
            <a:gdLst/>
            <a:ahLst/>
            <a:cxnLst/>
            <a:rect l="l" t="t" r="r" b="b"/>
            <a:pathLst>
              <a:path w="169545" h="353695">
                <a:moveTo>
                  <a:pt x="160247" y="81165"/>
                </a:moveTo>
                <a:lnTo>
                  <a:pt x="13525" y="81165"/>
                </a:lnTo>
                <a:lnTo>
                  <a:pt x="24866" y="353441"/>
                </a:lnTo>
                <a:lnTo>
                  <a:pt x="168998" y="347599"/>
                </a:lnTo>
                <a:lnTo>
                  <a:pt x="160247" y="81165"/>
                </a:lnTo>
                <a:close/>
              </a:path>
              <a:path w="169545" h="353695">
                <a:moveTo>
                  <a:pt x="157581" y="0"/>
                </a:moveTo>
                <a:lnTo>
                  <a:pt x="0" y="6388"/>
                </a:lnTo>
                <a:lnTo>
                  <a:pt x="3149" y="81597"/>
                </a:lnTo>
                <a:lnTo>
                  <a:pt x="13525" y="81165"/>
                </a:lnTo>
                <a:lnTo>
                  <a:pt x="160247" y="81165"/>
                </a:lnTo>
                <a:lnTo>
                  <a:pt x="157581" y="0"/>
                </a:lnTo>
                <a:close/>
              </a:path>
            </a:pathLst>
          </a:custGeom>
          <a:solidFill>
            <a:srgbClr val="C2D1D4"/>
          </a:solidFill>
        </p:spPr>
        <p:txBody>
          <a:bodyPr wrap="square" lIns="0" tIns="0" rIns="0" bIns="0" rtlCol="0"/>
          <a:lstStyle/>
          <a:p>
            <a:endParaRPr/>
          </a:p>
        </p:txBody>
      </p:sp>
      <p:sp>
        <p:nvSpPr>
          <p:cNvPr id="296" name="bk object 296"/>
          <p:cNvSpPr/>
          <p:nvPr/>
        </p:nvSpPr>
        <p:spPr>
          <a:xfrm>
            <a:off x="6416875" y="5775107"/>
            <a:ext cx="169545" cy="353695"/>
          </a:xfrm>
          <a:custGeom>
            <a:avLst/>
            <a:gdLst/>
            <a:ahLst/>
            <a:cxnLst/>
            <a:rect l="l" t="t" r="r" b="b"/>
            <a:pathLst>
              <a:path w="169545" h="353695">
                <a:moveTo>
                  <a:pt x="168998" y="347599"/>
                </a:moveTo>
                <a:lnTo>
                  <a:pt x="24866" y="353441"/>
                </a:lnTo>
                <a:lnTo>
                  <a:pt x="13525" y="81165"/>
                </a:lnTo>
                <a:lnTo>
                  <a:pt x="3149" y="81597"/>
                </a:lnTo>
                <a:lnTo>
                  <a:pt x="0" y="6388"/>
                </a:lnTo>
                <a:lnTo>
                  <a:pt x="157581" y="0"/>
                </a:lnTo>
                <a:lnTo>
                  <a:pt x="168998" y="347599"/>
                </a:lnTo>
                <a:close/>
              </a:path>
            </a:pathLst>
          </a:custGeom>
          <a:ln w="3175">
            <a:solidFill>
              <a:srgbClr val="95A0A9"/>
            </a:solidFill>
          </a:ln>
        </p:spPr>
        <p:txBody>
          <a:bodyPr wrap="square" lIns="0" tIns="0" rIns="0" bIns="0" rtlCol="0"/>
          <a:lstStyle/>
          <a:p>
            <a:endParaRPr/>
          </a:p>
        </p:txBody>
      </p:sp>
      <p:sp>
        <p:nvSpPr>
          <p:cNvPr id="297" name="bk object 297"/>
          <p:cNvSpPr/>
          <p:nvPr/>
        </p:nvSpPr>
        <p:spPr>
          <a:xfrm>
            <a:off x="6737867" y="9149362"/>
            <a:ext cx="534035" cy="147955"/>
          </a:xfrm>
          <a:custGeom>
            <a:avLst/>
            <a:gdLst/>
            <a:ahLst/>
            <a:cxnLst/>
            <a:rect l="l" t="t" r="r" b="b"/>
            <a:pathLst>
              <a:path w="534034" h="147954">
                <a:moveTo>
                  <a:pt x="2819" y="0"/>
                </a:moveTo>
                <a:lnTo>
                  <a:pt x="0" y="136779"/>
                </a:lnTo>
                <a:lnTo>
                  <a:pt x="530783" y="147751"/>
                </a:lnTo>
                <a:lnTo>
                  <a:pt x="533628" y="10947"/>
                </a:lnTo>
                <a:lnTo>
                  <a:pt x="2819" y="0"/>
                </a:lnTo>
                <a:close/>
              </a:path>
            </a:pathLst>
          </a:custGeom>
          <a:solidFill>
            <a:srgbClr val="C2D1D4"/>
          </a:solidFill>
        </p:spPr>
        <p:txBody>
          <a:bodyPr wrap="square" lIns="0" tIns="0" rIns="0" bIns="0" rtlCol="0"/>
          <a:lstStyle/>
          <a:p>
            <a:endParaRPr/>
          </a:p>
        </p:txBody>
      </p:sp>
      <p:sp>
        <p:nvSpPr>
          <p:cNvPr id="298" name="bk object 298"/>
          <p:cNvSpPr/>
          <p:nvPr/>
        </p:nvSpPr>
        <p:spPr>
          <a:xfrm>
            <a:off x="6737867" y="9149362"/>
            <a:ext cx="534035" cy="147955"/>
          </a:xfrm>
          <a:custGeom>
            <a:avLst/>
            <a:gdLst/>
            <a:ahLst/>
            <a:cxnLst/>
            <a:rect l="l" t="t" r="r" b="b"/>
            <a:pathLst>
              <a:path w="534034" h="147954">
                <a:moveTo>
                  <a:pt x="2819" y="0"/>
                </a:moveTo>
                <a:lnTo>
                  <a:pt x="533628" y="10947"/>
                </a:lnTo>
                <a:lnTo>
                  <a:pt x="530783" y="147751"/>
                </a:lnTo>
                <a:lnTo>
                  <a:pt x="0" y="136779"/>
                </a:lnTo>
                <a:lnTo>
                  <a:pt x="2819" y="0"/>
                </a:lnTo>
                <a:close/>
              </a:path>
            </a:pathLst>
          </a:custGeom>
          <a:ln w="3175">
            <a:solidFill>
              <a:srgbClr val="95A0A9"/>
            </a:solidFill>
          </a:ln>
        </p:spPr>
        <p:txBody>
          <a:bodyPr wrap="square" lIns="0" tIns="0" rIns="0" bIns="0" rtlCol="0"/>
          <a:lstStyle/>
          <a:p>
            <a:endParaRPr/>
          </a:p>
        </p:txBody>
      </p:sp>
      <p:sp>
        <p:nvSpPr>
          <p:cNvPr id="299" name="bk object 299"/>
          <p:cNvSpPr/>
          <p:nvPr/>
        </p:nvSpPr>
        <p:spPr>
          <a:xfrm>
            <a:off x="6573646" y="9145963"/>
            <a:ext cx="133350" cy="139700"/>
          </a:xfrm>
          <a:custGeom>
            <a:avLst/>
            <a:gdLst/>
            <a:ahLst/>
            <a:cxnLst/>
            <a:rect l="l" t="t" r="r" b="b"/>
            <a:pathLst>
              <a:path w="133350" h="139700">
                <a:moveTo>
                  <a:pt x="2832" y="0"/>
                </a:moveTo>
                <a:lnTo>
                  <a:pt x="0" y="136779"/>
                </a:lnTo>
                <a:lnTo>
                  <a:pt x="130479" y="139471"/>
                </a:lnTo>
                <a:lnTo>
                  <a:pt x="133299" y="2692"/>
                </a:lnTo>
                <a:lnTo>
                  <a:pt x="2832" y="0"/>
                </a:lnTo>
                <a:close/>
              </a:path>
            </a:pathLst>
          </a:custGeom>
          <a:solidFill>
            <a:srgbClr val="C2D1D4"/>
          </a:solidFill>
        </p:spPr>
        <p:txBody>
          <a:bodyPr wrap="square" lIns="0" tIns="0" rIns="0" bIns="0" rtlCol="0"/>
          <a:lstStyle/>
          <a:p>
            <a:endParaRPr/>
          </a:p>
        </p:txBody>
      </p:sp>
      <p:sp>
        <p:nvSpPr>
          <p:cNvPr id="300" name="bk object 300"/>
          <p:cNvSpPr/>
          <p:nvPr/>
        </p:nvSpPr>
        <p:spPr>
          <a:xfrm>
            <a:off x="6573646" y="9145963"/>
            <a:ext cx="133350" cy="139700"/>
          </a:xfrm>
          <a:custGeom>
            <a:avLst/>
            <a:gdLst/>
            <a:ahLst/>
            <a:cxnLst/>
            <a:rect l="l" t="t" r="r" b="b"/>
            <a:pathLst>
              <a:path w="133350" h="139700">
                <a:moveTo>
                  <a:pt x="2832" y="0"/>
                </a:moveTo>
                <a:lnTo>
                  <a:pt x="133299" y="2692"/>
                </a:lnTo>
                <a:lnTo>
                  <a:pt x="130479" y="139471"/>
                </a:lnTo>
                <a:lnTo>
                  <a:pt x="0" y="136779"/>
                </a:lnTo>
                <a:lnTo>
                  <a:pt x="2832" y="0"/>
                </a:lnTo>
                <a:close/>
              </a:path>
            </a:pathLst>
          </a:custGeom>
          <a:ln w="3175">
            <a:solidFill>
              <a:srgbClr val="95A0A9"/>
            </a:solidFill>
          </a:ln>
        </p:spPr>
        <p:txBody>
          <a:bodyPr wrap="square" lIns="0" tIns="0" rIns="0" bIns="0" rtlCol="0"/>
          <a:lstStyle/>
          <a:p>
            <a:endParaRPr/>
          </a:p>
        </p:txBody>
      </p:sp>
      <p:sp>
        <p:nvSpPr>
          <p:cNvPr id="301" name="bk object 301"/>
          <p:cNvSpPr/>
          <p:nvPr/>
        </p:nvSpPr>
        <p:spPr>
          <a:xfrm>
            <a:off x="10658359" y="6405381"/>
            <a:ext cx="261167" cy="390161"/>
          </a:xfrm>
          <a:prstGeom prst="rect">
            <a:avLst/>
          </a:prstGeom>
          <a:blipFill>
            <a:blip r:embed="rId57" cstate="print"/>
            <a:stretch>
              <a:fillRect/>
            </a:stretch>
          </a:blipFill>
        </p:spPr>
        <p:txBody>
          <a:bodyPr wrap="square" lIns="0" tIns="0" rIns="0" bIns="0" rtlCol="0"/>
          <a:lstStyle/>
          <a:p>
            <a:endParaRPr/>
          </a:p>
        </p:txBody>
      </p:sp>
      <p:sp>
        <p:nvSpPr>
          <p:cNvPr id="302" name="bk object 302"/>
          <p:cNvSpPr/>
          <p:nvPr/>
        </p:nvSpPr>
        <p:spPr>
          <a:xfrm>
            <a:off x="4708971" y="476435"/>
            <a:ext cx="10411460" cy="9321800"/>
          </a:xfrm>
          <a:custGeom>
            <a:avLst/>
            <a:gdLst/>
            <a:ahLst/>
            <a:cxnLst/>
            <a:rect l="l" t="t" r="r" b="b"/>
            <a:pathLst>
              <a:path w="10411460" h="9321800">
                <a:moveTo>
                  <a:pt x="0" y="9312465"/>
                </a:moveTo>
                <a:lnTo>
                  <a:pt x="495833" y="9320136"/>
                </a:lnTo>
                <a:lnTo>
                  <a:pt x="535330" y="9320352"/>
                </a:lnTo>
                <a:lnTo>
                  <a:pt x="730923" y="9321292"/>
                </a:lnTo>
                <a:lnTo>
                  <a:pt x="859586" y="9319806"/>
                </a:lnTo>
                <a:lnTo>
                  <a:pt x="1034681" y="9309785"/>
                </a:lnTo>
                <a:lnTo>
                  <a:pt x="1193355" y="9293428"/>
                </a:lnTo>
                <a:lnTo>
                  <a:pt x="1386205" y="9266923"/>
                </a:lnTo>
                <a:lnTo>
                  <a:pt x="1723136" y="9188500"/>
                </a:lnTo>
                <a:lnTo>
                  <a:pt x="1895741" y="9150083"/>
                </a:lnTo>
                <a:lnTo>
                  <a:pt x="1923618" y="9143936"/>
                </a:lnTo>
                <a:lnTo>
                  <a:pt x="2209088" y="9104998"/>
                </a:lnTo>
                <a:lnTo>
                  <a:pt x="2422004" y="9088818"/>
                </a:lnTo>
                <a:lnTo>
                  <a:pt x="2805264" y="9095651"/>
                </a:lnTo>
                <a:lnTo>
                  <a:pt x="3172447" y="9096616"/>
                </a:lnTo>
                <a:lnTo>
                  <a:pt x="3363607" y="9098495"/>
                </a:lnTo>
                <a:lnTo>
                  <a:pt x="4460341" y="9116314"/>
                </a:lnTo>
                <a:lnTo>
                  <a:pt x="4532058" y="9119997"/>
                </a:lnTo>
                <a:lnTo>
                  <a:pt x="4603686" y="9119857"/>
                </a:lnTo>
                <a:lnTo>
                  <a:pt x="4645596" y="9118180"/>
                </a:lnTo>
                <a:lnTo>
                  <a:pt x="4687443" y="9115221"/>
                </a:lnTo>
                <a:lnTo>
                  <a:pt x="4729175" y="9110903"/>
                </a:lnTo>
                <a:lnTo>
                  <a:pt x="4770716" y="9105531"/>
                </a:lnTo>
                <a:lnTo>
                  <a:pt x="5098478" y="9070924"/>
                </a:lnTo>
                <a:lnTo>
                  <a:pt x="5260340" y="9062529"/>
                </a:lnTo>
                <a:lnTo>
                  <a:pt x="5409984" y="9059926"/>
                </a:lnTo>
                <a:lnTo>
                  <a:pt x="5564543" y="9064802"/>
                </a:lnTo>
                <a:lnTo>
                  <a:pt x="5697664" y="9075064"/>
                </a:lnTo>
                <a:lnTo>
                  <a:pt x="5954915" y="9099245"/>
                </a:lnTo>
                <a:lnTo>
                  <a:pt x="5987097" y="9103017"/>
                </a:lnTo>
                <a:lnTo>
                  <a:pt x="6019241" y="9106141"/>
                </a:lnTo>
                <a:lnTo>
                  <a:pt x="6083833" y="9111526"/>
                </a:lnTo>
                <a:lnTo>
                  <a:pt x="6148336" y="9115780"/>
                </a:lnTo>
                <a:lnTo>
                  <a:pt x="6213055" y="9118574"/>
                </a:lnTo>
                <a:lnTo>
                  <a:pt x="6236423" y="9119679"/>
                </a:lnTo>
                <a:lnTo>
                  <a:pt x="6260020" y="9120200"/>
                </a:lnTo>
                <a:lnTo>
                  <a:pt x="6283312" y="9120619"/>
                </a:lnTo>
                <a:lnTo>
                  <a:pt x="6306756" y="9120911"/>
                </a:lnTo>
                <a:lnTo>
                  <a:pt x="6330162" y="9120911"/>
                </a:lnTo>
                <a:lnTo>
                  <a:pt x="6376974" y="9120162"/>
                </a:lnTo>
                <a:lnTo>
                  <a:pt x="6428765" y="9117495"/>
                </a:lnTo>
                <a:lnTo>
                  <a:pt x="6485191" y="9112542"/>
                </a:lnTo>
                <a:lnTo>
                  <a:pt x="6541236" y="9105798"/>
                </a:lnTo>
                <a:lnTo>
                  <a:pt x="6597357" y="9097543"/>
                </a:lnTo>
                <a:lnTo>
                  <a:pt x="6733158" y="9071546"/>
                </a:lnTo>
                <a:lnTo>
                  <a:pt x="6852056" y="9035516"/>
                </a:lnTo>
                <a:lnTo>
                  <a:pt x="6884200" y="9022842"/>
                </a:lnTo>
                <a:lnTo>
                  <a:pt x="6908228" y="9014434"/>
                </a:lnTo>
                <a:lnTo>
                  <a:pt x="6955891" y="8997213"/>
                </a:lnTo>
                <a:lnTo>
                  <a:pt x="7002945" y="8978392"/>
                </a:lnTo>
                <a:lnTo>
                  <a:pt x="7049109" y="8958186"/>
                </a:lnTo>
                <a:lnTo>
                  <a:pt x="7097953" y="8934665"/>
                </a:lnTo>
                <a:lnTo>
                  <a:pt x="7149541" y="8907919"/>
                </a:lnTo>
                <a:lnTo>
                  <a:pt x="7199680" y="8879509"/>
                </a:lnTo>
                <a:lnTo>
                  <a:pt x="7249553" y="8849639"/>
                </a:lnTo>
                <a:lnTo>
                  <a:pt x="7302614" y="8816225"/>
                </a:lnTo>
                <a:lnTo>
                  <a:pt x="7358938" y="8778621"/>
                </a:lnTo>
                <a:lnTo>
                  <a:pt x="7414323" y="8739289"/>
                </a:lnTo>
                <a:lnTo>
                  <a:pt x="7468552" y="8698572"/>
                </a:lnTo>
                <a:lnTo>
                  <a:pt x="7495400" y="8677605"/>
                </a:lnTo>
                <a:lnTo>
                  <a:pt x="7610983" y="8589746"/>
                </a:lnTo>
                <a:lnTo>
                  <a:pt x="8585504" y="7826832"/>
                </a:lnTo>
                <a:lnTo>
                  <a:pt x="8640076" y="7782686"/>
                </a:lnTo>
                <a:lnTo>
                  <a:pt x="8659050" y="7766786"/>
                </a:lnTo>
                <a:lnTo>
                  <a:pt x="8677846" y="7750695"/>
                </a:lnTo>
                <a:lnTo>
                  <a:pt x="8696655" y="7734604"/>
                </a:lnTo>
                <a:lnTo>
                  <a:pt x="8715133" y="7718247"/>
                </a:lnTo>
                <a:lnTo>
                  <a:pt x="8733536" y="7702029"/>
                </a:lnTo>
                <a:lnTo>
                  <a:pt x="8751938" y="7685214"/>
                </a:lnTo>
                <a:lnTo>
                  <a:pt x="8770175" y="7668628"/>
                </a:lnTo>
                <a:lnTo>
                  <a:pt x="8788158" y="7651711"/>
                </a:lnTo>
                <a:lnTo>
                  <a:pt x="8808669" y="7632598"/>
                </a:lnTo>
                <a:lnTo>
                  <a:pt x="8849372" y="7593558"/>
                </a:lnTo>
                <a:lnTo>
                  <a:pt x="8888920" y="7553655"/>
                </a:lnTo>
                <a:lnTo>
                  <a:pt x="8927566" y="7512837"/>
                </a:lnTo>
                <a:lnTo>
                  <a:pt x="8967812" y="7466431"/>
                </a:lnTo>
                <a:lnTo>
                  <a:pt x="9009468" y="7413815"/>
                </a:lnTo>
                <a:lnTo>
                  <a:pt x="9048902" y="7359815"/>
                </a:lnTo>
                <a:lnTo>
                  <a:pt x="9086240" y="7304163"/>
                </a:lnTo>
                <a:lnTo>
                  <a:pt x="9120124" y="7249236"/>
                </a:lnTo>
                <a:lnTo>
                  <a:pt x="9150883" y="7194715"/>
                </a:lnTo>
                <a:lnTo>
                  <a:pt x="9179623" y="7139457"/>
                </a:lnTo>
                <a:lnTo>
                  <a:pt x="9206445" y="7083031"/>
                </a:lnTo>
                <a:lnTo>
                  <a:pt x="9231147" y="7025525"/>
                </a:lnTo>
                <a:lnTo>
                  <a:pt x="9264954" y="6937959"/>
                </a:lnTo>
                <a:lnTo>
                  <a:pt x="9284754" y="6878586"/>
                </a:lnTo>
                <a:lnTo>
                  <a:pt x="9302508" y="6818439"/>
                </a:lnTo>
                <a:lnTo>
                  <a:pt x="9317139" y="6760286"/>
                </a:lnTo>
                <a:lnTo>
                  <a:pt x="9330220" y="6701548"/>
                </a:lnTo>
                <a:lnTo>
                  <a:pt x="9342043" y="6642557"/>
                </a:lnTo>
                <a:lnTo>
                  <a:pt x="9353105" y="6583400"/>
                </a:lnTo>
                <a:lnTo>
                  <a:pt x="9357791" y="6558826"/>
                </a:lnTo>
                <a:lnTo>
                  <a:pt x="9362465" y="6534150"/>
                </a:lnTo>
                <a:lnTo>
                  <a:pt x="9366707" y="6509410"/>
                </a:lnTo>
                <a:lnTo>
                  <a:pt x="9371215" y="6484899"/>
                </a:lnTo>
                <a:lnTo>
                  <a:pt x="9375355" y="6460045"/>
                </a:lnTo>
                <a:lnTo>
                  <a:pt x="9379623" y="6435547"/>
                </a:lnTo>
                <a:lnTo>
                  <a:pt x="9383598" y="6410706"/>
                </a:lnTo>
                <a:lnTo>
                  <a:pt x="9387395" y="6386004"/>
                </a:lnTo>
                <a:lnTo>
                  <a:pt x="9516008" y="5503252"/>
                </a:lnTo>
                <a:lnTo>
                  <a:pt x="9570872" y="5126596"/>
                </a:lnTo>
                <a:lnTo>
                  <a:pt x="9574834" y="5098173"/>
                </a:lnTo>
                <a:lnTo>
                  <a:pt x="9578962" y="5069751"/>
                </a:lnTo>
                <a:lnTo>
                  <a:pt x="9582873" y="5041366"/>
                </a:lnTo>
                <a:lnTo>
                  <a:pt x="9586442" y="5012804"/>
                </a:lnTo>
                <a:lnTo>
                  <a:pt x="9590112" y="4984483"/>
                </a:lnTo>
                <a:lnTo>
                  <a:pt x="9593694" y="4955908"/>
                </a:lnTo>
                <a:lnTo>
                  <a:pt x="9596983" y="4927460"/>
                </a:lnTo>
                <a:lnTo>
                  <a:pt x="9600285" y="4898898"/>
                </a:lnTo>
                <a:lnTo>
                  <a:pt x="9604260" y="4864747"/>
                </a:lnTo>
                <a:lnTo>
                  <a:pt x="9611652" y="4796167"/>
                </a:lnTo>
                <a:lnTo>
                  <a:pt x="9618167" y="4727663"/>
                </a:lnTo>
                <a:lnTo>
                  <a:pt x="9624072" y="4658969"/>
                </a:lnTo>
                <a:lnTo>
                  <a:pt x="9628860" y="4592701"/>
                </a:lnTo>
                <a:lnTo>
                  <a:pt x="9632188" y="4528337"/>
                </a:lnTo>
                <a:lnTo>
                  <a:pt x="9634893" y="4464050"/>
                </a:lnTo>
                <a:lnTo>
                  <a:pt x="9636531" y="4399826"/>
                </a:lnTo>
                <a:lnTo>
                  <a:pt x="9637217" y="4367644"/>
                </a:lnTo>
                <a:lnTo>
                  <a:pt x="9637496" y="4334814"/>
                </a:lnTo>
                <a:lnTo>
                  <a:pt x="9637496" y="4301947"/>
                </a:lnTo>
                <a:lnTo>
                  <a:pt x="9636747" y="4236300"/>
                </a:lnTo>
                <a:lnTo>
                  <a:pt x="9635070" y="4170464"/>
                </a:lnTo>
                <a:lnTo>
                  <a:pt x="9632429" y="4104932"/>
                </a:lnTo>
                <a:lnTo>
                  <a:pt x="9613011" y="3789972"/>
                </a:lnTo>
                <a:lnTo>
                  <a:pt x="9603320" y="3671277"/>
                </a:lnTo>
                <a:lnTo>
                  <a:pt x="9514840" y="2809036"/>
                </a:lnTo>
                <a:lnTo>
                  <a:pt x="9486811" y="2525636"/>
                </a:lnTo>
                <a:lnTo>
                  <a:pt x="9468053" y="2336025"/>
                </a:lnTo>
                <a:lnTo>
                  <a:pt x="9462173" y="2245410"/>
                </a:lnTo>
                <a:lnTo>
                  <a:pt x="9457042" y="2192680"/>
                </a:lnTo>
                <a:lnTo>
                  <a:pt x="9456318" y="2151481"/>
                </a:lnTo>
                <a:lnTo>
                  <a:pt x="9454235" y="2092350"/>
                </a:lnTo>
                <a:lnTo>
                  <a:pt x="9454730" y="2036597"/>
                </a:lnTo>
                <a:lnTo>
                  <a:pt x="9456000" y="1980857"/>
                </a:lnTo>
                <a:lnTo>
                  <a:pt x="9459823" y="1929155"/>
                </a:lnTo>
                <a:lnTo>
                  <a:pt x="9465995" y="1852625"/>
                </a:lnTo>
                <a:lnTo>
                  <a:pt x="9476320" y="1763636"/>
                </a:lnTo>
                <a:lnTo>
                  <a:pt x="9489490" y="1683397"/>
                </a:lnTo>
                <a:lnTo>
                  <a:pt x="9511639" y="1572145"/>
                </a:lnTo>
                <a:lnTo>
                  <a:pt x="9529470" y="1489925"/>
                </a:lnTo>
                <a:lnTo>
                  <a:pt x="9554400" y="1398803"/>
                </a:lnTo>
                <a:lnTo>
                  <a:pt x="9583394" y="1310182"/>
                </a:lnTo>
                <a:lnTo>
                  <a:pt x="9617202" y="1209052"/>
                </a:lnTo>
                <a:lnTo>
                  <a:pt x="9657829" y="1115021"/>
                </a:lnTo>
                <a:lnTo>
                  <a:pt x="9697072" y="1037640"/>
                </a:lnTo>
                <a:lnTo>
                  <a:pt x="9735896" y="965492"/>
                </a:lnTo>
                <a:lnTo>
                  <a:pt x="9778657" y="887120"/>
                </a:lnTo>
                <a:lnTo>
                  <a:pt x="9831920" y="804138"/>
                </a:lnTo>
                <a:lnTo>
                  <a:pt x="9872027" y="745502"/>
                </a:lnTo>
                <a:lnTo>
                  <a:pt x="9916147" y="686485"/>
                </a:lnTo>
                <a:lnTo>
                  <a:pt x="9972357" y="618972"/>
                </a:lnTo>
                <a:lnTo>
                  <a:pt x="10024021" y="557377"/>
                </a:lnTo>
                <a:lnTo>
                  <a:pt x="10087330" y="478370"/>
                </a:lnTo>
                <a:lnTo>
                  <a:pt x="10140835" y="411721"/>
                </a:lnTo>
                <a:lnTo>
                  <a:pt x="10202545" y="330428"/>
                </a:lnTo>
                <a:lnTo>
                  <a:pt x="10258082" y="254050"/>
                </a:lnTo>
                <a:lnTo>
                  <a:pt x="10317645" y="164757"/>
                </a:lnTo>
                <a:lnTo>
                  <a:pt x="10368292" y="79882"/>
                </a:lnTo>
                <a:lnTo>
                  <a:pt x="10411028" y="0"/>
                </a:lnTo>
              </a:path>
            </a:pathLst>
          </a:custGeom>
          <a:ln w="12700">
            <a:solidFill>
              <a:srgbClr val="5C6F7C"/>
            </a:solidFill>
          </a:ln>
        </p:spPr>
        <p:txBody>
          <a:bodyPr wrap="square" lIns="0" tIns="0" rIns="0" bIns="0" rtlCol="0"/>
          <a:lstStyle/>
          <a:p>
            <a:endParaRPr/>
          </a:p>
        </p:txBody>
      </p:sp>
      <p:sp>
        <p:nvSpPr>
          <p:cNvPr id="303" name="bk object 303"/>
          <p:cNvSpPr/>
          <p:nvPr/>
        </p:nvSpPr>
        <p:spPr>
          <a:xfrm>
            <a:off x="-1" y="10080161"/>
            <a:ext cx="8369300" cy="92075"/>
          </a:xfrm>
          <a:custGeom>
            <a:avLst/>
            <a:gdLst/>
            <a:ahLst/>
            <a:cxnLst/>
            <a:rect l="l" t="t" r="r" b="b"/>
            <a:pathLst>
              <a:path w="8369300" h="92075">
                <a:moveTo>
                  <a:pt x="8369071" y="91909"/>
                </a:moveTo>
                <a:lnTo>
                  <a:pt x="7319340" y="77266"/>
                </a:lnTo>
                <a:lnTo>
                  <a:pt x="7159599" y="75120"/>
                </a:lnTo>
                <a:lnTo>
                  <a:pt x="6753885" y="67995"/>
                </a:lnTo>
                <a:lnTo>
                  <a:pt x="6091021" y="61861"/>
                </a:lnTo>
                <a:lnTo>
                  <a:pt x="6014872" y="60782"/>
                </a:lnTo>
                <a:lnTo>
                  <a:pt x="5683910" y="54952"/>
                </a:lnTo>
                <a:lnTo>
                  <a:pt x="5554675" y="52793"/>
                </a:lnTo>
                <a:lnTo>
                  <a:pt x="5132743" y="45605"/>
                </a:lnTo>
                <a:lnTo>
                  <a:pt x="4528134" y="37096"/>
                </a:lnTo>
                <a:lnTo>
                  <a:pt x="4134967" y="31724"/>
                </a:lnTo>
                <a:lnTo>
                  <a:pt x="3717505" y="25260"/>
                </a:lnTo>
                <a:lnTo>
                  <a:pt x="3544316" y="22656"/>
                </a:lnTo>
                <a:lnTo>
                  <a:pt x="2701569" y="10693"/>
                </a:lnTo>
                <a:lnTo>
                  <a:pt x="2288362" y="5003"/>
                </a:lnTo>
                <a:lnTo>
                  <a:pt x="2256396" y="4533"/>
                </a:lnTo>
                <a:lnTo>
                  <a:pt x="1811083" y="2933"/>
                </a:lnTo>
                <a:lnTo>
                  <a:pt x="1611414" y="0"/>
                </a:lnTo>
                <a:lnTo>
                  <a:pt x="1169670" y="7353"/>
                </a:lnTo>
                <a:lnTo>
                  <a:pt x="801230" y="22339"/>
                </a:lnTo>
                <a:lnTo>
                  <a:pt x="511251" y="37731"/>
                </a:lnTo>
                <a:lnTo>
                  <a:pt x="204012" y="59410"/>
                </a:lnTo>
                <a:lnTo>
                  <a:pt x="21208" y="77266"/>
                </a:lnTo>
                <a:lnTo>
                  <a:pt x="0" y="79286"/>
                </a:lnTo>
              </a:path>
            </a:pathLst>
          </a:custGeom>
          <a:ln w="12700">
            <a:solidFill>
              <a:srgbClr val="5C6F7C"/>
            </a:solidFill>
          </a:ln>
        </p:spPr>
        <p:txBody>
          <a:bodyPr wrap="square" lIns="0" tIns="0" rIns="0" bIns="0" rtlCol="0"/>
          <a:lstStyle/>
          <a:p>
            <a:endParaRPr/>
          </a:p>
        </p:txBody>
      </p:sp>
      <p:sp>
        <p:nvSpPr>
          <p:cNvPr id="304" name="bk object 304"/>
          <p:cNvSpPr/>
          <p:nvPr/>
        </p:nvSpPr>
        <p:spPr>
          <a:xfrm>
            <a:off x="-3" y="10160100"/>
            <a:ext cx="8371205" cy="90805"/>
          </a:xfrm>
          <a:custGeom>
            <a:avLst/>
            <a:gdLst/>
            <a:ahLst/>
            <a:cxnLst/>
            <a:rect l="l" t="t" r="r" b="b"/>
            <a:pathLst>
              <a:path w="8371205" h="90804">
                <a:moveTo>
                  <a:pt x="8370773" y="85852"/>
                </a:moveTo>
                <a:lnTo>
                  <a:pt x="7865872" y="79349"/>
                </a:lnTo>
                <a:lnTo>
                  <a:pt x="7248664" y="70891"/>
                </a:lnTo>
                <a:lnTo>
                  <a:pt x="7156450" y="69545"/>
                </a:lnTo>
                <a:lnTo>
                  <a:pt x="6373774" y="57264"/>
                </a:lnTo>
                <a:lnTo>
                  <a:pt x="6080963" y="55333"/>
                </a:lnTo>
                <a:lnTo>
                  <a:pt x="6021324" y="54724"/>
                </a:lnTo>
                <a:lnTo>
                  <a:pt x="5682856" y="51396"/>
                </a:lnTo>
                <a:lnTo>
                  <a:pt x="5636031" y="50939"/>
                </a:lnTo>
                <a:lnTo>
                  <a:pt x="5591124" y="50507"/>
                </a:lnTo>
                <a:lnTo>
                  <a:pt x="5108371" y="40195"/>
                </a:lnTo>
                <a:lnTo>
                  <a:pt x="4453623" y="31648"/>
                </a:lnTo>
                <a:lnTo>
                  <a:pt x="3734168" y="22402"/>
                </a:lnTo>
                <a:lnTo>
                  <a:pt x="3543300" y="19913"/>
                </a:lnTo>
                <a:lnTo>
                  <a:pt x="3396602" y="18110"/>
                </a:lnTo>
                <a:lnTo>
                  <a:pt x="2938360" y="11874"/>
                </a:lnTo>
                <a:lnTo>
                  <a:pt x="2627033" y="8369"/>
                </a:lnTo>
                <a:lnTo>
                  <a:pt x="2339962" y="4927"/>
                </a:lnTo>
                <a:lnTo>
                  <a:pt x="2301468" y="4229"/>
                </a:lnTo>
                <a:lnTo>
                  <a:pt x="1707603" y="0"/>
                </a:lnTo>
                <a:lnTo>
                  <a:pt x="1380108" y="2184"/>
                </a:lnTo>
                <a:lnTo>
                  <a:pt x="1083767" y="9550"/>
                </a:lnTo>
                <a:lnTo>
                  <a:pt x="750455" y="25120"/>
                </a:lnTo>
                <a:lnTo>
                  <a:pt x="452602" y="46710"/>
                </a:lnTo>
                <a:lnTo>
                  <a:pt x="146100" y="71780"/>
                </a:lnTo>
                <a:lnTo>
                  <a:pt x="51244" y="85661"/>
                </a:lnTo>
                <a:lnTo>
                  <a:pt x="0" y="90347"/>
                </a:lnTo>
              </a:path>
            </a:pathLst>
          </a:custGeom>
          <a:ln w="12699">
            <a:solidFill>
              <a:srgbClr val="5C6F7C"/>
            </a:solidFill>
          </a:ln>
        </p:spPr>
        <p:txBody>
          <a:bodyPr wrap="square" lIns="0" tIns="0" rIns="0" bIns="0" rtlCol="0"/>
          <a:lstStyle/>
          <a:p>
            <a:endParaRPr/>
          </a:p>
        </p:txBody>
      </p:sp>
      <p:sp>
        <p:nvSpPr>
          <p:cNvPr id="305" name="bk object 305"/>
          <p:cNvSpPr/>
          <p:nvPr/>
        </p:nvSpPr>
        <p:spPr>
          <a:xfrm>
            <a:off x="5" y="10323963"/>
            <a:ext cx="6694805" cy="163195"/>
          </a:xfrm>
          <a:custGeom>
            <a:avLst/>
            <a:gdLst/>
            <a:ahLst/>
            <a:cxnLst/>
            <a:rect l="l" t="t" r="r" b="b"/>
            <a:pathLst>
              <a:path w="6694805" h="163195">
                <a:moveTo>
                  <a:pt x="6694258" y="103174"/>
                </a:moveTo>
                <a:lnTo>
                  <a:pt x="6381546" y="73494"/>
                </a:lnTo>
                <a:lnTo>
                  <a:pt x="6147244" y="57835"/>
                </a:lnTo>
                <a:lnTo>
                  <a:pt x="5833757" y="48691"/>
                </a:lnTo>
                <a:lnTo>
                  <a:pt x="5428449" y="44221"/>
                </a:lnTo>
                <a:lnTo>
                  <a:pt x="5012499" y="38392"/>
                </a:lnTo>
                <a:lnTo>
                  <a:pt x="4559541" y="32905"/>
                </a:lnTo>
                <a:lnTo>
                  <a:pt x="4292663" y="28765"/>
                </a:lnTo>
                <a:lnTo>
                  <a:pt x="3938612" y="22567"/>
                </a:lnTo>
                <a:lnTo>
                  <a:pt x="3741166" y="20878"/>
                </a:lnTo>
                <a:lnTo>
                  <a:pt x="3506076" y="18643"/>
                </a:lnTo>
                <a:lnTo>
                  <a:pt x="3173082" y="12230"/>
                </a:lnTo>
                <a:lnTo>
                  <a:pt x="2641612" y="5905"/>
                </a:lnTo>
                <a:lnTo>
                  <a:pt x="2068245" y="0"/>
                </a:lnTo>
                <a:lnTo>
                  <a:pt x="1644789" y="2413"/>
                </a:lnTo>
                <a:lnTo>
                  <a:pt x="1147775" y="33362"/>
                </a:lnTo>
                <a:lnTo>
                  <a:pt x="469430" y="104470"/>
                </a:lnTo>
                <a:lnTo>
                  <a:pt x="0" y="162864"/>
                </a:lnTo>
              </a:path>
            </a:pathLst>
          </a:custGeom>
          <a:ln w="12700">
            <a:solidFill>
              <a:srgbClr val="5C6F7C"/>
            </a:solidFill>
          </a:ln>
        </p:spPr>
        <p:txBody>
          <a:bodyPr wrap="square" lIns="0" tIns="0" rIns="0" bIns="0" rtlCol="0"/>
          <a:lstStyle/>
          <a:p>
            <a:endParaRPr/>
          </a:p>
        </p:txBody>
      </p:sp>
      <p:sp>
        <p:nvSpPr>
          <p:cNvPr id="306" name="bk object 306"/>
          <p:cNvSpPr/>
          <p:nvPr/>
        </p:nvSpPr>
        <p:spPr>
          <a:xfrm>
            <a:off x="-2" y="9919527"/>
            <a:ext cx="8379459" cy="131445"/>
          </a:xfrm>
          <a:custGeom>
            <a:avLst/>
            <a:gdLst/>
            <a:ahLst/>
            <a:cxnLst/>
            <a:rect l="l" t="t" r="r" b="b"/>
            <a:pathLst>
              <a:path w="8379459" h="131445">
                <a:moveTo>
                  <a:pt x="8379193" y="96138"/>
                </a:moveTo>
                <a:lnTo>
                  <a:pt x="7565351" y="84759"/>
                </a:lnTo>
                <a:lnTo>
                  <a:pt x="7467803" y="83311"/>
                </a:lnTo>
                <a:lnTo>
                  <a:pt x="7107377" y="78282"/>
                </a:lnTo>
                <a:lnTo>
                  <a:pt x="6265773" y="67665"/>
                </a:lnTo>
                <a:lnTo>
                  <a:pt x="6059144" y="68440"/>
                </a:lnTo>
                <a:lnTo>
                  <a:pt x="6001397" y="67170"/>
                </a:lnTo>
                <a:lnTo>
                  <a:pt x="5686323" y="61429"/>
                </a:lnTo>
                <a:lnTo>
                  <a:pt x="5390934" y="55994"/>
                </a:lnTo>
                <a:lnTo>
                  <a:pt x="4683074" y="42811"/>
                </a:lnTo>
                <a:lnTo>
                  <a:pt x="4532109" y="40119"/>
                </a:lnTo>
                <a:lnTo>
                  <a:pt x="3728008" y="28562"/>
                </a:lnTo>
                <a:lnTo>
                  <a:pt x="3685209" y="28028"/>
                </a:lnTo>
                <a:lnTo>
                  <a:pt x="3545966" y="25831"/>
                </a:lnTo>
                <a:lnTo>
                  <a:pt x="2851188" y="15557"/>
                </a:lnTo>
                <a:lnTo>
                  <a:pt x="2089061" y="4152"/>
                </a:lnTo>
                <a:lnTo>
                  <a:pt x="1879866" y="1015"/>
                </a:lnTo>
                <a:lnTo>
                  <a:pt x="1671459" y="0"/>
                </a:lnTo>
                <a:lnTo>
                  <a:pt x="1251661" y="8102"/>
                </a:lnTo>
                <a:lnTo>
                  <a:pt x="907580" y="27177"/>
                </a:lnTo>
                <a:lnTo>
                  <a:pt x="770013" y="39166"/>
                </a:lnTo>
                <a:lnTo>
                  <a:pt x="587679" y="53454"/>
                </a:lnTo>
                <a:lnTo>
                  <a:pt x="332676" y="81127"/>
                </a:lnTo>
                <a:lnTo>
                  <a:pt x="0" y="130860"/>
                </a:lnTo>
              </a:path>
            </a:pathLst>
          </a:custGeom>
          <a:ln w="12700">
            <a:solidFill>
              <a:srgbClr val="5C6F7C"/>
            </a:solidFill>
          </a:ln>
        </p:spPr>
        <p:txBody>
          <a:bodyPr wrap="square" lIns="0" tIns="0" rIns="0" bIns="0" rtlCol="0"/>
          <a:lstStyle/>
          <a:p>
            <a:endParaRPr/>
          </a:p>
        </p:txBody>
      </p:sp>
      <p:sp>
        <p:nvSpPr>
          <p:cNvPr id="307" name="bk object 307"/>
          <p:cNvSpPr/>
          <p:nvPr/>
        </p:nvSpPr>
        <p:spPr>
          <a:xfrm>
            <a:off x="4708971" y="476435"/>
            <a:ext cx="10411460" cy="9321800"/>
          </a:xfrm>
          <a:custGeom>
            <a:avLst/>
            <a:gdLst/>
            <a:ahLst/>
            <a:cxnLst/>
            <a:rect l="l" t="t" r="r" b="b"/>
            <a:pathLst>
              <a:path w="10411460" h="9321800">
                <a:moveTo>
                  <a:pt x="0" y="9312465"/>
                </a:moveTo>
                <a:lnTo>
                  <a:pt x="495833" y="9320136"/>
                </a:lnTo>
                <a:lnTo>
                  <a:pt x="535330" y="9320352"/>
                </a:lnTo>
                <a:lnTo>
                  <a:pt x="730923" y="9321292"/>
                </a:lnTo>
                <a:lnTo>
                  <a:pt x="859586" y="9319806"/>
                </a:lnTo>
                <a:lnTo>
                  <a:pt x="1034681" y="9309785"/>
                </a:lnTo>
                <a:lnTo>
                  <a:pt x="1193355" y="9293428"/>
                </a:lnTo>
                <a:lnTo>
                  <a:pt x="1386205" y="9266923"/>
                </a:lnTo>
                <a:lnTo>
                  <a:pt x="1723136" y="9188500"/>
                </a:lnTo>
                <a:lnTo>
                  <a:pt x="1895741" y="9150083"/>
                </a:lnTo>
                <a:lnTo>
                  <a:pt x="1923618" y="9143936"/>
                </a:lnTo>
                <a:lnTo>
                  <a:pt x="2209088" y="9104998"/>
                </a:lnTo>
                <a:lnTo>
                  <a:pt x="2422004" y="9088818"/>
                </a:lnTo>
                <a:lnTo>
                  <a:pt x="2805264" y="9095651"/>
                </a:lnTo>
                <a:lnTo>
                  <a:pt x="3172447" y="9096616"/>
                </a:lnTo>
                <a:lnTo>
                  <a:pt x="3363607" y="9098495"/>
                </a:lnTo>
                <a:lnTo>
                  <a:pt x="4460341" y="9116314"/>
                </a:lnTo>
                <a:lnTo>
                  <a:pt x="4532058" y="9119997"/>
                </a:lnTo>
                <a:lnTo>
                  <a:pt x="4603686" y="9119857"/>
                </a:lnTo>
                <a:lnTo>
                  <a:pt x="4645596" y="9118180"/>
                </a:lnTo>
                <a:lnTo>
                  <a:pt x="4687443" y="9115221"/>
                </a:lnTo>
                <a:lnTo>
                  <a:pt x="4729175" y="9110903"/>
                </a:lnTo>
                <a:lnTo>
                  <a:pt x="4770716" y="9105531"/>
                </a:lnTo>
                <a:lnTo>
                  <a:pt x="5098478" y="9070924"/>
                </a:lnTo>
                <a:lnTo>
                  <a:pt x="5260340" y="9062529"/>
                </a:lnTo>
                <a:lnTo>
                  <a:pt x="5409984" y="9059926"/>
                </a:lnTo>
                <a:lnTo>
                  <a:pt x="5564543" y="9064802"/>
                </a:lnTo>
                <a:lnTo>
                  <a:pt x="5697664" y="9075064"/>
                </a:lnTo>
                <a:lnTo>
                  <a:pt x="5954915" y="9099245"/>
                </a:lnTo>
                <a:lnTo>
                  <a:pt x="5987097" y="9103017"/>
                </a:lnTo>
                <a:lnTo>
                  <a:pt x="6019241" y="9106141"/>
                </a:lnTo>
                <a:lnTo>
                  <a:pt x="6083833" y="9111526"/>
                </a:lnTo>
                <a:lnTo>
                  <a:pt x="6148336" y="9115780"/>
                </a:lnTo>
                <a:lnTo>
                  <a:pt x="6213055" y="9118574"/>
                </a:lnTo>
                <a:lnTo>
                  <a:pt x="6236423" y="9119679"/>
                </a:lnTo>
                <a:lnTo>
                  <a:pt x="6260020" y="9120200"/>
                </a:lnTo>
                <a:lnTo>
                  <a:pt x="6283312" y="9120619"/>
                </a:lnTo>
                <a:lnTo>
                  <a:pt x="6306756" y="9120911"/>
                </a:lnTo>
                <a:lnTo>
                  <a:pt x="6330162" y="9120911"/>
                </a:lnTo>
                <a:lnTo>
                  <a:pt x="6376974" y="9120162"/>
                </a:lnTo>
                <a:lnTo>
                  <a:pt x="6428765" y="9117495"/>
                </a:lnTo>
                <a:lnTo>
                  <a:pt x="6485191" y="9112542"/>
                </a:lnTo>
                <a:lnTo>
                  <a:pt x="6541236" y="9105798"/>
                </a:lnTo>
                <a:lnTo>
                  <a:pt x="6597357" y="9097543"/>
                </a:lnTo>
                <a:lnTo>
                  <a:pt x="6733158" y="9071546"/>
                </a:lnTo>
                <a:lnTo>
                  <a:pt x="6852056" y="9035516"/>
                </a:lnTo>
                <a:lnTo>
                  <a:pt x="6884200" y="9022842"/>
                </a:lnTo>
                <a:lnTo>
                  <a:pt x="6908228" y="9014434"/>
                </a:lnTo>
                <a:lnTo>
                  <a:pt x="6955891" y="8997213"/>
                </a:lnTo>
                <a:lnTo>
                  <a:pt x="7002945" y="8978392"/>
                </a:lnTo>
                <a:lnTo>
                  <a:pt x="7049109" y="8958186"/>
                </a:lnTo>
                <a:lnTo>
                  <a:pt x="7097953" y="8934665"/>
                </a:lnTo>
                <a:lnTo>
                  <a:pt x="7149541" y="8907919"/>
                </a:lnTo>
                <a:lnTo>
                  <a:pt x="7199680" y="8879509"/>
                </a:lnTo>
                <a:lnTo>
                  <a:pt x="7249553" y="8849639"/>
                </a:lnTo>
                <a:lnTo>
                  <a:pt x="7302614" y="8816225"/>
                </a:lnTo>
                <a:lnTo>
                  <a:pt x="7358938" y="8778621"/>
                </a:lnTo>
                <a:lnTo>
                  <a:pt x="7414323" y="8739289"/>
                </a:lnTo>
                <a:lnTo>
                  <a:pt x="7468552" y="8698572"/>
                </a:lnTo>
                <a:lnTo>
                  <a:pt x="7495400" y="8677605"/>
                </a:lnTo>
                <a:lnTo>
                  <a:pt x="7610983" y="8589746"/>
                </a:lnTo>
                <a:lnTo>
                  <a:pt x="8585504" y="7826832"/>
                </a:lnTo>
                <a:lnTo>
                  <a:pt x="8640076" y="7782686"/>
                </a:lnTo>
                <a:lnTo>
                  <a:pt x="8659050" y="7766786"/>
                </a:lnTo>
                <a:lnTo>
                  <a:pt x="8677846" y="7750695"/>
                </a:lnTo>
                <a:lnTo>
                  <a:pt x="8696655" y="7734604"/>
                </a:lnTo>
                <a:lnTo>
                  <a:pt x="8715133" y="7718247"/>
                </a:lnTo>
                <a:lnTo>
                  <a:pt x="8733536" y="7702029"/>
                </a:lnTo>
                <a:lnTo>
                  <a:pt x="8751938" y="7685214"/>
                </a:lnTo>
                <a:lnTo>
                  <a:pt x="8770175" y="7668628"/>
                </a:lnTo>
                <a:lnTo>
                  <a:pt x="8788158" y="7651711"/>
                </a:lnTo>
                <a:lnTo>
                  <a:pt x="8808669" y="7632598"/>
                </a:lnTo>
                <a:lnTo>
                  <a:pt x="8849372" y="7593558"/>
                </a:lnTo>
                <a:lnTo>
                  <a:pt x="8888920" y="7553655"/>
                </a:lnTo>
                <a:lnTo>
                  <a:pt x="8927566" y="7512837"/>
                </a:lnTo>
                <a:lnTo>
                  <a:pt x="8967812" y="7466431"/>
                </a:lnTo>
                <a:lnTo>
                  <a:pt x="9009468" y="7413815"/>
                </a:lnTo>
                <a:lnTo>
                  <a:pt x="9048902" y="7359815"/>
                </a:lnTo>
                <a:lnTo>
                  <a:pt x="9086240" y="7304163"/>
                </a:lnTo>
                <a:lnTo>
                  <a:pt x="9120124" y="7249236"/>
                </a:lnTo>
                <a:lnTo>
                  <a:pt x="9150883" y="7194715"/>
                </a:lnTo>
                <a:lnTo>
                  <a:pt x="9179623" y="7139457"/>
                </a:lnTo>
                <a:lnTo>
                  <a:pt x="9206445" y="7083031"/>
                </a:lnTo>
                <a:lnTo>
                  <a:pt x="9231147" y="7025525"/>
                </a:lnTo>
                <a:lnTo>
                  <a:pt x="9264954" y="6937959"/>
                </a:lnTo>
                <a:lnTo>
                  <a:pt x="9284754" y="6878586"/>
                </a:lnTo>
                <a:lnTo>
                  <a:pt x="9302508" y="6818439"/>
                </a:lnTo>
                <a:lnTo>
                  <a:pt x="9317139" y="6760286"/>
                </a:lnTo>
                <a:lnTo>
                  <a:pt x="9330220" y="6701548"/>
                </a:lnTo>
                <a:lnTo>
                  <a:pt x="9342043" y="6642557"/>
                </a:lnTo>
                <a:lnTo>
                  <a:pt x="9353105" y="6583400"/>
                </a:lnTo>
                <a:lnTo>
                  <a:pt x="9357791" y="6558826"/>
                </a:lnTo>
                <a:lnTo>
                  <a:pt x="9362465" y="6534150"/>
                </a:lnTo>
                <a:lnTo>
                  <a:pt x="9366707" y="6509410"/>
                </a:lnTo>
                <a:lnTo>
                  <a:pt x="9371215" y="6484899"/>
                </a:lnTo>
                <a:lnTo>
                  <a:pt x="9375355" y="6460045"/>
                </a:lnTo>
                <a:lnTo>
                  <a:pt x="9379623" y="6435547"/>
                </a:lnTo>
                <a:lnTo>
                  <a:pt x="9383598" y="6410706"/>
                </a:lnTo>
                <a:lnTo>
                  <a:pt x="9387395" y="6386004"/>
                </a:lnTo>
                <a:lnTo>
                  <a:pt x="9516008" y="5503252"/>
                </a:lnTo>
                <a:lnTo>
                  <a:pt x="9570872" y="5126596"/>
                </a:lnTo>
                <a:lnTo>
                  <a:pt x="9574834" y="5098173"/>
                </a:lnTo>
                <a:lnTo>
                  <a:pt x="9578962" y="5069751"/>
                </a:lnTo>
                <a:lnTo>
                  <a:pt x="9582873" y="5041366"/>
                </a:lnTo>
                <a:lnTo>
                  <a:pt x="9586442" y="5012804"/>
                </a:lnTo>
                <a:lnTo>
                  <a:pt x="9590112" y="4984483"/>
                </a:lnTo>
                <a:lnTo>
                  <a:pt x="9593694" y="4955908"/>
                </a:lnTo>
                <a:lnTo>
                  <a:pt x="9596983" y="4927460"/>
                </a:lnTo>
                <a:lnTo>
                  <a:pt x="9600285" y="4898898"/>
                </a:lnTo>
                <a:lnTo>
                  <a:pt x="9604260" y="4864747"/>
                </a:lnTo>
                <a:lnTo>
                  <a:pt x="9611652" y="4796167"/>
                </a:lnTo>
                <a:lnTo>
                  <a:pt x="9618167" y="4727663"/>
                </a:lnTo>
                <a:lnTo>
                  <a:pt x="9624072" y="4658969"/>
                </a:lnTo>
                <a:lnTo>
                  <a:pt x="9628860" y="4592701"/>
                </a:lnTo>
                <a:lnTo>
                  <a:pt x="9632188" y="4528337"/>
                </a:lnTo>
                <a:lnTo>
                  <a:pt x="9634893" y="4464050"/>
                </a:lnTo>
                <a:lnTo>
                  <a:pt x="9636531" y="4399826"/>
                </a:lnTo>
                <a:lnTo>
                  <a:pt x="9637217" y="4367644"/>
                </a:lnTo>
                <a:lnTo>
                  <a:pt x="9637496" y="4334814"/>
                </a:lnTo>
                <a:lnTo>
                  <a:pt x="9637496" y="4301947"/>
                </a:lnTo>
                <a:lnTo>
                  <a:pt x="9636747" y="4236300"/>
                </a:lnTo>
                <a:lnTo>
                  <a:pt x="9635070" y="4170464"/>
                </a:lnTo>
                <a:lnTo>
                  <a:pt x="9632429" y="4104932"/>
                </a:lnTo>
                <a:lnTo>
                  <a:pt x="9613011" y="3789972"/>
                </a:lnTo>
                <a:lnTo>
                  <a:pt x="9603320" y="3671277"/>
                </a:lnTo>
                <a:lnTo>
                  <a:pt x="9514840" y="2809036"/>
                </a:lnTo>
                <a:lnTo>
                  <a:pt x="9486811" y="2525636"/>
                </a:lnTo>
                <a:lnTo>
                  <a:pt x="9468053" y="2336025"/>
                </a:lnTo>
                <a:lnTo>
                  <a:pt x="9462173" y="2245410"/>
                </a:lnTo>
                <a:lnTo>
                  <a:pt x="9457042" y="2192680"/>
                </a:lnTo>
                <a:lnTo>
                  <a:pt x="9456318" y="2151481"/>
                </a:lnTo>
                <a:lnTo>
                  <a:pt x="9454235" y="2092350"/>
                </a:lnTo>
                <a:lnTo>
                  <a:pt x="9454730" y="2036597"/>
                </a:lnTo>
                <a:lnTo>
                  <a:pt x="9456000" y="1980857"/>
                </a:lnTo>
                <a:lnTo>
                  <a:pt x="9459823" y="1929155"/>
                </a:lnTo>
                <a:lnTo>
                  <a:pt x="9465995" y="1852625"/>
                </a:lnTo>
                <a:lnTo>
                  <a:pt x="9476320" y="1763636"/>
                </a:lnTo>
                <a:lnTo>
                  <a:pt x="9489490" y="1683397"/>
                </a:lnTo>
                <a:lnTo>
                  <a:pt x="9511639" y="1572145"/>
                </a:lnTo>
                <a:lnTo>
                  <a:pt x="9529470" y="1489925"/>
                </a:lnTo>
                <a:lnTo>
                  <a:pt x="9554400" y="1398803"/>
                </a:lnTo>
                <a:lnTo>
                  <a:pt x="9583394" y="1310182"/>
                </a:lnTo>
                <a:lnTo>
                  <a:pt x="9617202" y="1209052"/>
                </a:lnTo>
                <a:lnTo>
                  <a:pt x="9657829" y="1115021"/>
                </a:lnTo>
                <a:lnTo>
                  <a:pt x="9697072" y="1037640"/>
                </a:lnTo>
                <a:lnTo>
                  <a:pt x="9735896" y="965492"/>
                </a:lnTo>
                <a:lnTo>
                  <a:pt x="9778657" y="887120"/>
                </a:lnTo>
                <a:lnTo>
                  <a:pt x="9831920" y="804138"/>
                </a:lnTo>
                <a:lnTo>
                  <a:pt x="9872027" y="745502"/>
                </a:lnTo>
                <a:lnTo>
                  <a:pt x="9916147" y="686485"/>
                </a:lnTo>
                <a:lnTo>
                  <a:pt x="9972357" y="618972"/>
                </a:lnTo>
                <a:lnTo>
                  <a:pt x="10024021" y="557377"/>
                </a:lnTo>
                <a:lnTo>
                  <a:pt x="10087330" y="478370"/>
                </a:lnTo>
                <a:lnTo>
                  <a:pt x="10140835" y="411721"/>
                </a:lnTo>
                <a:lnTo>
                  <a:pt x="10202545" y="330428"/>
                </a:lnTo>
                <a:lnTo>
                  <a:pt x="10258082" y="254050"/>
                </a:lnTo>
                <a:lnTo>
                  <a:pt x="10317645" y="164757"/>
                </a:lnTo>
                <a:lnTo>
                  <a:pt x="10368292" y="79882"/>
                </a:lnTo>
                <a:lnTo>
                  <a:pt x="10411028" y="0"/>
                </a:lnTo>
              </a:path>
            </a:pathLst>
          </a:custGeom>
          <a:ln w="9525">
            <a:solidFill>
              <a:srgbClr val="FFFFFF"/>
            </a:solidFill>
            <a:prstDash val="dash"/>
          </a:ln>
        </p:spPr>
        <p:txBody>
          <a:bodyPr wrap="square" lIns="0" tIns="0" rIns="0" bIns="0" rtlCol="0"/>
          <a:lstStyle/>
          <a:p>
            <a:endParaRPr/>
          </a:p>
        </p:txBody>
      </p:sp>
      <p:sp>
        <p:nvSpPr>
          <p:cNvPr id="308" name="bk object 308"/>
          <p:cNvSpPr/>
          <p:nvPr/>
        </p:nvSpPr>
        <p:spPr>
          <a:xfrm>
            <a:off x="-1" y="10080161"/>
            <a:ext cx="8369300" cy="92075"/>
          </a:xfrm>
          <a:custGeom>
            <a:avLst/>
            <a:gdLst/>
            <a:ahLst/>
            <a:cxnLst/>
            <a:rect l="l" t="t" r="r" b="b"/>
            <a:pathLst>
              <a:path w="8369300" h="92075">
                <a:moveTo>
                  <a:pt x="8369071" y="91909"/>
                </a:moveTo>
                <a:lnTo>
                  <a:pt x="7319340" y="77266"/>
                </a:lnTo>
                <a:lnTo>
                  <a:pt x="7159599" y="75120"/>
                </a:lnTo>
                <a:lnTo>
                  <a:pt x="6753885" y="67995"/>
                </a:lnTo>
                <a:lnTo>
                  <a:pt x="6091021" y="61861"/>
                </a:lnTo>
                <a:lnTo>
                  <a:pt x="6014872" y="60782"/>
                </a:lnTo>
                <a:lnTo>
                  <a:pt x="5683910" y="54952"/>
                </a:lnTo>
                <a:lnTo>
                  <a:pt x="5554675" y="52793"/>
                </a:lnTo>
                <a:lnTo>
                  <a:pt x="5132743" y="45605"/>
                </a:lnTo>
                <a:lnTo>
                  <a:pt x="4528134" y="37096"/>
                </a:lnTo>
                <a:lnTo>
                  <a:pt x="4134967" y="31724"/>
                </a:lnTo>
                <a:lnTo>
                  <a:pt x="3717505" y="25260"/>
                </a:lnTo>
                <a:lnTo>
                  <a:pt x="3544316" y="22656"/>
                </a:lnTo>
                <a:lnTo>
                  <a:pt x="2701569" y="10693"/>
                </a:lnTo>
                <a:lnTo>
                  <a:pt x="2288362" y="5003"/>
                </a:lnTo>
                <a:lnTo>
                  <a:pt x="2256396" y="4533"/>
                </a:lnTo>
                <a:lnTo>
                  <a:pt x="1811083" y="2933"/>
                </a:lnTo>
                <a:lnTo>
                  <a:pt x="1611414" y="0"/>
                </a:lnTo>
                <a:lnTo>
                  <a:pt x="1169670" y="7353"/>
                </a:lnTo>
                <a:lnTo>
                  <a:pt x="801230" y="22339"/>
                </a:lnTo>
                <a:lnTo>
                  <a:pt x="511251" y="37731"/>
                </a:lnTo>
                <a:lnTo>
                  <a:pt x="204012" y="59410"/>
                </a:lnTo>
                <a:lnTo>
                  <a:pt x="21208" y="77266"/>
                </a:lnTo>
                <a:lnTo>
                  <a:pt x="0" y="79286"/>
                </a:lnTo>
              </a:path>
            </a:pathLst>
          </a:custGeom>
          <a:ln w="9525">
            <a:solidFill>
              <a:srgbClr val="FFFFFF"/>
            </a:solidFill>
            <a:prstDash val="dash"/>
          </a:ln>
        </p:spPr>
        <p:txBody>
          <a:bodyPr wrap="square" lIns="0" tIns="0" rIns="0" bIns="0" rtlCol="0"/>
          <a:lstStyle/>
          <a:p>
            <a:endParaRPr/>
          </a:p>
        </p:txBody>
      </p:sp>
      <p:sp>
        <p:nvSpPr>
          <p:cNvPr id="309" name="bk object 309"/>
          <p:cNvSpPr/>
          <p:nvPr/>
        </p:nvSpPr>
        <p:spPr>
          <a:xfrm>
            <a:off x="-3" y="10160100"/>
            <a:ext cx="8371205" cy="90805"/>
          </a:xfrm>
          <a:custGeom>
            <a:avLst/>
            <a:gdLst/>
            <a:ahLst/>
            <a:cxnLst/>
            <a:rect l="l" t="t" r="r" b="b"/>
            <a:pathLst>
              <a:path w="8371205" h="90804">
                <a:moveTo>
                  <a:pt x="8370773" y="85852"/>
                </a:moveTo>
                <a:lnTo>
                  <a:pt x="7865872" y="79349"/>
                </a:lnTo>
                <a:lnTo>
                  <a:pt x="7248664" y="70891"/>
                </a:lnTo>
                <a:lnTo>
                  <a:pt x="7156450" y="69545"/>
                </a:lnTo>
                <a:lnTo>
                  <a:pt x="6373774" y="57264"/>
                </a:lnTo>
                <a:lnTo>
                  <a:pt x="6080963" y="55333"/>
                </a:lnTo>
                <a:lnTo>
                  <a:pt x="6021324" y="54724"/>
                </a:lnTo>
                <a:lnTo>
                  <a:pt x="5682856" y="51396"/>
                </a:lnTo>
                <a:lnTo>
                  <a:pt x="5636031" y="50939"/>
                </a:lnTo>
                <a:lnTo>
                  <a:pt x="5591124" y="50507"/>
                </a:lnTo>
                <a:lnTo>
                  <a:pt x="5108371" y="40195"/>
                </a:lnTo>
                <a:lnTo>
                  <a:pt x="4453623" y="31648"/>
                </a:lnTo>
                <a:lnTo>
                  <a:pt x="3734168" y="22402"/>
                </a:lnTo>
                <a:lnTo>
                  <a:pt x="3543300" y="19913"/>
                </a:lnTo>
                <a:lnTo>
                  <a:pt x="3396602" y="18110"/>
                </a:lnTo>
                <a:lnTo>
                  <a:pt x="2938360" y="11874"/>
                </a:lnTo>
                <a:lnTo>
                  <a:pt x="2627033" y="8369"/>
                </a:lnTo>
                <a:lnTo>
                  <a:pt x="2339962" y="4927"/>
                </a:lnTo>
                <a:lnTo>
                  <a:pt x="2301468" y="4229"/>
                </a:lnTo>
                <a:lnTo>
                  <a:pt x="1707603" y="0"/>
                </a:lnTo>
                <a:lnTo>
                  <a:pt x="1380108" y="2184"/>
                </a:lnTo>
                <a:lnTo>
                  <a:pt x="1083767" y="9550"/>
                </a:lnTo>
                <a:lnTo>
                  <a:pt x="750455" y="25120"/>
                </a:lnTo>
                <a:lnTo>
                  <a:pt x="452602" y="46710"/>
                </a:lnTo>
                <a:lnTo>
                  <a:pt x="146100" y="71780"/>
                </a:lnTo>
                <a:lnTo>
                  <a:pt x="51244" y="85661"/>
                </a:lnTo>
                <a:lnTo>
                  <a:pt x="0" y="90347"/>
                </a:lnTo>
              </a:path>
            </a:pathLst>
          </a:custGeom>
          <a:ln w="9524">
            <a:solidFill>
              <a:srgbClr val="FFFFFF"/>
            </a:solidFill>
            <a:prstDash val="dash"/>
          </a:ln>
        </p:spPr>
        <p:txBody>
          <a:bodyPr wrap="square" lIns="0" tIns="0" rIns="0" bIns="0" rtlCol="0"/>
          <a:lstStyle/>
          <a:p>
            <a:endParaRPr/>
          </a:p>
        </p:txBody>
      </p:sp>
      <p:sp>
        <p:nvSpPr>
          <p:cNvPr id="310" name="bk object 310"/>
          <p:cNvSpPr/>
          <p:nvPr/>
        </p:nvSpPr>
        <p:spPr>
          <a:xfrm>
            <a:off x="5" y="10323963"/>
            <a:ext cx="6694805" cy="163195"/>
          </a:xfrm>
          <a:custGeom>
            <a:avLst/>
            <a:gdLst/>
            <a:ahLst/>
            <a:cxnLst/>
            <a:rect l="l" t="t" r="r" b="b"/>
            <a:pathLst>
              <a:path w="6694805" h="163195">
                <a:moveTo>
                  <a:pt x="6694258" y="103174"/>
                </a:moveTo>
                <a:lnTo>
                  <a:pt x="6381546" y="73494"/>
                </a:lnTo>
                <a:lnTo>
                  <a:pt x="6147244" y="57835"/>
                </a:lnTo>
                <a:lnTo>
                  <a:pt x="5833757" y="48691"/>
                </a:lnTo>
                <a:lnTo>
                  <a:pt x="5428449" y="44221"/>
                </a:lnTo>
                <a:lnTo>
                  <a:pt x="5012499" y="38392"/>
                </a:lnTo>
                <a:lnTo>
                  <a:pt x="4559541" y="32905"/>
                </a:lnTo>
                <a:lnTo>
                  <a:pt x="4292663" y="28765"/>
                </a:lnTo>
                <a:lnTo>
                  <a:pt x="3938612" y="22567"/>
                </a:lnTo>
                <a:lnTo>
                  <a:pt x="3741166" y="20878"/>
                </a:lnTo>
                <a:lnTo>
                  <a:pt x="3506076" y="18643"/>
                </a:lnTo>
                <a:lnTo>
                  <a:pt x="3173082" y="12230"/>
                </a:lnTo>
                <a:lnTo>
                  <a:pt x="2641612" y="5905"/>
                </a:lnTo>
                <a:lnTo>
                  <a:pt x="2068245" y="0"/>
                </a:lnTo>
                <a:lnTo>
                  <a:pt x="1644789" y="2413"/>
                </a:lnTo>
                <a:lnTo>
                  <a:pt x="1147775" y="33362"/>
                </a:lnTo>
                <a:lnTo>
                  <a:pt x="469430" y="104470"/>
                </a:lnTo>
                <a:lnTo>
                  <a:pt x="0" y="162864"/>
                </a:lnTo>
              </a:path>
            </a:pathLst>
          </a:custGeom>
          <a:ln w="9525">
            <a:solidFill>
              <a:srgbClr val="FFFFFF"/>
            </a:solidFill>
            <a:prstDash val="dash"/>
          </a:ln>
        </p:spPr>
        <p:txBody>
          <a:bodyPr wrap="square" lIns="0" tIns="0" rIns="0" bIns="0" rtlCol="0"/>
          <a:lstStyle/>
          <a:p>
            <a:endParaRPr/>
          </a:p>
        </p:txBody>
      </p:sp>
      <p:sp>
        <p:nvSpPr>
          <p:cNvPr id="311" name="bk object 311"/>
          <p:cNvSpPr/>
          <p:nvPr/>
        </p:nvSpPr>
        <p:spPr>
          <a:xfrm>
            <a:off x="7070148" y="10308398"/>
            <a:ext cx="26670" cy="32384"/>
          </a:xfrm>
          <a:custGeom>
            <a:avLst/>
            <a:gdLst/>
            <a:ahLst/>
            <a:cxnLst/>
            <a:rect l="l" t="t" r="r" b="b"/>
            <a:pathLst>
              <a:path w="26670" h="32384">
                <a:moveTo>
                  <a:pt x="0" y="0"/>
                </a:moveTo>
                <a:lnTo>
                  <a:pt x="11404" y="32283"/>
                </a:lnTo>
                <a:lnTo>
                  <a:pt x="15087" y="32181"/>
                </a:lnTo>
                <a:lnTo>
                  <a:pt x="26085" y="2857"/>
                </a:lnTo>
                <a:lnTo>
                  <a:pt x="0" y="0"/>
                </a:lnTo>
                <a:close/>
              </a:path>
            </a:pathLst>
          </a:custGeom>
          <a:ln w="3175">
            <a:solidFill>
              <a:srgbClr val="5C6F7C"/>
            </a:solidFill>
          </a:ln>
        </p:spPr>
        <p:txBody>
          <a:bodyPr wrap="square" lIns="0" tIns="0" rIns="0" bIns="0" rtlCol="0"/>
          <a:lstStyle/>
          <a:p>
            <a:endParaRPr/>
          </a:p>
        </p:txBody>
      </p:sp>
      <p:sp>
        <p:nvSpPr>
          <p:cNvPr id="312" name="bk object 312"/>
          <p:cNvSpPr/>
          <p:nvPr/>
        </p:nvSpPr>
        <p:spPr>
          <a:xfrm>
            <a:off x="4696523" y="9776453"/>
            <a:ext cx="25400" cy="25400"/>
          </a:xfrm>
          <a:custGeom>
            <a:avLst/>
            <a:gdLst/>
            <a:ahLst/>
            <a:cxnLst/>
            <a:rect l="l" t="t" r="r" b="b"/>
            <a:pathLst>
              <a:path w="25400" h="25400">
                <a:moveTo>
                  <a:pt x="20485" y="20472"/>
                </a:moveTo>
                <a:lnTo>
                  <a:pt x="24904" y="16040"/>
                </a:lnTo>
                <a:lnTo>
                  <a:pt x="24828" y="8940"/>
                </a:lnTo>
                <a:lnTo>
                  <a:pt x="20383" y="4508"/>
                </a:lnTo>
                <a:lnTo>
                  <a:pt x="16001" y="127"/>
                </a:lnTo>
                <a:lnTo>
                  <a:pt x="8851" y="0"/>
                </a:lnTo>
                <a:lnTo>
                  <a:pt x="4432" y="4432"/>
                </a:lnTo>
                <a:lnTo>
                  <a:pt x="0" y="8851"/>
                </a:lnTo>
                <a:lnTo>
                  <a:pt x="38" y="16090"/>
                </a:lnTo>
                <a:lnTo>
                  <a:pt x="4432" y="20472"/>
                </a:lnTo>
                <a:lnTo>
                  <a:pt x="8851" y="24917"/>
                </a:lnTo>
                <a:lnTo>
                  <a:pt x="16040" y="24917"/>
                </a:lnTo>
                <a:lnTo>
                  <a:pt x="20485" y="20472"/>
                </a:lnTo>
                <a:close/>
              </a:path>
            </a:pathLst>
          </a:custGeom>
          <a:ln w="3175">
            <a:solidFill>
              <a:srgbClr val="5C6F7C"/>
            </a:solidFill>
          </a:ln>
        </p:spPr>
        <p:txBody>
          <a:bodyPr wrap="square" lIns="0" tIns="0" rIns="0" bIns="0" rtlCol="0"/>
          <a:lstStyle/>
          <a:p>
            <a:endParaRPr/>
          </a:p>
        </p:txBody>
      </p:sp>
      <p:sp>
        <p:nvSpPr>
          <p:cNvPr id="313" name="bk object 313"/>
          <p:cNvSpPr/>
          <p:nvPr/>
        </p:nvSpPr>
        <p:spPr>
          <a:xfrm>
            <a:off x="4700435" y="9780428"/>
            <a:ext cx="17145" cy="17145"/>
          </a:xfrm>
          <a:custGeom>
            <a:avLst/>
            <a:gdLst/>
            <a:ahLst/>
            <a:cxnLst/>
            <a:rect l="l" t="t" r="r" b="b"/>
            <a:pathLst>
              <a:path w="17145" h="17145">
                <a:moveTo>
                  <a:pt x="13931" y="13868"/>
                </a:moveTo>
                <a:lnTo>
                  <a:pt x="16929" y="10896"/>
                </a:lnTo>
                <a:lnTo>
                  <a:pt x="16929" y="6070"/>
                </a:lnTo>
                <a:lnTo>
                  <a:pt x="13931" y="3073"/>
                </a:lnTo>
                <a:lnTo>
                  <a:pt x="10871" y="0"/>
                </a:lnTo>
                <a:lnTo>
                  <a:pt x="6045" y="0"/>
                </a:lnTo>
                <a:lnTo>
                  <a:pt x="3073" y="2997"/>
                </a:lnTo>
                <a:lnTo>
                  <a:pt x="0" y="6070"/>
                </a:lnTo>
                <a:lnTo>
                  <a:pt x="0" y="10896"/>
                </a:lnTo>
                <a:lnTo>
                  <a:pt x="3073" y="13957"/>
                </a:lnTo>
                <a:lnTo>
                  <a:pt x="6045" y="16929"/>
                </a:lnTo>
                <a:lnTo>
                  <a:pt x="10871" y="16929"/>
                </a:lnTo>
                <a:lnTo>
                  <a:pt x="13931" y="13868"/>
                </a:lnTo>
                <a:close/>
              </a:path>
            </a:pathLst>
          </a:custGeom>
          <a:ln w="3175">
            <a:solidFill>
              <a:srgbClr val="5C6F7C"/>
            </a:solidFill>
          </a:ln>
        </p:spPr>
        <p:txBody>
          <a:bodyPr wrap="square" lIns="0" tIns="0" rIns="0" bIns="0" rtlCol="0"/>
          <a:lstStyle/>
          <a:p>
            <a:endParaRPr/>
          </a:p>
        </p:txBody>
      </p:sp>
      <p:sp>
        <p:nvSpPr>
          <p:cNvPr id="314" name="bk object 314"/>
          <p:cNvSpPr/>
          <p:nvPr/>
        </p:nvSpPr>
        <p:spPr>
          <a:xfrm>
            <a:off x="4704727" y="9784746"/>
            <a:ext cx="8890" cy="8890"/>
          </a:xfrm>
          <a:custGeom>
            <a:avLst/>
            <a:gdLst/>
            <a:ahLst/>
            <a:cxnLst/>
            <a:rect l="l" t="t" r="r" b="b"/>
            <a:pathLst>
              <a:path w="8889" h="8890">
                <a:moveTo>
                  <a:pt x="6959" y="6883"/>
                </a:moveTo>
                <a:lnTo>
                  <a:pt x="8420" y="5422"/>
                </a:lnTo>
                <a:lnTo>
                  <a:pt x="8318" y="2971"/>
                </a:lnTo>
                <a:lnTo>
                  <a:pt x="6883" y="1524"/>
                </a:lnTo>
                <a:lnTo>
                  <a:pt x="5346" y="0"/>
                </a:lnTo>
                <a:lnTo>
                  <a:pt x="3022" y="25"/>
                </a:lnTo>
                <a:lnTo>
                  <a:pt x="1562" y="1485"/>
                </a:lnTo>
                <a:lnTo>
                  <a:pt x="50" y="3009"/>
                </a:lnTo>
                <a:lnTo>
                  <a:pt x="0" y="5346"/>
                </a:lnTo>
                <a:lnTo>
                  <a:pt x="1536" y="6883"/>
                </a:lnTo>
                <a:lnTo>
                  <a:pt x="2984" y="8318"/>
                </a:lnTo>
                <a:lnTo>
                  <a:pt x="5435" y="8420"/>
                </a:lnTo>
                <a:lnTo>
                  <a:pt x="6959" y="6883"/>
                </a:lnTo>
                <a:close/>
              </a:path>
            </a:pathLst>
          </a:custGeom>
          <a:ln w="3175">
            <a:solidFill>
              <a:srgbClr val="5C6F7C"/>
            </a:solidFill>
          </a:ln>
        </p:spPr>
        <p:txBody>
          <a:bodyPr wrap="square" lIns="0" tIns="0" rIns="0" bIns="0" rtlCol="0"/>
          <a:lstStyle/>
          <a:p>
            <a:endParaRPr/>
          </a:p>
        </p:txBody>
      </p:sp>
      <p:sp>
        <p:nvSpPr>
          <p:cNvPr id="315" name="bk object 315"/>
          <p:cNvSpPr/>
          <p:nvPr/>
        </p:nvSpPr>
        <p:spPr>
          <a:xfrm>
            <a:off x="12890661" y="7842780"/>
            <a:ext cx="412750" cy="349250"/>
          </a:xfrm>
          <a:custGeom>
            <a:avLst/>
            <a:gdLst/>
            <a:ahLst/>
            <a:cxnLst/>
            <a:rect l="l" t="t" r="r" b="b"/>
            <a:pathLst>
              <a:path w="412750" h="349250">
                <a:moveTo>
                  <a:pt x="62153" y="349034"/>
                </a:moveTo>
                <a:lnTo>
                  <a:pt x="91744" y="345503"/>
                </a:lnTo>
                <a:lnTo>
                  <a:pt x="397268" y="110578"/>
                </a:lnTo>
                <a:lnTo>
                  <a:pt x="407035" y="94145"/>
                </a:lnTo>
                <a:lnTo>
                  <a:pt x="412648" y="71958"/>
                </a:lnTo>
                <a:lnTo>
                  <a:pt x="410044" y="50800"/>
                </a:lnTo>
                <a:lnTo>
                  <a:pt x="401104" y="31153"/>
                </a:lnTo>
                <a:lnTo>
                  <a:pt x="387273" y="15265"/>
                </a:lnTo>
                <a:lnTo>
                  <a:pt x="369557" y="4216"/>
                </a:lnTo>
                <a:lnTo>
                  <a:pt x="354203" y="0"/>
                </a:lnTo>
                <a:lnTo>
                  <a:pt x="335178" y="609"/>
                </a:lnTo>
                <a:lnTo>
                  <a:pt x="339991" y="16141"/>
                </a:lnTo>
                <a:lnTo>
                  <a:pt x="362585" y="20370"/>
                </a:lnTo>
                <a:lnTo>
                  <a:pt x="374027" y="29286"/>
                </a:lnTo>
                <a:lnTo>
                  <a:pt x="382384" y="41440"/>
                </a:lnTo>
                <a:lnTo>
                  <a:pt x="386473" y="56743"/>
                </a:lnTo>
                <a:lnTo>
                  <a:pt x="385635" y="72478"/>
                </a:lnTo>
                <a:lnTo>
                  <a:pt x="379336" y="87312"/>
                </a:lnTo>
                <a:lnTo>
                  <a:pt x="367347" y="100495"/>
                </a:lnTo>
                <a:lnTo>
                  <a:pt x="90995" y="314236"/>
                </a:lnTo>
                <a:lnTo>
                  <a:pt x="69989" y="321221"/>
                </a:lnTo>
                <a:lnTo>
                  <a:pt x="51714" y="319760"/>
                </a:lnTo>
                <a:lnTo>
                  <a:pt x="36563" y="309651"/>
                </a:lnTo>
                <a:lnTo>
                  <a:pt x="25590" y="294919"/>
                </a:lnTo>
                <a:lnTo>
                  <a:pt x="19761" y="268909"/>
                </a:lnTo>
                <a:lnTo>
                  <a:pt x="5524" y="263842"/>
                </a:lnTo>
                <a:lnTo>
                  <a:pt x="0" y="285076"/>
                </a:lnTo>
                <a:lnTo>
                  <a:pt x="1917" y="302539"/>
                </a:lnTo>
                <a:lnTo>
                  <a:pt x="13335" y="323583"/>
                </a:lnTo>
                <a:lnTo>
                  <a:pt x="29857" y="338556"/>
                </a:lnTo>
                <a:lnTo>
                  <a:pt x="45364" y="345668"/>
                </a:lnTo>
                <a:lnTo>
                  <a:pt x="62153" y="349034"/>
                </a:lnTo>
                <a:close/>
              </a:path>
            </a:pathLst>
          </a:custGeom>
          <a:ln w="3175">
            <a:solidFill>
              <a:srgbClr val="5C6F7C"/>
            </a:solidFill>
          </a:ln>
        </p:spPr>
        <p:txBody>
          <a:bodyPr wrap="square" lIns="0" tIns="0" rIns="0" bIns="0" rtlCol="0"/>
          <a:lstStyle/>
          <a:p>
            <a:endParaRPr/>
          </a:p>
        </p:txBody>
      </p:sp>
      <p:sp>
        <p:nvSpPr>
          <p:cNvPr id="316" name="bk object 316"/>
          <p:cNvSpPr/>
          <p:nvPr/>
        </p:nvSpPr>
        <p:spPr>
          <a:xfrm>
            <a:off x="12450061" y="8177904"/>
            <a:ext cx="419100" cy="340995"/>
          </a:xfrm>
          <a:custGeom>
            <a:avLst/>
            <a:gdLst/>
            <a:ahLst/>
            <a:cxnLst/>
            <a:rect l="l" t="t" r="r" b="b"/>
            <a:pathLst>
              <a:path w="419100" h="340995">
                <a:moveTo>
                  <a:pt x="0" y="251129"/>
                </a:moveTo>
                <a:lnTo>
                  <a:pt x="7848" y="297218"/>
                </a:lnTo>
                <a:lnTo>
                  <a:pt x="35140" y="328777"/>
                </a:lnTo>
                <a:lnTo>
                  <a:pt x="80035" y="340880"/>
                </a:lnTo>
                <a:lnTo>
                  <a:pt x="102387" y="335978"/>
                </a:lnTo>
                <a:lnTo>
                  <a:pt x="402539" y="110159"/>
                </a:lnTo>
                <a:lnTo>
                  <a:pt x="418820" y="56997"/>
                </a:lnTo>
                <a:lnTo>
                  <a:pt x="411391" y="33985"/>
                </a:lnTo>
                <a:lnTo>
                  <a:pt x="400646" y="20701"/>
                </a:lnTo>
                <a:lnTo>
                  <a:pt x="388454" y="11595"/>
                </a:lnTo>
                <a:lnTo>
                  <a:pt x="354711" y="0"/>
                </a:lnTo>
                <a:lnTo>
                  <a:pt x="351142" y="16002"/>
                </a:lnTo>
                <a:lnTo>
                  <a:pt x="373380" y="25781"/>
                </a:lnTo>
                <a:lnTo>
                  <a:pt x="383120" y="36029"/>
                </a:lnTo>
                <a:lnTo>
                  <a:pt x="389686" y="48158"/>
                </a:lnTo>
                <a:lnTo>
                  <a:pt x="392391" y="61302"/>
                </a:lnTo>
                <a:lnTo>
                  <a:pt x="391477" y="74422"/>
                </a:lnTo>
                <a:lnTo>
                  <a:pt x="106553" y="305231"/>
                </a:lnTo>
                <a:lnTo>
                  <a:pt x="76606" y="315518"/>
                </a:lnTo>
                <a:lnTo>
                  <a:pt x="60261" y="313728"/>
                </a:lnTo>
                <a:lnTo>
                  <a:pt x="45300" y="307644"/>
                </a:lnTo>
                <a:lnTo>
                  <a:pt x="31673" y="295567"/>
                </a:lnTo>
                <a:lnTo>
                  <a:pt x="22186" y="279971"/>
                </a:lnTo>
                <a:lnTo>
                  <a:pt x="19138" y="254800"/>
                </a:lnTo>
                <a:lnTo>
                  <a:pt x="0" y="251129"/>
                </a:lnTo>
                <a:close/>
              </a:path>
            </a:pathLst>
          </a:custGeom>
          <a:ln w="3175">
            <a:solidFill>
              <a:srgbClr val="5C6F7C"/>
            </a:solidFill>
          </a:ln>
        </p:spPr>
        <p:txBody>
          <a:bodyPr wrap="square" lIns="0" tIns="0" rIns="0" bIns="0" rtlCol="0"/>
          <a:lstStyle/>
          <a:p>
            <a:endParaRPr/>
          </a:p>
        </p:txBody>
      </p:sp>
      <p:sp>
        <p:nvSpPr>
          <p:cNvPr id="317" name="bk object 317"/>
          <p:cNvSpPr/>
          <p:nvPr/>
        </p:nvSpPr>
        <p:spPr>
          <a:xfrm>
            <a:off x="10754375" y="5780115"/>
            <a:ext cx="405765" cy="672465"/>
          </a:xfrm>
          <a:custGeom>
            <a:avLst/>
            <a:gdLst/>
            <a:ahLst/>
            <a:cxnLst/>
            <a:rect l="l" t="t" r="r" b="b"/>
            <a:pathLst>
              <a:path w="405765" h="672464">
                <a:moveTo>
                  <a:pt x="163563" y="672071"/>
                </a:moveTo>
                <a:lnTo>
                  <a:pt x="184645" y="610463"/>
                </a:lnTo>
                <a:lnTo>
                  <a:pt x="314744" y="288201"/>
                </a:lnTo>
                <a:lnTo>
                  <a:pt x="347306" y="207225"/>
                </a:lnTo>
                <a:lnTo>
                  <a:pt x="405396" y="49072"/>
                </a:lnTo>
                <a:lnTo>
                  <a:pt x="166916" y="0"/>
                </a:lnTo>
                <a:lnTo>
                  <a:pt x="0" y="626846"/>
                </a:lnTo>
                <a:lnTo>
                  <a:pt x="163563" y="672071"/>
                </a:lnTo>
                <a:close/>
              </a:path>
            </a:pathLst>
          </a:custGeom>
          <a:ln w="3175">
            <a:solidFill>
              <a:srgbClr val="5C6F7C"/>
            </a:solidFill>
          </a:ln>
        </p:spPr>
        <p:txBody>
          <a:bodyPr wrap="square" lIns="0" tIns="0" rIns="0" bIns="0" rtlCol="0"/>
          <a:lstStyle/>
          <a:p>
            <a:endParaRPr/>
          </a:p>
        </p:txBody>
      </p:sp>
      <p:sp>
        <p:nvSpPr>
          <p:cNvPr id="318" name="bk object 318"/>
          <p:cNvSpPr/>
          <p:nvPr/>
        </p:nvSpPr>
        <p:spPr>
          <a:xfrm>
            <a:off x="11476887" y="6756107"/>
            <a:ext cx="508634" cy="356235"/>
          </a:xfrm>
          <a:custGeom>
            <a:avLst/>
            <a:gdLst/>
            <a:ahLst/>
            <a:cxnLst/>
            <a:rect l="l" t="t" r="r" b="b"/>
            <a:pathLst>
              <a:path w="508634" h="356234">
                <a:moveTo>
                  <a:pt x="0" y="104190"/>
                </a:moveTo>
                <a:lnTo>
                  <a:pt x="40779" y="0"/>
                </a:lnTo>
                <a:lnTo>
                  <a:pt x="508393" y="182829"/>
                </a:lnTo>
                <a:lnTo>
                  <a:pt x="440728" y="355752"/>
                </a:lnTo>
                <a:lnTo>
                  <a:pt x="34671" y="196977"/>
                </a:lnTo>
                <a:lnTo>
                  <a:pt x="0" y="104190"/>
                </a:lnTo>
                <a:close/>
              </a:path>
            </a:pathLst>
          </a:custGeom>
          <a:ln w="3175">
            <a:solidFill>
              <a:srgbClr val="5C6F7C"/>
            </a:solidFill>
          </a:ln>
        </p:spPr>
        <p:txBody>
          <a:bodyPr wrap="square" lIns="0" tIns="0" rIns="0" bIns="0" rtlCol="0"/>
          <a:lstStyle/>
          <a:p>
            <a:endParaRPr/>
          </a:p>
        </p:txBody>
      </p:sp>
      <p:sp>
        <p:nvSpPr>
          <p:cNvPr id="319" name="bk object 319"/>
          <p:cNvSpPr/>
          <p:nvPr/>
        </p:nvSpPr>
        <p:spPr>
          <a:xfrm>
            <a:off x="11206764" y="6132160"/>
            <a:ext cx="312420" cy="133350"/>
          </a:xfrm>
          <a:custGeom>
            <a:avLst/>
            <a:gdLst/>
            <a:ahLst/>
            <a:cxnLst/>
            <a:rect l="l" t="t" r="r" b="b"/>
            <a:pathLst>
              <a:path w="312420" h="133350">
                <a:moveTo>
                  <a:pt x="0" y="31584"/>
                </a:moveTo>
                <a:lnTo>
                  <a:pt x="258991" y="132867"/>
                </a:lnTo>
                <a:lnTo>
                  <a:pt x="312051" y="0"/>
                </a:lnTo>
                <a:lnTo>
                  <a:pt x="0" y="31584"/>
                </a:lnTo>
                <a:close/>
              </a:path>
            </a:pathLst>
          </a:custGeom>
          <a:ln w="3175">
            <a:solidFill>
              <a:srgbClr val="5C6F7C"/>
            </a:solidFill>
          </a:ln>
        </p:spPr>
        <p:txBody>
          <a:bodyPr wrap="square" lIns="0" tIns="0" rIns="0" bIns="0" rtlCol="0"/>
          <a:lstStyle/>
          <a:p>
            <a:endParaRPr/>
          </a:p>
        </p:txBody>
      </p:sp>
      <p:sp>
        <p:nvSpPr>
          <p:cNvPr id="320" name="bk object 320"/>
          <p:cNvSpPr/>
          <p:nvPr/>
        </p:nvSpPr>
        <p:spPr>
          <a:xfrm>
            <a:off x="10972806" y="6566648"/>
            <a:ext cx="347345" cy="264160"/>
          </a:xfrm>
          <a:custGeom>
            <a:avLst/>
            <a:gdLst/>
            <a:ahLst/>
            <a:cxnLst/>
            <a:rect l="l" t="t" r="r" b="b"/>
            <a:pathLst>
              <a:path w="347345" h="264159">
                <a:moveTo>
                  <a:pt x="200558" y="264071"/>
                </a:moveTo>
                <a:lnTo>
                  <a:pt x="19037" y="193205"/>
                </a:lnTo>
                <a:lnTo>
                  <a:pt x="0" y="149098"/>
                </a:lnTo>
                <a:lnTo>
                  <a:pt x="60337" y="0"/>
                </a:lnTo>
                <a:lnTo>
                  <a:pt x="142316" y="32054"/>
                </a:lnTo>
                <a:lnTo>
                  <a:pt x="347040" y="112090"/>
                </a:lnTo>
                <a:lnTo>
                  <a:pt x="306260" y="216306"/>
                </a:lnTo>
                <a:lnTo>
                  <a:pt x="200558" y="264071"/>
                </a:lnTo>
                <a:close/>
              </a:path>
            </a:pathLst>
          </a:custGeom>
          <a:ln w="3175">
            <a:solidFill>
              <a:srgbClr val="5C6F7C"/>
            </a:solidFill>
          </a:ln>
        </p:spPr>
        <p:txBody>
          <a:bodyPr wrap="square" lIns="0" tIns="0" rIns="0" bIns="0" rtlCol="0"/>
          <a:lstStyle/>
          <a:p>
            <a:endParaRPr/>
          </a:p>
        </p:txBody>
      </p:sp>
      <p:sp>
        <p:nvSpPr>
          <p:cNvPr id="321" name="bk object 321"/>
          <p:cNvSpPr/>
          <p:nvPr/>
        </p:nvSpPr>
        <p:spPr>
          <a:xfrm>
            <a:off x="14531165" y="0"/>
            <a:ext cx="24765" cy="95885"/>
          </a:xfrm>
          <a:custGeom>
            <a:avLst/>
            <a:gdLst/>
            <a:ahLst/>
            <a:cxnLst/>
            <a:rect l="l" t="t" r="r" b="b"/>
            <a:pathLst>
              <a:path w="24765" h="95885">
                <a:moveTo>
                  <a:pt x="4114" y="95872"/>
                </a:moveTo>
                <a:lnTo>
                  <a:pt x="19316" y="70853"/>
                </a:lnTo>
                <a:lnTo>
                  <a:pt x="24257" y="54889"/>
                </a:lnTo>
                <a:lnTo>
                  <a:pt x="18326" y="30619"/>
                </a:lnTo>
                <a:lnTo>
                  <a:pt x="2628" y="2412"/>
                </a:lnTo>
                <a:lnTo>
                  <a:pt x="0" y="0"/>
                </a:lnTo>
              </a:path>
            </a:pathLst>
          </a:custGeom>
          <a:ln w="3175">
            <a:solidFill>
              <a:srgbClr val="5C6F7C"/>
            </a:solidFill>
          </a:ln>
        </p:spPr>
        <p:txBody>
          <a:bodyPr wrap="square" lIns="0" tIns="0" rIns="0" bIns="0" rtlCol="0"/>
          <a:lstStyle/>
          <a:p>
            <a:endParaRPr/>
          </a:p>
        </p:txBody>
      </p:sp>
      <p:sp>
        <p:nvSpPr>
          <p:cNvPr id="322" name="bk object 322"/>
          <p:cNvSpPr/>
          <p:nvPr/>
        </p:nvSpPr>
        <p:spPr>
          <a:xfrm>
            <a:off x="14179016" y="54041"/>
            <a:ext cx="18415" cy="132715"/>
          </a:xfrm>
          <a:custGeom>
            <a:avLst/>
            <a:gdLst/>
            <a:ahLst/>
            <a:cxnLst/>
            <a:rect l="l" t="t" r="r" b="b"/>
            <a:pathLst>
              <a:path w="18415" h="132715">
                <a:moveTo>
                  <a:pt x="16141" y="0"/>
                </a:moveTo>
                <a:lnTo>
                  <a:pt x="6515" y="16129"/>
                </a:lnTo>
                <a:lnTo>
                  <a:pt x="0" y="41325"/>
                </a:lnTo>
                <a:lnTo>
                  <a:pt x="1231" y="65252"/>
                </a:lnTo>
                <a:lnTo>
                  <a:pt x="18249" y="132638"/>
                </a:lnTo>
              </a:path>
            </a:pathLst>
          </a:custGeom>
          <a:ln w="3175">
            <a:solidFill>
              <a:srgbClr val="5C6F7C"/>
            </a:solidFill>
          </a:ln>
        </p:spPr>
        <p:txBody>
          <a:bodyPr wrap="square" lIns="0" tIns="0" rIns="0" bIns="0" rtlCol="0"/>
          <a:lstStyle/>
          <a:p>
            <a:endParaRPr/>
          </a:p>
        </p:txBody>
      </p:sp>
      <p:sp>
        <p:nvSpPr>
          <p:cNvPr id="323" name="bk object 323"/>
          <p:cNvSpPr/>
          <p:nvPr/>
        </p:nvSpPr>
        <p:spPr>
          <a:xfrm>
            <a:off x="13199673" y="6810623"/>
            <a:ext cx="20320" cy="2540"/>
          </a:xfrm>
          <a:custGeom>
            <a:avLst/>
            <a:gdLst/>
            <a:ahLst/>
            <a:cxnLst/>
            <a:rect l="l" t="t" r="r" b="b"/>
            <a:pathLst>
              <a:path w="20319" h="2540">
                <a:moveTo>
                  <a:pt x="20040" y="2260"/>
                </a:moveTo>
                <a:lnTo>
                  <a:pt x="0" y="0"/>
                </a:lnTo>
              </a:path>
            </a:pathLst>
          </a:custGeom>
          <a:ln w="3175">
            <a:solidFill>
              <a:srgbClr val="5C6F7C"/>
            </a:solidFill>
          </a:ln>
        </p:spPr>
        <p:txBody>
          <a:bodyPr wrap="square" lIns="0" tIns="0" rIns="0" bIns="0" rtlCol="0"/>
          <a:lstStyle/>
          <a:p>
            <a:endParaRPr/>
          </a:p>
        </p:txBody>
      </p:sp>
      <p:sp>
        <p:nvSpPr>
          <p:cNvPr id="324" name="bk object 324"/>
          <p:cNvSpPr/>
          <p:nvPr/>
        </p:nvSpPr>
        <p:spPr>
          <a:xfrm>
            <a:off x="14212270" y="22681"/>
            <a:ext cx="295275" cy="113030"/>
          </a:xfrm>
          <a:custGeom>
            <a:avLst/>
            <a:gdLst/>
            <a:ahLst/>
            <a:cxnLst/>
            <a:rect l="l" t="t" r="r" b="b"/>
            <a:pathLst>
              <a:path w="295275" h="113030">
                <a:moveTo>
                  <a:pt x="43014" y="109588"/>
                </a:moveTo>
                <a:lnTo>
                  <a:pt x="284657" y="35534"/>
                </a:lnTo>
                <a:lnTo>
                  <a:pt x="291985" y="28892"/>
                </a:lnTo>
                <a:lnTo>
                  <a:pt x="295173" y="17551"/>
                </a:lnTo>
                <a:lnTo>
                  <a:pt x="289940" y="7518"/>
                </a:lnTo>
                <a:lnTo>
                  <a:pt x="279425" y="254"/>
                </a:lnTo>
                <a:lnTo>
                  <a:pt x="267195" y="0"/>
                </a:lnTo>
                <a:lnTo>
                  <a:pt x="5486" y="80721"/>
                </a:lnTo>
                <a:lnTo>
                  <a:pt x="0" y="89966"/>
                </a:lnTo>
                <a:lnTo>
                  <a:pt x="1562" y="100164"/>
                </a:lnTo>
                <a:lnTo>
                  <a:pt x="7543" y="108750"/>
                </a:lnTo>
                <a:lnTo>
                  <a:pt x="16916" y="113030"/>
                </a:lnTo>
              </a:path>
            </a:pathLst>
          </a:custGeom>
          <a:ln w="3175">
            <a:solidFill>
              <a:srgbClr val="5C6F7C"/>
            </a:solidFill>
          </a:ln>
        </p:spPr>
        <p:txBody>
          <a:bodyPr wrap="square" lIns="0" tIns="0" rIns="0" bIns="0" rtlCol="0"/>
          <a:lstStyle/>
          <a:p>
            <a:endParaRPr/>
          </a:p>
        </p:txBody>
      </p:sp>
      <p:sp>
        <p:nvSpPr>
          <p:cNvPr id="325" name="bk object 325"/>
          <p:cNvSpPr/>
          <p:nvPr/>
        </p:nvSpPr>
        <p:spPr>
          <a:xfrm>
            <a:off x="10147803" y="10632529"/>
            <a:ext cx="594995" cy="59690"/>
          </a:xfrm>
          <a:custGeom>
            <a:avLst/>
            <a:gdLst/>
            <a:ahLst/>
            <a:cxnLst/>
            <a:rect l="l" t="t" r="r" b="b"/>
            <a:pathLst>
              <a:path w="594995" h="59690">
                <a:moveTo>
                  <a:pt x="0" y="59474"/>
                </a:moveTo>
                <a:lnTo>
                  <a:pt x="92862" y="37198"/>
                </a:lnTo>
                <a:lnTo>
                  <a:pt x="186169" y="13169"/>
                </a:lnTo>
                <a:lnTo>
                  <a:pt x="261035" y="6451"/>
                </a:lnTo>
                <a:lnTo>
                  <a:pt x="336410" y="0"/>
                </a:lnTo>
                <a:lnTo>
                  <a:pt x="432054" y="8737"/>
                </a:lnTo>
                <a:lnTo>
                  <a:pt x="553262" y="30416"/>
                </a:lnTo>
                <a:lnTo>
                  <a:pt x="594499" y="59499"/>
                </a:lnTo>
              </a:path>
            </a:pathLst>
          </a:custGeom>
          <a:ln w="3175">
            <a:solidFill>
              <a:srgbClr val="5C6F7C"/>
            </a:solidFill>
          </a:ln>
        </p:spPr>
        <p:txBody>
          <a:bodyPr wrap="square" lIns="0" tIns="0" rIns="0" bIns="0" rtlCol="0"/>
          <a:lstStyle/>
          <a:p>
            <a:endParaRPr/>
          </a:p>
        </p:txBody>
      </p:sp>
      <p:sp>
        <p:nvSpPr>
          <p:cNvPr id="326" name="bk object 326"/>
          <p:cNvSpPr/>
          <p:nvPr/>
        </p:nvSpPr>
        <p:spPr>
          <a:xfrm>
            <a:off x="9827149" y="9148147"/>
            <a:ext cx="49530" cy="48895"/>
          </a:xfrm>
          <a:custGeom>
            <a:avLst/>
            <a:gdLst/>
            <a:ahLst/>
            <a:cxnLst/>
            <a:rect l="l" t="t" r="r" b="b"/>
            <a:pathLst>
              <a:path w="49529" h="48895">
                <a:moveTo>
                  <a:pt x="5397" y="0"/>
                </a:moveTo>
                <a:lnTo>
                  <a:pt x="0" y="43713"/>
                </a:lnTo>
                <a:lnTo>
                  <a:pt x="43459" y="48501"/>
                </a:lnTo>
                <a:lnTo>
                  <a:pt x="48933" y="4864"/>
                </a:lnTo>
                <a:lnTo>
                  <a:pt x="5397" y="0"/>
                </a:lnTo>
              </a:path>
            </a:pathLst>
          </a:custGeom>
          <a:ln w="3175">
            <a:solidFill>
              <a:srgbClr val="5C6F7C"/>
            </a:solidFill>
          </a:ln>
        </p:spPr>
        <p:txBody>
          <a:bodyPr wrap="square" lIns="0" tIns="0" rIns="0" bIns="0" rtlCol="0"/>
          <a:lstStyle/>
          <a:p>
            <a:endParaRPr/>
          </a:p>
        </p:txBody>
      </p:sp>
      <p:sp>
        <p:nvSpPr>
          <p:cNvPr id="327" name="bk object 327"/>
          <p:cNvSpPr/>
          <p:nvPr/>
        </p:nvSpPr>
        <p:spPr>
          <a:xfrm>
            <a:off x="3414309" y="4795770"/>
            <a:ext cx="115570" cy="156845"/>
          </a:xfrm>
          <a:custGeom>
            <a:avLst/>
            <a:gdLst/>
            <a:ahLst/>
            <a:cxnLst/>
            <a:rect l="l" t="t" r="r" b="b"/>
            <a:pathLst>
              <a:path w="115570" h="156845">
                <a:moveTo>
                  <a:pt x="0" y="137477"/>
                </a:moveTo>
                <a:lnTo>
                  <a:pt x="38061" y="156768"/>
                </a:lnTo>
                <a:lnTo>
                  <a:pt x="59499" y="149796"/>
                </a:lnTo>
                <a:lnTo>
                  <a:pt x="114985" y="40284"/>
                </a:lnTo>
                <a:lnTo>
                  <a:pt x="107937" y="17881"/>
                </a:lnTo>
                <a:lnTo>
                  <a:pt x="66967" y="0"/>
                </a:lnTo>
              </a:path>
            </a:pathLst>
          </a:custGeom>
          <a:ln w="3175">
            <a:solidFill>
              <a:srgbClr val="5C6F7C"/>
            </a:solidFill>
          </a:ln>
        </p:spPr>
        <p:txBody>
          <a:bodyPr wrap="square" lIns="0" tIns="0" rIns="0" bIns="0" rtlCol="0"/>
          <a:lstStyle/>
          <a:p>
            <a:endParaRPr/>
          </a:p>
        </p:txBody>
      </p:sp>
      <p:sp>
        <p:nvSpPr>
          <p:cNvPr id="328" name="bk object 328"/>
          <p:cNvSpPr/>
          <p:nvPr/>
        </p:nvSpPr>
        <p:spPr>
          <a:xfrm>
            <a:off x="9247733" y="6521061"/>
            <a:ext cx="19685" cy="21590"/>
          </a:xfrm>
          <a:custGeom>
            <a:avLst/>
            <a:gdLst/>
            <a:ahLst/>
            <a:cxnLst/>
            <a:rect l="l" t="t" r="r" b="b"/>
            <a:pathLst>
              <a:path w="19684" h="21590">
                <a:moveTo>
                  <a:pt x="18262" y="16268"/>
                </a:moveTo>
                <a:lnTo>
                  <a:pt x="19481" y="7327"/>
                </a:lnTo>
                <a:lnTo>
                  <a:pt x="10591" y="0"/>
                </a:lnTo>
                <a:lnTo>
                  <a:pt x="0" y="8458"/>
                </a:lnTo>
                <a:lnTo>
                  <a:pt x="711" y="14592"/>
                </a:lnTo>
                <a:lnTo>
                  <a:pt x="10058" y="21399"/>
                </a:lnTo>
                <a:lnTo>
                  <a:pt x="18262" y="16268"/>
                </a:lnTo>
              </a:path>
            </a:pathLst>
          </a:custGeom>
          <a:ln w="3175">
            <a:solidFill>
              <a:srgbClr val="5C6F7C"/>
            </a:solidFill>
          </a:ln>
        </p:spPr>
        <p:txBody>
          <a:bodyPr wrap="square" lIns="0" tIns="0" rIns="0" bIns="0" rtlCol="0"/>
          <a:lstStyle/>
          <a:p>
            <a:endParaRPr/>
          </a:p>
        </p:txBody>
      </p:sp>
      <p:sp>
        <p:nvSpPr>
          <p:cNvPr id="329" name="bk object 329"/>
          <p:cNvSpPr/>
          <p:nvPr/>
        </p:nvSpPr>
        <p:spPr>
          <a:xfrm>
            <a:off x="10236675" y="9825079"/>
            <a:ext cx="363855" cy="137795"/>
          </a:xfrm>
          <a:custGeom>
            <a:avLst/>
            <a:gdLst/>
            <a:ahLst/>
            <a:cxnLst/>
            <a:rect l="l" t="t" r="r" b="b"/>
            <a:pathLst>
              <a:path w="363854" h="137795">
                <a:moveTo>
                  <a:pt x="84239" y="0"/>
                </a:moveTo>
                <a:lnTo>
                  <a:pt x="363702" y="137299"/>
                </a:lnTo>
                <a:lnTo>
                  <a:pt x="1587" y="135026"/>
                </a:lnTo>
                <a:lnTo>
                  <a:pt x="0" y="54317"/>
                </a:lnTo>
                <a:lnTo>
                  <a:pt x="77406" y="32880"/>
                </a:lnTo>
                <a:lnTo>
                  <a:pt x="84239" y="0"/>
                </a:lnTo>
              </a:path>
            </a:pathLst>
          </a:custGeom>
          <a:ln w="3175">
            <a:solidFill>
              <a:srgbClr val="5C6F7C"/>
            </a:solidFill>
          </a:ln>
        </p:spPr>
        <p:txBody>
          <a:bodyPr wrap="square" lIns="0" tIns="0" rIns="0" bIns="0" rtlCol="0"/>
          <a:lstStyle/>
          <a:p>
            <a:endParaRPr/>
          </a:p>
        </p:txBody>
      </p:sp>
      <p:sp>
        <p:nvSpPr>
          <p:cNvPr id="330" name="bk object 330"/>
          <p:cNvSpPr/>
          <p:nvPr/>
        </p:nvSpPr>
        <p:spPr>
          <a:xfrm>
            <a:off x="7057433" y="10435869"/>
            <a:ext cx="149225" cy="256540"/>
          </a:xfrm>
          <a:custGeom>
            <a:avLst/>
            <a:gdLst/>
            <a:ahLst/>
            <a:cxnLst/>
            <a:rect l="l" t="t" r="r" b="b"/>
            <a:pathLst>
              <a:path w="149225" h="256540">
                <a:moveTo>
                  <a:pt x="4343" y="0"/>
                </a:moveTo>
                <a:lnTo>
                  <a:pt x="0" y="182816"/>
                </a:lnTo>
                <a:lnTo>
                  <a:pt x="33058" y="206489"/>
                </a:lnTo>
                <a:lnTo>
                  <a:pt x="149199" y="256095"/>
                </a:lnTo>
              </a:path>
            </a:pathLst>
          </a:custGeom>
          <a:ln w="3175">
            <a:solidFill>
              <a:srgbClr val="5C6F7C"/>
            </a:solidFill>
          </a:ln>
        </p:spPr>
        <p:txBody>
          <a:bodyPr wrap="square" lIns="0" tIns="0" rIns="0" bIns="0" rtlCol="0"/>
          <a:lstStyle/>
          <a:p>
            <a:endParaRPr/>
          </a:p>
        </p:txBody>
      </p:sp>
      <p:sp>
        <p:nvSpPr>
          <p:cNvPr id="331" name="bk object 331"/>
          <p:cNvSpPr/>
          <p:nvPr/>
        </p:nvSpPr>
        <p:spPr>
          <a:xfrm>
            <a:off x="7107377" y="10404919"/>
            <a:ext cx="215265" cy="285750"/>
          </a:xfrm>
          <a:custGeom>
            <a:avLst/>
            <a:gdLst/>
            <a:ahLst/>
            <a:cxnLst/>
            <a:rect l="l" t="t" r="r" b="b"/>
            <a:pathLst>
              <a:path w="215265" h="285750">
                <a:moveTo>
                  <a:pt x="214693" y="285470"/>
                </a:moveTo>
                <a:lnTo>
                  <a:pt x="0" y="195287"/>
                </a:lnTo>
                <a:lnTo>
                  <a:pt x="2463" y="698"/>
                </a:lnTo>
                <a:lnTo>
                  <a:pt x="67792" y="0"/>
                </a:lnTo>
              </a:path>
            </a:pathLst>
          </a:custGeom>
          <a:ln w="3175">
            <a:solidFill>
              <a:srgbClr val="5C6F7C"/>
            </a:solidFill>
          </a:ln>
        </p:spPr>
        <p:txBody>
          <a:bodyPr wrap="square" lIns="0" tIns="0" rIns="0" bIns="0" rtlCol="0"/>
          <a:lstStyle/>
          <a:p>
            <a:endParaRPr/>
          </a:p>
        </p:txBody>
      </p:sp>
      <p:sp>
        <p:nvSpPr>
          <p:cNvPr id="332" name="bk object 332"/>
          <p:cNvSpPr/>
          <p:nvPr/>
        </p:nvSpPr>
        <p:spPr>
          <a:xfrm>
            <a:off x="10177965" y="10631318"/>
            <a:ext cx="142875" cy="18415"/>
          </a:xfrm>
          <a:custGeom>
            <a:avLst/>
            <a:gdLst/>
            <a:ahLst/>
            <a:cxnLst/>
            <a:rect l="l" t="t" r="r" b="b"/>
            <a:pathLst>
              <a:path w="142875" h="18415">
                <a:moveTo>
                  <a:pt x="0" y="0"/>
                </a:moveTo>
                <a:lnTo>
                  <a:pt x="142328" y="17805"/>
                </a:lnTo>
              </a:path>
            </a:pathLst>
          </a:custGeom>
          <a:ln w="3175">
            <a:solidFill>
              <a:srgbClr val="5C6F7C"/>
            </a:solidFill>
          </a:ln>
        </p:spPr>
        <p:txBody>
          <a:bodyPr wrap="square" lIns="0" tIns="0" rIns="0" bIns="0" rtlCol="0"/>
          <a:lstStyle/>
          <a:p>
            <a:endParaRPr/>
          </a:p>
        </p:txBody>
      </p:sp>
      <p:sp>
        <p:nvSpPr>
          <p:cNvPr id="333" name="bk object 333"/>
          <p:cNvSpPr/>
          <p:nvPr/>
        </p:nvSpPr>
        <p:spPr>
          <a:xfrm>
            <a:off x="12611644" y="8819112"/>
            <a:ext cx="129120" cy="132689"/>
          </a:xfrm>
          <a:prstGeom prst="rect">
            <a:avLst/>
          </a:prstGeom>
          <a:blipFill>
            <a:blip r:embed="rId58" cstate="print"/>
            <a:stretch>
              <a:fillRect/>
            </a:stretch>
          </a:blipFill>
        </p:spPr>
        <p:txBody>
          <a:bodyPr wrap="square" lIns="0" tIns="0" rIns="0" bIns="0" rtlCol="0"/>
          <a:lstStyle/>
          <a:p>
            <a:endParaRPr/>
          </a:p>
        </p:txBody>
      </p:sp>
      <p:sp>
        <p:nvSpPr>
          <p:cNvPr id="334" name="bk object 334"/>
          <p:cNvSpPr/>
          <p:nvPr/>
        </p:nvSpPr>
        <p:spPr>
          <a:xfrm>
            <a:off x="7778173" y="9661851"/>
            <a:ext cx="585470" cy="6985"/>
          </a:xfrm>
          <a:custGeom>
            <a:avLst/>
            <a:gdLst/>
            <a:ahLst/>
            <a:cxnLst/>
            <a:rect l="l" t="t" r="r" b="b"/>
            <a:pathLst>
              <a:path w="585470" h="6984">
                <a:moveTo>
                  <a:pt x="0" y="0"/>
                </a:moveTo>
                <a:lnTo>
                  <a:pt x="17056" y="482"/>
                </a:lnTo>
                <a:lnTo>
                  <a:pt x="541045" y="6426"/>
                </a:lnTo>
                <a:lnTo>
                  <a:pt x="584936" y="1358"/>
                </a:lnTo>
              </a:path>
            </a:pathLst>
          </a:custGeom>
          <a:ln w="3175">
            <a:solidFill>
              <a:srgbClr val="5C6F7C"/>
            </a:solidFill>
          </a:ln>
        </p:spPr>
        <p:txBody>
          <a:bodyPr wrap="square" lIns="0" tIns="0" rIns="0" bIns="0" rtlCol="0"/>
          <a:lstStyle/>
          <a:p>
            <a:endParaRPr/>
          </a:p>
        </p:txBody>
      </p:sp>
      <p:sp>
        <p:nvSpPr>
          <p:cNvPr id="335" name="bk object 335"/>
          <p:cNvSpPr/>
          <p:nvPr/>
        </p:nvSpPr>
        <p:spPr>
          <a:xfrm>
            <a:off x="416660" y="9335820"/>
            <a:ext cx="31750" cy="28575"/>
          </a:xfrm>
          <a:custGeom>
            <a:avLst/>
            <a:gdLst/>
            <a:ahLst/>
            <a:cxnLst/>
            <a:rect l="l" t="t" r="r" b="b"/>
            <a:pathLst>
              <a:path w="31750" h="28575">
                <a:moveTo>
                  <a:pt x="31572" y="0"/>
                </a:moveTo>
                <a:lnTo>
                  <a:pt x="0" y="27978"/>
                </a:lnTo>
              </a:path>
            </a:pathLst>
          </a:custGeom>
          <a:ln w="3175">
            <a:solidFill>
              <a:srgbClr val="5C6F7C"/>
            </a:solidFill>
          </a:ln>
        </p:spPr>
        <p:txBody>
          <a:bodyPr wrap="square" lIns="0" tIns="0" rIns="0" bIns="0" rtlCol="0"/>
          <a:lstStyle/>
          <a:p>
            <a:endParaRPr/>
          </a:p>
        </p:txBody>
      </p:sp>
      <p:sp>
        <p:nvSpPr>
          <p:cNvPr id="336" name="bk object 336"/>
          <p:cNvSpPr/>
          <p:nvPr/>
        </p:nvSpPr>
        <p:spPr>
          <a:xfrm>
            <a:off x="13872968" y="2360093"/>
            <a:ext cx="33020" cy="257175"/>
          </a:xfrm>
          <a:custGeom>
            <a:avLst/>
            <a:gdLst/>
            <a:ahLst/>
            <a:cxnLst/>
            <a:rect l="l" t="t" r="r" b="b"/>
            <a:pathLst>
              <a:path w="33019" h="257175">
                <a:moveTo>
                  <a:pt x="32892" y="256768"/>
                </a:moveTo>
                <a:lnTo>
                  <a:pt x="23266" y="182562"/>
                </a:lnTo>
                <a:lnTo>
                  <a:pt x="0" y="0"/>
                </a:lnTo>
              </a:path>
            </a:pathLst>
          </a:custGeom>
          <a:ln w="3175">
            <a:solidFill>
              <a:srgbClr val="5C6F7C"/>
            </a:solidFill>
          </a:ln>
        </p:spPr>
        <p:txBody>
          <a:bodyPr wrap="square" lIns="0" tIns="0" rIns="0" bIns="0" rtlCol="0"/>
          <a:lstStyle/>
          <a:p>
            <a:endParaRPr/>
          </a:p>
        </p:txBody>
      </p:sp>
      <p:sp>
        <p:nvSpPr>
          <p:cNvPr id="337" name="bk object 337"/>
          <p:cNvSpPr/>
          <p:nvPr/>
        </p:nvSpPr>
        <p:spPr>
          <a:xfrm>
            <a:off x="3811117" y="3099002"/>
            <a:ext cx="231775" cy="133985"/>
          </a:xfrm>
          <a:custGeom>
            <a:avLst/>
            <a:gdLst/>
            <a:ahLst/>
            <a:cxnLst/>
            <a:rect l="l" t="t" r="r" b="b"/>
            <a:pathLst>
              <a:path w="231775" h="133985">
                <a:moveTo>
                  <a:pt x="231432" y="133388"/>
                </a:moveTo>
                <a:lnTo>
                  <a:pt x="25260" y="0"/>
                </a:lnTo>
                <a:lnTo>
                  <a:pt x="0" y="26911"/>
                </a:lnTo>
              </a:path>
            </a:pathLst>
          </a:custGeom>
          <a:ln w="3175">
            <a:solidFill>
              <a:srgbClr val="5C6F7C"/>
            </a:solidFill>
          </a:ln>
        </p:spPr>
        <p:txBody>
          <a:bodyPr wrap="square" lIns="0" tIns="0" rIns="0" bIns="0" rtlCol="0"/>
          <a:lstStyle/>
          <a:p>
            <a:endParaRPr/>
          </a:p>
        </p:txBody>
      </p:sp>
      <p:sp>
        <p:nvSpPr>
          <p:cNvPr id="338" name="bk object 338"/>
          <p:cNvSpPr/>
          <p:nvPr/>
        </p:nvSpPr>
        <p:spPr>
          <a:xfrm>
            <a:off x="5160895" y="3241386"/>
            <a:ext cx="149860" cy="31750"/>
          </a:xfrm>
          <a:custGeom>
            <a:avLst/>
            <a:gdLst/>
            <a:ahLst/>
            <a:cxnLst/>
            <a:rect l="l" t="t" r="r" b="b"/>
            <a:pathLst>
              <a:path w="149860" h="31750">
                <a:moveTo>
                  <a:pt x="149453" y="31559"/>
                </a:moveTo>
                <a:lnTo>
                  <a:pt x="0" y="0"/>
                </a:lnTo>
              </a:path>
            </a:pathLst>
          </a:custGeom>
          <a:ln w="3175">
            <a:solidFill>
              <a:srgbClr val="5C6F7C"/>
            </a:solidFill>
          </a:ln>
        </p:spPr>
        <p:txBody>
          <a:bodyPr wrap="square" lIns="0" tIns="0" rIns="0" bIns="0" rtlCol="0"/>
          <a:lstStyle/>
          <a:p>
            <a:endParaRPr/>
          </a:p>
        </p:txBody>
      </p:sp>
      <p:sp>
        <p:nvSpPr>
          <p:cNvPr id="339" name="bk object 339"/>
          <p:cNvSpPr/>
          <p:nvPr/>
        </p:nvSpPr>
        <p:spPr>
          <a:xfrm>
            <a:off x="13909383" y="2651507"/>
            <a:ext cx="22860" cy="304165"/>
          </a:xfrm>
          <a:custGeom>
            <a:avLst/>
            <a:gdLst/>
            <a:ahLst/>
            <a:cxnLst/>
            <a:rect l="l" t="t" r="r" b="b"/>
            <a:pathLst>
              <a:path w="22859" h="304164">
                <a:moveTo>
                  <a:pt x="0" y="0"/>
                </a:moveTo>
                <a:lnTo>
                  <a:pt x="22301" y="303580"/>
                </a:lnTo>
              </a:path>
            </a:pathLst>
          </a:custGeom>
          <a:ln w="3175">
            <a:solidFill>
              <a:srgbClr val="5C6F7C"/>
            </a:solidFill>
          </a:ln>
        </p:spPr>
        <p:txBody>
          <a:bodyPr wrap="square" lIns="0" tIns="0" rIns="0" bIns="0" rtlCol="0"/>
          <a:lstStyle/>
          <a:p>
            <a:endParaRPr/>
          </a:p>
        </p:txBody>
      </p:sp>
      <p:sp>
        <p:nvSpPr>
          <p:cNvPr id="340" name="bk object 340"/>
          <p:cNvSpPr/>
          <p:nvPr/>
        </p:nvSpPr>
        <p:spPr>
          <a:xfrm>
            <a:off x="13909482" y="5841827"/>
            <a:ext cx="24130" cy="166370"/>
          </a:xfrm>
          <a:custGeom>
            <a:avLst/>
            <a:gdLst/>
            <a:ahLst/>
            <a:cxnLst/>
            <a:rect l="l" t="t" r="r" b="b"/>
            <a:pathLst>
              <a:path w="24130" h="166370">
                <a:moveTo>
                  <a:pt x="0" y="165785"/>
                </a:moveTo>
                <a:lnTo>
                  <a:pt x="23609" y="0"/>
                </a:lnTo>
              </a:path>
            </a:pathLst>
          </a:custGeom>
          <a:ln w="3175">
            <a:solidFill>
              <a:srgbClr val="5C6F7C"/>
            </a:solidFill>
          </a:ln>
        </p:spPr>
        <p:txBody>
          <a:bodyPr wrap="square" lIns="0" tIns="0" rIns="0" bIns="0" rtlCol="0"/>
          <a:lstStyle/>
          <a:p>
            <a:endParaRPr/>
          </a:p>
        </p:txBody>
      </p:sp>
      <p:sp>
        <p:nvSpPr>
          <p:cNvPr id="341" name="bk object 341"/>
          <p:cNvSpPr/>
          <p:nvPr/>
        </p:nvSpPr>
        <p:spPr>
          <a:xfrm>
            <a:off x="12070747" y="1141312"/>
            <a:ext cx="223520" cy="113664"/>
          </a:xfrm>
          <a:custGeom>
            <a:avLst/>
            <a:gdLst/>
            <a:ahLst/>
            <a:cxnLst/>
            <a:rect l="l" t="t" r="r" b="b"/>
            <a:pathLst>
              <a:path w="223520" h="113665">
                <a:moveTo>
                  <a:pt x="0" y="0"/>
                </a:moveTo>
                <a:lnTo>
                  <a:pt x="223126" y="113626"/>
                </a:lnTo>
              </a:path>
            </a:pathLst>
          </a:custGeom>
          <a:ln w="3175">
            <a:solidFill>
              <a:srgbClr val="5C6F7C"/>
            </a:solidFill>
          </a:ln>
        </p:spPr>
        <p:txBody>
          <a:bodyPr wrap="square" lIns="0" tIns="0" rIns="0" bIns="0" rtlCol="0"/>
          <a:lstStyle/>
          <a:p>
            <a:endParaRPr/>
          </a:p>
        </p:txBody>
      </p:sp>
      <p:sp>
        <p:nvSpPr>
          <p:cNvPr id="342" name="bk object 342"/>
          <p:cNvSpPr/>
          <p:nvPr/>
        </p:nvSpPr>
        <p:spPr>
          <a:xfrm>
            <a:off x="14646206" y="579496"/>
            <a:ext cx="474345" cy="669925"/>
          </a:xfrm>
          <a:custGeom>
            <a:avLst/>
            <a:gdLst/>
            <a:ahLst/>
            <a:cxnLst/>
            <a:rect l="l" t="t" r="r" b="b"/>
            <a:pathLst>
              <a:path w="474344" h="669925">
                <a:moveTo>
                  <a:pt x="0" y="669759"/>
                </a:moveTo>
                <a:lnTo>
                  <a:pt x="65951" y="558990"/>
                </a:lnTo>
                <a:lnTo>
                  <a:pt x="118960" y="489038"/>
                </a:lnTo>
                <a:lnTo>
                  <a:pt x="215061" y="373329"/>
                </a:lnTo>
                <a:lnTo>
                  <a:pt x="275729" y="293966"/>
                </a:lnTo>
                <a:lnTo>
                  <a:pt x="336105" y="214655"/>
                </a:lnTo>
                <a:lnTo>
                  <a:pt x="383971" y="141795"/>
                </a:lnTo>
                <a:lnTo>
                  <a:pt x="431977" y="69138"/>
                </a:lnTo>
                <a:lnTo>
                  <a:pt x="449389" y="40233"/>
                </a:lnTo>
                <a:lnTo>
                  <a:pt x="473798" y="0"/>
                </a:lnTo>
              </a:path>
            </a:pathLst>
          </a:custGeom>
          <a:ln w="3175">
            <a:solidFill>
              <a:srgbClr val="5C6F7C"/>
            </a:solidFill>
          </a:ln>
        </p:spPr>
        <p:txBody>
          <a:bodyPr wrap="square" lIns="0" tIns="0" rIns="0" bIns="0" rtlCol="0"/>
          <a:lstStyle/>
          <a:p>
            <a:endParaRPr/>
          </a:p>
        </p:txBody>
      </p:sp>
      <p:sp>
        <p:nvSpPr>
          <p:cNvPr id="343" name="bk object 343"/>
          <p:cNvSpPr/>
          <p:nvPr/>
        </p:nvSpPr>
        <p:spPr>
          <a:xfrm>
            <a:off x="8620347" y="239833"/>
            <a:ext cx="368300" cy="146050"/>
          </a:xfrm>
          <a:custGeom>
            <a:avLst/>
            <a:gdLst/>
            <a:ahLst/>
            <a:cxnLst/>
            <a:rect l="l" t="t" r="r" b="b"/>
            <a:pathLst>
              <a:path w="368300" h="146050">
                <a:moveTo>
                  <a:pt x="368084" y="145846"/>
                </a:moveTo>
                <a:lnTo>
                  <a:pt x="49733" y="113665"/>
                </a:lnTo>
                <a:lnTo>
                  <a:pt x="11620" y="53886"/>
                </a:lnTo>
                <a:lnTo>
                  <a:pt x="0" y="0"/>
                </a:lnTo>
              </a:path>
            </a:pathLst>
          </a:custGeom>
          <a:ln w="3175">
            <a:solidFill>
              <a:srgbClr val="5C6F7C"/>
            </a:solidFill>
          </a:ln>
        </p:spPr>
        <p:txBody>
          <a:bodyPr wrap="square" lIns="0" tIns="0" rIns="0" bIns="0" rtlCol="0"/>
          <a:lstStyle/>
          <a:p>
            <a:endParaRPr/>
          </a:p>
        </p:txBody>
      </p:sp>
      <p:sp>
        <p:nvSpPr>
          <p:cNvPr id="344" name="bk object 344"/>
          <p:cNvSpPr/>
          <p:nvPr/>
        </p:nvSpPr>
        <p:spPr>
          <a:xfrm>
            <a:off x="9584511" y="8735614"/>
            <a:ext cx="217170" cy="565785"/>
          </a:xfrm>
          <a:custGeom>
            <a:avLst/>
            <a:gdLst/>
            <a:ahLst/>
            <a:cxnLst/>
            <a:rect l="l" t="t" r="r" b="b"/>
            <a:pathLst>
              <a:path w="217170" h="565784">
                <a:moveTo>
                  <a:pt x="0" y="565391"/>
                </a:moveTo>
                <a:lnTo>
                  <a:pt x="167170" y="521982"/>
                </a:lnTo>
                <a:lnTo>
                  <a:pt x="217144" y="21145"/>
                </a:lnTo>
                <a:lnTo>
                  <a:pt x="135305" y="10629"/>
                </a:lnTo>
                <a:lnTo>
                  <a:pt x="53301" y="0"/>
                </a:lnTo>
                <a:lnTo>
                  <a:pt x="0" y="565391"/>
                </a:lnTo>
                <a:close/>
              </a:path>
            </a:pathLst>
          </a:custGeom>
          <a:ln w="3175">
            <a:solidFill>
              <a:srgbClr val="5C6F7C"/>
            </a:solidFill>
          </a:ln>
        </p:spPr>
        <p:txBody>
          <a:bodyPr wrap="square" lIns="0" tIns="0" rIns="0" bIns="0" rtlCol="0"/>
          <a:lstStyle/>
          <a:p>
            <a:endParaRPr/>
          </a:p>
        </p:txBody>
      </p:sp>
      <p:sp>
        <p:nvSpPr>
          <p:cNvPr id="345" name="bk object 345"/>
          <p:cNvSpPr/>
          <p:nvPr/>
        </p:nvSpPr>
        <p:spPr>
          <a:xfrm>
            <a:off x="8551788" y="7951270"/>
            <a:ext cx="26670" cy="127635"/>
          </a:xfrm>
          <a:custGeom>
            <a:avLst/>
            <a:gdLst/>
            <a:ahLst/>
            <a:cxnLst/>
            <a:rect l="l" t="t" r="r" b="b"/>
            <a:pathLst>
              <a:path w="26670" h="127634">
                <a:moveTo>
                  <a:pt x="26174" y="0"/>
                </a:moveTo>
                <a:lnTo>
                  <a:pt x="0" y="127127"/>
                </a:lnTo>
              </a:path>
            </a:pathLst>
          </a:custGeom>
          <a:ln w="3175">
            <a:solidFill>
              <a:srgbClr val="5C6F7C"/>
            </a:solidFill>
          </a:ln>
        </p:spPr>
        <p:txBody>
          <a:bodyPr wrap="square" lIns="0" tIns="0" rIns="0" bIns="0" rtlCol="0"/>
          <a:lstStyle/>
          <a:p>
            <a:endParaRPr/>
          </a:p>
        </p:txBody>
      </p:sp>
      <p:sp>
        <p:nvSpPr>
          <p:cNvPr id="346" name="bk object 346"/>
          <p:cNvSpPr/>
          <p:nvPr/>
        </p:nvSpPr>
        <p:spPr>
          <a:xfrm>
            <a:off x="11774684" y="713660"/>
            <a:ext cx="138430" cy="66040"/>
          </a:xfrm>
          <a:custGeom>
            <a:avLst/>
            <a:gdLst/>
            <a:ahLst/>
            <a:cxnLst/>
            <a:rect l="l" t="t" r="r" b="b"/>
            <a:pathLst>
              <a:path w="138429" h="66040">
                <a:moveTo>
                  <a:pt x="850" y="0"/>
                </a:moveTo>
                <a:lnTo>
                  <a:pt x="0" y="65874"/>
                </a:lnTo>
                <a:lnTo>
                  <a:pt x="124904" y="57340"/>
                </a:lnTo>
                <a:lnTo>
                  <a:pt x="137985" y="8128"/>
                </a:lnTo>
              </a:path>
            </a:pathLst>
          </a:custGeom>
          <a:ln w="3175">
            <a:solidFill>
              <a:srgbClr val="5C6F7C"/>
            </a:solidFill>
          </a:ln>
        </p:spPr>
        <p:txBody>
          <a:bodyPr wrap="square" lIns="0" tIns="0" rIns="0" bIns="0" rtlCol="0"/>
          <a:lstStyle/>
          <a:p>
            <a:endParaRPr/>
          </a:p>
        </p:txBody>
      </p:sp>
      <p:sp>
        <p:nvSpPr>
          <p:cNvPr id="347" name="bk object 347"/>
          <p:cNvSpPr/>
          <p:nvPr/>
        </p:nvSpPr>
        <p:spPr>
          <a:xfrm>
            <a:off x="13360877" y="5006049"/>
            <a:ext cx="154940" cy="12700"/>
          </a:xfrm>
          <a:custGeom>
            <a:avLst/>
            <a:gdLst/>
            <a:ahLst/>
            <a:cxnLst/>
            <a:rect l="l" t="t" r="r" b="b"/>
            <a:pathLst>
              <a:path w="154940" h="12700">
                <a:moveTo>
                  <a:pt x="0" y="0"/>
                </a:moveTo>
                <a:lnTo>
                  <a:pt x="117132" y="12242"/>
                </a:lnTo>
                <a:lnTo>
                  <a:pt x="154876" y="10617"/>
                </a:lnTo>
              </a:path>
            </a:pathLst>
          </a:custGeom>
          <a:ln w="3175">
            <a:solidFill>
              <a:srgbClr val="5C6F7C"/>
            </a:solidFill>
          </a:ln>
        </p:spPr>
        <p:txBody>
          <a:bodyPr wrap="square" lIns="0" tIns="0" rIns="0" bIns="0" rtlCol="0"/>
          <a:lstStyle/>
          <a:p>
            <a:endParaRPr/>
          </a:p>
        </p:txBody>
      </p:sp>
      <p:sp>
        <p:nvSpPr>
          <p:cNvPr id="348" name="bk object 348"/>
          <p:cNvSpPr/>
          <p:nvPr/>
        </p:nvSpPr>
        <p:spPr>
          <a:xfrm>
            <a:off x="14035738" y="417157"/>
            <a:ext cx="843915" cy="905510"/>
          </a:xfrm>
          <a:custGeom>
            <a:avLst/>
            <a:gdLst/>
            <a:ahLst/>
            <a:cxnLst/>
            <a:rect l="l" t="t" r="r" b="b"/>
            <a:pathLst>
              <a:path w="843915" h="905510">
                <a:moveTo>
                  <a:pt x="0" y="905395"/>
                </a:moveTo>
                <a:lnTo>
                  <a:pt x="21234" y="846378"/>
                </a:lnTo>
                <a:lnTo>
                  <a:pt x="50533" y="812063"/>
                </a:lnTo>
                <a:lnTo>
                  <a:pt x="86918" y="801560"/>
                </a:lnTo>
                <a:lnTo>
                  <a:pt x="127177" y="815670"/>
                </a:lnTo>
                <a:lnTo>
                  <a:pt x="166243" y="834580"/>
                </a:lnTo>
                <a:lnTo>
                  <a:pt x="209321" y="826249"/>
                </a:lnTo>
                <a:lnTo>
                  <a:pt x="264744" y="808621"/>
                </a:lnTo>
                <a:lnTo>
                  <a:pt x="316331" y="767994"/>
                </a:lnTo>
                <a:lnTo>
                  <a:pt x="346621" y="754024"/>
                </a:lnTo>
                <a:lnTo>
                  <a:pt x="380606" y="725106"/>
                </a:lnTo>
                <a:lnTo>
                  <a:pt x="435889" y="659231"/>
                </a:lnTo>
                <a:lnTo>
                  <a:pt x="473329" y="617308"/>
                </a:lnTo>
                <a:lnTo>
                  <a:pt x="512635" y="563168"/>
                </a:lnTo>
                <a:lnTo>
                  <a:pt x="537667" y="518413"/>
                </a:lnTo>
                <a:lnTo>
                  <a:pt x="545680" y="482345"/>
                </a:lnTo>
                <a:lnTo>
                  <a:pt x="563486" y="446277"/>
                </a:lnTo>
                <a:lnTo>
                  <a:pt x="587032" y="375792"/>
                </a:lnTo>
                <a:lnTo>
                  <a:pt x="593674" y="292353"/>
                </a:lnTo>
                <a:lnTo>
                  <a:pt x="598284" y="228015"/>
                </a:lnTo>
                <a:lnTo>
                  <a:pt x="602437" y="205968"/>
                </a:lnTo>
                <a:lnTo>
                  <a:pt x="616572" y="195071"/>
                </a:lnTo>
                <a:lnTo>
                  <a:pt x="645388" y="188277"/>
                </a:lnTo>
                <a:lnTo>
                  <a:pt x="732256" y="157010"/>
                </a:lnTo>
                <a:lnTo>
                  <a:pt x="782015" y="152044"/>
                </a:lnTo>
                <a:lnTo>
                  <a:pt x="814857" y="139280"/>
                </a:lnTo>
                <a:lnTo>
                  <a:pt x="843610" y="106946"/>
                </a:lnTo>
                <a:lnTo>
                  <a:pt x="839787" y="72643"/>
                </a:lnTo>
                <a:lnTo>
                  <a:pt x="825322" y="39814"/>
                </a:lnTo>
                <a:lnTo>
                  <a:pt x="812431" y="13423"/>
                </a:lnTo>
                <a:lnTo>
                  <a:pt x="810425" y="0"/>
                </a:lnTo>
              </a:path>
            </a:pathLst>
          </a:custGeom>
          <a:ln w="3175">
            <a:solidFill>
              <a:srgbClr val="5C6F7C"/>
            </a:solidFill>
          </a:ln>
        </p:spPr>
        <p:txBody>
          <a:bodyPr wrap="square" lIns="0" tIns="0" rIns="0" bIns="0" rtlCol="0"/>
          <a:lstStyle/>
          <a:p>
            <a:endParaRPr/>
          </a:p>
        </p:txBody>
      </p:sp>
      <p:sp>
        <p:nvSpPr>
          <p:cNvPr id="349" name="bk object 349"/>
          <p:cNvSpPr/>
          <p:nvPr/>
        </p:nvSpPr>
        <p:spPr>
          <a:xfrm>
            <a:off x="9402750" y="9248257"/>
            <a:ext cx="160020" cy="130810"/>
          </a:xfrm>
          <a:custGeom>
            <a:avLst/>
            <a:gdLst/>
            <a:ahLst/>
            <a:cxnLst/>
            <a:rect l="l" t="t" r="r" b="b"/>
            <a:pathLst>
              <a:path w="160020" h="130809">
                <a:moveTo>
                  <a:pt x="159550" y="0"/>
                </a:moveTo>
                <a:lnTo>
                  <a:pt x="151930" y="55816"/>
                </a:lnTo>
                <a:lnTo>
                  <a:pt x="60324" y="130568"/>
                </a:lnTo>
                <a:lnTo>
                  <a:pt x="0" y="129755"/>
                </a:lnTo>
              </a:path>
            </a:pathLst>
          </a:custGeom>
          <a:ln w="3175">
            <a:solidFill>
              <a:srgbClr val="5C6F7C"/>
            </a:solidFill>
          </a:ln>
        </p:spPr>
        <p:txBody>
          <a:bodyPr wrap="square" lIns="0" tIns="0" rIns="0" bIns="0" rtlCol="0"/>
          <a:lstStyle/>
          <a:p>
            <a:endParaRPr/>
          </a:p>
        </p:txBody>
      </p:sp>
      <p:sp>
        <p:nvSpPr>
          <p:cNvPr id="350" name="bk object 350"/>
          <p:cNvSpPr/>
          <p:nvPr/>
        </p:nvSpPr>
        <p:spPr>
          <a:xfrm>
            <a:off x="9373340" y="2666861"/>
            <a:ext cx="140970" cy="114300"/>
          </a:xfrm>
          <a:custGeom>
            <a:avLst/>
            <a:gdLst/>
            <a:ahLst/>
            <a:cxnLst/>
            <a:rect l="l" t="t" r="r" b="b"/>
            <a:pathLst>
              <a:path w="140970" h="114300">
                <a:moveTo>
                  <a:pt x="16281" y="0"/>
                </a:moveTo>
                <a:lnTo>
                  <a:pt x="140512" y="21894"/>
                </a:lnTo>
                <a:lnTo>
                  <a:pt x="124282" y="114147"/>
                </a:lnTo>
                <a:lnTo>
                  <a:pt x="0" y="92151"/>
                </a:lnTo>
                <a:lnTo>
                  <a:pt x="16281" y="0"/>
                </a:lnTo>
              </a:path>
            </a:pathLst>
          </a:custGeom>
          <a:ln w="3175">
            <a:solidFill>
              <a:srgbClr val="5C6F7C"/>
            </a:solidFill>
          </a:ln>
        </p:spPr>
        <p:txBody>
          <a:bodyPr wrap="square" lIns="0" tIns="0" rIns="0" bIns="0" rtlCol="0"/>
          <a:lstStyle/>
          <a:p>
            <a:endParaRPr/>
          </a:p>
        </p:txBody>
      </p:sp>
      <p:sp>
        <p:nvSpPr>
          <p:cNvPr id="351" name="bk object 351"/>
          <p:cNvSpPr/>
          <p:nvPr/>
        </p:nvSpPr>
        <p:spPr>
          <a:xfrm>
            <a:off x="14207503" y="804038"/>
            <a:ext cx="106108" cy="106705"/>
          </a:xfrm>
          <a:prstGeom prst="rect">
            <a:avLst/>
          </a:prstGeom>
          <a:blipFill>
            <a:blip r:embed="rId59" cstate="print"/>
            <a:stretch>
              <a:fillRect/>
            </a:stretch>
          </a:blipFill>
        </p:spPr>
        <p:txBody>
          <a:bodyPr wrap="square" lIns="0" tIns="0" rIns="0" bIns="0" rtlCol="0"/>
          <a:lstStyle/>
          <a:p>
            <a:endParaRPr/>
          </a:p>
        </p:txBody>
      </p:sp>
      <p:sp>
        <p:nvSpPr>
          <p:cNvPr id="352" name="bk object 352"/>
          <p:cNvSpPr/>
          <p:nvPr/>
        </p:nvSpPr>
        <p:spPr>
          <a:xfrm>
            <a:off x="14559167" y="833314"/>
            <a:ext cx="561340" cy="539115"/>
          </a:xfrm>
          <a:custGeom>
            <a:avLst/>
            <a:gdLst/>
            <a:ahLst/>
            <a:cxnLst/>
            <a:rect l="l" t="t" r="r" b="b"/>
            <a:pathLst>
              <a:path w="561340" h="539115">
                <a:moveTo>
                  <a:pt x="0" y="538581"/>
                </a:moveTo>
                <a:lnTo>
                  <a:pt x="75450" y="430784"/>
                </a:lnTo>
                <a:lnTo>
                  <a:pt x="103416" y="395351"/>
                </a:lnTo>
                <a:lnTo>
                  <a:pt x="137172" y="355028"/>
                </a:lnTo>
                <a:lnTo>
                  <a:pt x="172148" y="315671"/>
                </a:lnTo>
                <a:lnTo>
                  <a:pt x="208457" y="277406"/>
                </a:lnTo>
                <a:lnTo>
                  <a:pt x="243852" y="242557"/>
                </a:lnTo>
                <a:lnTo>
                  <a:pt x="277914" y="210680"/>
                </a:lnTo>
                <a:lnTo>
                  <a:pt x="312839" y="179895"/>
                </a:lnTo>
                <a:lnTo>
                  <a:pt x="348551" y="149694"/>
                </a:lnTo>
                <a:lnTo>
                  <a:pt x="385762" y="119684"/>
                </a:lnTo>
                <a:lnTo>
                  <a:pt x="424751" y="89903"/>
                </a:lnTo>
                <a:lnTo>
                  <a:pt x="464388" y="60858"/>
                </a:lnTo>
                <a:lnTo>
                  <a:pt x="504825" y="33058"/>
                </a:lnTo>
                <a:lnTo>
                  <a:pt x="525411" y="19291"/>
                </a:lnTo>
                <a:lnTo>
                  <a:pt x="560832" y="0"/>
                </a:lnTo>
              </a:path>
            </a:pathLst>
          </a:custGeom>
          <a:ln w="3175">
            <a:solidFill>
              <a:srgbClr val="5C6F7C"/>
            </a:solidFill>
          </a:ln>
        </p:spPr>
        <p:txBody>
          <a:bodyPr wrap="square" lIns="0" tIns="0" rIns="0" bIns="0" rtlCol="0"/>
          <a:lstStyle/>
          <a:p>
            <a:endParaRPr/>
          </a:p>
        </p:txBody>
      </p:sp>
      <p:sp>
        <p:nvSpPr>
          <p:cNvPr id="353" name="bk object 353"/>
          <p:cNvSpPr/>
          <p:nvPr/>
        </p:nvSpPr>
        <p:spPr>
          <a:xfrm>
            <a:off x="4305946" y="3280577"/>
            <a:ext cx="70485" cy="45720"/>
          </a:xfrm>
          <a:custGeom>
            <a:avLst/>
            <a:gdLst/>
            <a:ahLst/>
            <a:cxnLst/>
            <a:rect l="l" t="t" r="r" b="b"/>
            <a:pathLst>
              <a:path w="70485" h="45720">
                <a:moveTo>
                  <a:pt x="70332" y="20726"/>
                </a:moveTo>
                <a:lnTo>
                  <a:pt x="8559" y="0"/>
                </a:lnTo>
                <a:lnTo>
                  <a:pt x="0" y="25996"/>
                </a:lnTo>
                <a:lnTo>
                  <a:pt x="60464" y="45415"/>
                </a:lnTo>
              </a:path>
            </a:pathLst>
          </a:custGeom>
          <a:ln w="3175">
            <a:solidFill>
              <a:srgbClr val="5C6F7C"/>
            </a:solidFill>
          </a:ln>
        </p:spPr>
        <p:txBody>
          <a:bodyPr wrap="square" lIns="0" tIns="0" rIns="0" bIns="0" rtlCol="0"/>
          <a:lstStyle/>
          <a:p>
            <a:endParaRPr/>
          </a:p>
        </p:txBody>
      </p:sp>
      <p:sp>
        <p:nvSpPr>
          <p:cNvPr id="354" name="bk object 354"/>
          <p:cNvSpPr/>
          <p:nvPr/>
        </p:nvSpPr>
        <p:spPr>
          <a:xfrm>
            <a:off x="8728354" y="323589"/>
            <a:ext cx="53975" cy="31750"/>
          </a:xfrm>
          <a:custGeom>
            <a:avLst/>
            <a:gdLst/>
            <a:ahLst/>
            <a:cxnLst/>
            <a:rect l="l" t="t" r="r" b="b"/>
            <a:pathLst>
              <a:path w="53975" h="31750">
                <a:moveTo>
                  <a:pt x="0" y="24510"/>
                </a:moveTo>
                <a:lnTo>
                  <a:pt x="50406" y="31191"/>
                </a:lnTo>
                <a:lnTo>
                  <a:pt x="53657" y="6896"/>
                </a:lnTo>
                <a:lnTo>
                  <a:pt x="3467" y="0"/>
                </a:lnTo>
                <a:lnTo>
                  <a:pt x="0" y="24510"/>
                </a:lnTo>
              </a:path>
            </a:pathLst>
          </a:custGeom>
          <a:ln w="3175">
            <a:solidFill>
              <a:srgbClr val="5C6F7C"/>
            </a:solidFill>
          </a:ln>
        </p:spPr>
        <p:txBody>
          <a:bodyPr wrap="square" lIns="0" tIns="0" rIns="0" bIns="0" rtlCol="0"/>
          <a:lstStyle/>
          <a:p>
            <a:endParaRPr/>
          </a:p>
        </p:txBody>
      </p:sp>
      <p:sp>
        <p:nvSpPr>
          <p:cNvPr id="355" name="bk object 355"/>
          <p:cNvSpPr/>
          <p:nvPr/>
        </p:nvSpPr>
        <p:spPr>
          <a:xfrm>
            <a:off x="12693075" y="7970419"/>
            <a:ext cx="102870" cy="86360"/>
          </a:xfrm>
          <a:custGeom>
            <a:avLst/>
            <a:gdLst/>
            <a:ahLst/>
            <a:cxnLst/>
            <a:rect l="l" t="t" r="r" b="b"/>
            <a:pathLst>
              <a:path w="102870" h="86359">
                <a:moveTo>
                  <a:pt x="100977" y="0"/>
                </a:moveTo>
                <a:lnTo>
                  <a:pt x="102273" y="17564"/>
                </a:lnTo>
                <a:lnTo>
                  <a:pt x="16306" y="85902"/>
                </a:lnTo>
                <a:lnTo>
                  <a:pt x="0" y="79756"/>
                </a:lnTo>
              </a:path>
            </a:pathLst>
          </a:custGeom>
          <a:ln w="3175">
            <a:solidFill>
              <a:srgbClr val="5C6F7C"/>
            </a:solidFill>
          </a:ln>
        </p:spPr>
        <p:txBody>
          <a:bodyPr wrap="square" lIns="0" tIns="0" rIns="0" bIns="0" rtlCol="0"/>
          <a:lstStyle/>
          <a:p>
            <a:endParaRPr/>
          </a:p>
        </p:txBody>
      </p:sp>
      <p:sp>
        <p:nvSpPr>
          <p:cNvPr id="356" name="bk object 356"/>
          <p:cNvSpPr/>
          <p:nvPr/>
        </p:nvSpPr>
        <p:spPr>
          <a:xfrm>
            <a:off x="1756183" y="8368548"/>
            <a:ext cx="15875" cy="20320"/>
          </a:xfrm>
          <a:custGeom>
            <a:avLst/>
            <a:gdLst/>
            <a:ahLst/>
            <a:cxnLst/>
            <a:rect l="l" t="t" r="r" b="b"/>
            <a:pathLst>
              <a:path w="15875" h="20320">
                <a:moveTo>
                  <a:pt x="15379" y="0"/>
                </a:moveTo>
                <a:lnTo>
                  <a:pt x="0" y="20053"/>
                </a:lnTo>
              </a:path>
            </a:pathLst>
          </a:custGeom>
          <a:ln w="3175">
            <a:solidFill>
              <a:srgbClr val="5C6F7C"/>
            </a:solidFill>
          </a:ln>
        </p:spPr>
        <p:txBody>
          <a:bodyPr wrap="square" lIns="0" tIns="0" rIns="0" bIns="0" rtlCol="0"/>
          <a:lstStyle/>
          <a:p>
            <a:endParaRPr/>
          </a:p>
        </p:txBody>
      </p:sp>
      <p:sp>
        <p:nvSpPr>
          <p:cNvPr id="357" name="bk object 357"/>
          <p:cNvSpPr/>
          <p:nvPr/>
        </p:nvSpPr>
        <p:spPr>
          <a:xfrm>
            <a:off x="8656768" y="300004"/>
            <a:ext cx="55244" cy="33655"/>
          </a:xfrm>
          <a:custGeom>
            <a:avLst/>
            <a:gdLst/>
            <a:ahLst/>
            <a:cxnLst/>
            <a:rect l="l" t="t" r="r" b="b"/>
            <a:pathLst>
              <a:path w="55245" h="33654">
                <a:moveTo>
                  <a:pt x="0" y="26720"/>
                </a:moveTo>
                <a:lnTo>
                  <a:pt x="51396" y="33032"/>
                </a:lnTo>
                <a:lnTo>
                  <a:pt x="54851" y="6400"/>
                </a:lnTo>
                <a:lnTo>
                  <a:pt x="3136" y="0"/>
                </a:lnTo>
                <a:lnTo>
                  <a:pt x="0" y="26720"/>
                </a:lnTo>
              </a:path>
            </a:pathLst>
          </a:custGeom>
          <a:ln w="3175">
            <a:solidFill>
              <a:srgbClr val="5C6F7C"/>
            </a:solidFill>
          </a:ln>
        </p:spPr>
        <p:txBody>
          <a:bodyPr wrap="square" lIns="0" tIns="0" rIns="0" bIns="0" rtlCol="0"/>
          <a:lstStyle/>
          <a:p>
            <a:endParaRPr/>
          </a:p>
        </p:txBody>
      </p:sp>
      <p:sp>
        <p:nvSpPr>
          <p:cNvPr id="358" name="bk object 358"/>
          <p:cNvSpPr/>
          <p:nvPr/>
        </p:nvSpPr>
        <p:spPr>
          <a:xfrm>
            <a:off x="14408701" y="1413381"/>
            <a:ext cx="130175" cy="242570"/>
          </a:xfrm>
          <a:custGeom>
            <a:avLst/>
            <a:gdLst/>
            <a:ahLst/>
            <a:cxnLst/>
            <a:rect l="l" t="t" r="r" b="b"/>
            <a:pathLst>
              <a:path w="130175" h="242569">
                <a:moveTo>
                  <a:pt x="0" y="242341"/>
                </a:moveTo>
                <a:lnTo>
                  <a:pt x="31356" y="168655"/>
                </a:lnTo>
                <a:lnTo>
                  <a:pt x="53949" y="126250"/>
                </a:lnTo>
                <a:lnTo>
                  <a:pt x="76428" y="84061"/>
                </a:lnTo>
                <a:lnTo>
                  <a:pt x="130022" y="0"/>
                </a:lnTo>
              </a:path>
            </a:pathLst>
          </a:custGeom>
          <a:ln w="3175">
            <a:solidFill>
              <a:srgbClr val="5C6F7C"/>
            </a:solidFill>
          </a:ln>
        </p:spPr>
        <p:txBody>
          <a:bodyPr wrap="square" lIns="0" tIns="0" rIns="0" bIns="0" rtlCol="0"/>
          <a:lstStyle/>
          <a:p>
            <a:endParaRPr/>
          </a:p>
        </p:txBody>
      </p:sp>
      <p:sp>
        <p:nvSpPr>
          <p:cNvPr id="359" name="bk object 359"/>
          <p:cNvSpPr/>
          <p:nvPr/>
        </p:nvSpPr>
        <p:spPr>
          <a:xfrm>
            <a:off x="5454494" y="5976244"/>
            <a:ext cx="74295" cy="60325"/>
          </a:xfrm>
          <a:custGeom>
            <a:avLst/>
            <a:gdLst/>
            <a:ahLst/>
            <a:cxnLst/>
            <a:rect l="l" t="t" r="r" b="b"/>
            <a:pathLst>
              <a:path w="74295" h="60325">
                <a:moveTo>
                  <a:pt x="41516" y="18110"/>
                </a:moveTo>
                <a:lnTo>
                  <a:pt x="43573" y="0"/>
                </a:lnTo>
                <a:lnTo>
                  <a:pt x="73748" y="3530"/>
                </a:lnTo>
                <a:lnTo>
                  <a:pt x="67348" y="59918"/>
                </a:lnTo>
                <a:lnTo>
                  <a:pt x="0" y="52450"/>
                </a:lnTo>
                <a:lnTo>
                  <a:pt x="4368" y="14033"/>
                </a:lnTo>
                <a:lnTo>
                  <a:pt x="41516" y="18110"/>
                </a:lnTo>
              </a:path>
            </a:pathLst>
          </a:custGeom>
          <a:ln w="3175">
            <a:solidFill>
              <a:srgbClr val="5C6F7C"/>
            </a:solidFill>
          </a:ln>
        </p:spPr>
        <p:txBody>
          <a:bodyPr wrap="square" lIns="0" tIns="0" rIns="0" bIns="0" rtlCol="0"/>
          <a:lstStyle/>
          <a:p>
            <a:endParaRPr/>
          </a:p>
        </p:txBody>
      </p:sp>
      <p:sp>
        <p:nvSpPr>
          <p:cNvPr id="360" name="bk object 360"/>
          <p:cNvSpPr/>
          <p:nvPr/>
        </p:nvSpPr>
        <p:spPr>
          <a:xfrm>
            <a:off x="12597868" y="7838543"/>
            <a:ext cx="116979" cy="116979"/>
          </a:xfrm>
          <a:prstGeom prst="rect">
            <a:avLst/>
          </a:prstGeom>
          <a:blipFill>
            <a:blip r:embed="rId60" cstate="print"/>
            <a:stretch>
              <a:fillRect/>
            </a:stretch>
          </a:blipFill>
        </p:spPr>
        <p:txBody>
          <a:bodyPr wrap="square" lIns="0" tIns="0" rIns="0" bIns="0" rtlCol="0"/>
          <a:lstStyle/>
          <a:p>
            <a:endParaRPr/>
          </a:p>
        </p:txBody>
      </p:sp>
      <p:sp>
        <p:nvSpPr>
          <p:cNvPr id="361" name="bk object 361"/>
          <p:cNvSpPr/>
          <p:nvPr/>
        </p:nvSpPr>
        <p:spPr>
          <a:xfrm>
            <a:off x="1732713" y="8352457"/>
            <a:ext cx="66040" cy="53340"/>
          </a:xfrm>
          <a:custGeom>
            <a:avLst/>
            <a:gdLst/>
            <a:ahLst/>
            <a:cxnLst/>
            <a:rect l="l" t="t" r="r" b="b"/>
            <a:pathLst>
              <a:path w="66039" h="53340">
                <a:moveTo>
                  <a:pt x="49199" y="53098"/>
                </a:moveTo>
                <a:lnTo>
                  <a:pt x="65785" y="34505"/>
                </a:lnTo>
                <a:lnTo>
                  <a:pt x="38849" y="16090"/>
                </a:lnTo>
                <a:lnTo>
                  <a:pt x="15392" y="0"/>
                </a:lnTo>
                <a:lnTo>
                  <a:pt x="0" y="20396"/>
                </a:lnTo>
              </a:path>
            </a:pathLst>
          </a:custGeom>
          <a:ln w="3175">
            <a:solidFill>
              <a:srgbClr val="5C6F7C"/>
            </a:solidFill>
          </a:ln>
        </p:spPr>
        <p:txBody>
          <a:bodyPr wrap="square" lIns="0" tIns="0" rIns="0" bIns="0" rtlCol="0"/>
          <a:lstStyle/>
          <a:p>
            <a:endParaRPr/>
          </a:p>
        </p:txBody>
      </p:sp>
      <p:sp>
        <p:nvSpPr>
          <p:cNvPr id="362" name="bk object 362"/>
          <p:cNvSpPr/>
          <p:nvPr/>
        </p:nvSpPr>
        <p:spPr>
          <a:xfrm>
            <a:off x="5120345" y="3410854"/>
            <a:ext cx="293370" cy="438784"/>
          </a:xfrm>
          <a:custGeom>
            <a:avLst/>
            <a:gdLst/>
            <a:ahLst/>
            <a:cxnLst/>
            <a:rect l="l" t="t" r="r" b="b"/>
            <a:pathLst>
              <a:path w="293370" h="438785">
                <a:moveTo>
                  <a:pt x="180174" y="438645"/>
                </a:moveTo>
                <a:lnTo>
                  <a:pt x="232016" y="399084"/>
                </a:lnTo>
                <a:lnTo>
                  <a:pt x="252882" y="305168"/>
                </a:lnTo>
                <a:lnTo>
                  <a:pt x="293103" y="122453"/>
                </a:lnTo>
                <a:lnTo>
                  <a:pt x="242493" y="49021"/>
                </a:lnTo>
                <a:lnTo>
                  <a:pt x="5422" y="0"/>
                </a:lnTo>
                <a:lnTo>
                  <a:pt x="0" y="31216"/>
                </a:lnTo>
              </a:path>
            </a:pathLst>
          </a:custGeom>
          <a:ln w="3175">
            <a:solidFill>
              <a:srgbClr val="5C6F7C"/>
            </a:solidFill>
          </a:ln>
        </p:spPr>
        <p:txBody>
          <a:bodyPr wrap="square" lIns="0" tIns="0" rIns="0" bIns="0" rtlCol="0"/>
          <a:lstStyle/>
          <a:p>
            <a:endParaRPr/>
          </a:p>
        </p:txBody>
      </p:sp>
      <p:sp>
        <p:nvSpPr>
          <p:cNvPr id="363" name="bk object 363"/>
          <p:cNvSpPr/>
          <p:nvPr/>
        </p:nvSpPr>
        <p:spPr>
          <a:xfrm>
            <a:off x="8097273" y="6433943"/>
            <a:ext cx="53340" cy="4445"/>
          </a:xfrm>
          <a:custGeom>
            <a:avLst/>
            <a:gdLst/>
            <a:ahLst/>
            <a:cxnLst/>
            <a:rect l="l" t="t" r="r" b="b"/>
            <a:pathLst>
              <a:path w="53340" h="4445">
                <a:moveTo>
                  <a:pt x="-1270" y="2146"/>
                </a:moveTo>
                <a:lnTo>
                  <a:pt x="54152" y="2146"/>
                </a:lnTo>
              </a:path>
            </a:pathLst>
          </a:custGeom>
          <a:ln w="6832">
            <a:solidFill>
              <a:srgbClr val="5C6F7C"/>
            </a:solidFill>
          </a:ln>
        </p:spPr>
        <p:txBody>
          <a:bodyPr wrap="square" lIns="0" tIns="0" rIns="0" bIns="0" rtlCol="0"/>
          <a:lstStyle/>
          <a:p>
            <a:endParaRPr/>
          </a:p>
        </p:txBody>
      </p:sp>
      <p:sp>
        <p:nvSpPr>
          <p:cNvPr id="364" name="bk object 364"/>
          <p:cNvSpPr/>
          <p:nvPr/>
        </p:nvSpPr>
        <p:spPr>
          <a:xfrm>
            <a:off x="14002478" y="603836"/>
            <a:ext cx="250190" cy="337820"/>
          </a:xfrm>
          <a:custGeom>
            <a:avLst/>
            <a:gdLst/>
            <a:ahLst/>
            <a:cxnLst/>
            <a:rect l="l" t="t" r="r" b="b"/>
            <a:pathLst>
              <a:path w="250190" h="337819">
                <a:moveTo>
                  <a:pt x="249605" y="0"/>
                </a:moveTo>
                <a:lnTo>
                  <a:pt x="194665" y="6883"/>
                </a:lnTo>
                <a:lnTo>
                  <a:pt x="133400" y="30200"/>
                </a:lnTo>
                <a:lnTo>
                  <a:pt x="73291" y="76250"/>
                </a:lnTo>
                <a:lnTo>
                  <a:pt x="48463" y="105829"/>
                </a:lnTo>
                <a:lnTo>
                  <a:pt x="28079" y="138404"/>
                </a:lnTo>
                <a:lnTo>
                  <a:pt x="12814" y="175082"/>
                </a:lnTo>
                <a:lnTo>
                  <a:pt x="3251" y="213664"/>
                </a:lnTo>
                <a:lnTo>
                  <a:pt x="0" y="247802"/>
                </a:lnTo>
                <a:lnTo>
                  <a:pt x="1181" y="282295"/>
                </a:lnTo>
                <a:lnTo>
                  <a:pt x="11976" y="337718"/>
                </a:lnTo>
              </a:path>
            </a:pathLst>
          </a:custGeom>
          <a:ln w="3175">
            <a:solidFill>
              <a:srgbClr val="5C6F7C"/>
            </a:solidFill>
          </a:ln>
        </p:spPr>
        <p:txBody>
          <a:bodyPr wrap="square" lIns="0" tIns="0" rIns="0" bIns="0" rtlCol="0"/>
          <a:lstStyle/>
          <a:p>
            <a:endParaRPr/>
          </a:p>
        </p:txBody>
      </p:sp>
      <p:sp>
        <p:nvSpPr>
          <p:cNvPr id="365" name="bk object 365"/>
          <p:cNvSpPr/>
          <p:nvPr/>
        </p:nvSpPr>
        <p:spPr>
          <a:xfrm>
            <a:off x="12437352" y="8098093"/>
            <a:ext cx="328930" cy="142875"/>
          </a:xfrm>
          <a:custGeom>
            <a:avLst/>
            <a:gdLst/>
            <a:ahLst/>
            <a:cxnLst/>
            <a:rect l="l" t="t" r="r" b="b"/>
            <a:pathLst>
              <a:path w="328929" h="142875">
                <a:moveTo>
                  <a:pt x="328485" y="31648"/>
                </a:moveTo>
                <a:lnTo>
                  <a:pt x="317919" y="30022"/>
                </a:lnTo>
                <a:lnTo>
                  <a:pt x="284848" y="25476"/>
                </a:lnTo>
                <a:lnTo>
                  <a:pt x="221945" y="16560"/>
                </a:lnTo>
                <a:lnTo>
                  <a:pt x="59791" y="142570"/>
                </a:lnTo>
                <a:lnTo>
                  <a:pt x="22936" y="138544"/>
                </a:lnTo>
                <a:lnTo>
                  <a:pt x="0" y="107708"/>
                </a:lnTo>
                <a:lnTo>
                  <a:pt x="14490" y="11671"/>
                </a:lnTo>
                <a:lnTo>
                  <a:pt x="26162" y="0"/>
                </a:lnTo>
              </a:path>
            </a:pathLst>
          </a:custGeom>
          <a:ln w="3175">
            <a:solidFill>
              <a:srgbClr val="5C6F7C"/>
            </a:solidFill>
          </a:ln>
        </p:spPr>
        <p:txBody>
          <a:bodyPr wrap="square" lIns="0" tIns="0" rIns="0" bIns="0" rtlCol="0"/>
          <a:lstStyle/>
          <a:p>
            <a:endParaRPr/>
          </a:p>
        </p:txBody>
      </p:sp>
      <p:sp>
        <p:nvSpPr>
          <p:cNvPr id="366" name="bk object 366"/>
          <p:cNvSpPr/>
          <p:nvPr/>
        </p:nvSpPr>
        <p:spPr>
          <a:xfrm>
            <a:off x="9274644" y="1556987"/>
            <a:ext cx="55244" cy="53340"/>
          </a:xfrm>
          <a:custGeom>
            <a:avLst/>
            <a:gdLst/>
            <a:ahLst/>
            <a:cxnLst/>
            <a:rect l="l" t="t" r="r" b="b"/>
            <a:pathLst>
              <a:path w="55245" h="53340">
                <a:moveTo>
                  <a:pt x="51130" y="53238"/>
                </a:moveTo>
                <a:lnTo>
                  <a:pt x="0" y="43853"/>
                </a:lnTo>
                <a:lnTo>
                  <a:pt x="5003" y="0"/>
                </a:lnTo>
                <a:lnTo>
                  <a:pt x="34226" y="4457"/>
                </a:lnTo>
                <a:lnTo>
                  <a:pt x="54686" y="32575"/>
                </a:lnTo>
                <a:lnTo>
                  <a:pt x="51130" y="53238"/>
                </a:lnTo>
              </a:path>
            </a:pathLst>
          </a:custGeom>
          <a:ln w="3175">
            <a:solidFill>
              <a:srgbClr val="5C6F7C"/>
            </a:solidFill>
          </a:ln>
        </p:spPr>
        <p:txBody>
          <a:bodyPr wrap="square" lIns="0" tIns="0" rIns="0" bIns="0" rtlCol="0"/>
          <a:lstStyle/>
          <a:p>
            <a:endParaRPr/>
          </a:p>
        </p:txBody>
      </p:sp>
      <p:sp>
        <p:nvSpPr>
          <p:cNvPr id="367" name="bk object 367"/>
          <p:cNvSpPr/>
          <p:nvPr/>
        </p:nvSpPr>
        <p:spPr>
          <a:xfrm>
            <a:off x="14232292" y="834047"/>
            <a:ext cx="45720" cy="45720"/>
          </a:xfrm>
          <a:custGeom>
            <a:avLst/>
            <a:gdLst/>
            <a:ahLst/>
            <a:cxnLst/>
            <a:rect l="l" t="t" r="r" b="b"/>
            <a:pathLst>
              <a:path w="45719" h="45719">
                <a:moveTo>
                  <a:pt x="1562" y="11493"/>
                </a:moveTo>
                <a:lnTo>
                  <a:pt x="0" y="27990"/>
                </a:lnTo>
                <a:lnTo>
                  <a:pt x="12331" y="42849"/>
                </a:lnTo>
                <a:lnTo>
                  <a:pt x="28841" y="45618"/>
                </a:lnTo>
                <a:lnTo>
                  <a:pt x="37528" y="40347"/>
                </a:lnTo>
                <a:lnTo>
                  <a:pt x="43700" y="31648"/>
                </a:lnTo>
                <a:lnTo>
                  <a:pt x="45389" y="21374"/>
                </a:lnTo>
                <a:lnTo>
                  <a:pt x="43014" y="11455"/>
                </a:lnTo>
                <a:lnTo>
                  <a:pt x="36093" y="3987"/>
                </a:lnTo>
                <a:lnTo>
                  <a:pt x="26936" y="0"/>
                </a:lnTo>
                <a:lnTo>
                  <a:pt x="12204" y="2539"/>
                </a:lnTo>
                <a:lnTo>
                  <a:pt x="1562" y="11493"/>
                </a:lnTo>
              </a:path>
            </a:pathLst>
          </a:custGeom>
          <a:ln w="3175">
            <a:solidFill>
              <a:srgbClr val="5C6F7C"/>
            </a:solidFill>
          </a:ln>
        </p:spPr>
        <p:txBody>
          <a:bodyPr wrap="square" lIns="0" tIns="0" rIns="0" bIns="0" rtlCol="0"/>
          <a:lstStyle/>
          <a:p>
            <a:endParaRPr/>
          </a:p>
        </p:txBody>
      </p:sp>
      <p:sp>
        <p:nvSpPr>
          <p:cNvPr id="368" name="bk object 368"/>
          <p:cNvSpPr/>
          <p:nvPr/>
        </p:nvSpPr>
        <p:spPr>
          <a:xfrm>
            <a:off x="12722208" y="8013686"/>
            <a:ext cx="135890" cy="110489"/>
          </a:xfrm>
          <a:custGeom>
            <a:avLst/>
            <a:gdLst/>
            <a:ahLst/>
            <a:cxnLst/>
            <a:rect l="l" t="t" r="r" b="b"/>
            <a:pathLst>
              <a:path w="135890" h="110490">
                <a:moveTo>
                  <a:pt x="135890" y="2387"/>
                </a:moveTo>
                <a:lnTo>
                  <a:pt x="109016" y="0"/>
                </a:lnTo>
                <a:lnTo>
                  <a:pt x="5308" y="80111"/>
                </a:lnTo>
                <a:lnTo>
                  <a:pt x="0" y="109880"/>
                </a:lnTo>
              </a:path>
            </a:pathLst>
          </a:custGeom>
          <a:ln w="3175">
            <a:solidFill>
              <a:srgbClr val="5C6F7C"/>
            </a:solidFill>
          </a:ln>
        </p:spPr>
        <p:txBody>
          <a:bodyPr wrap="square" lIns="0" tIns="0" rIns="0" bIns="0" rtlCol="0"/>
          <a:lstStyle/>
          <a:p>
            <a:endParaRPr/>
          </a:p>
        </p:txBody>
      </p:sp>
      <p:sp>
        <p:nvSpPr>
          <p:cNvPr id="369" name="bk object 369"/>
          <p:cNvSpPr/>
          <p:nvPr/>
        </p:nvSpPr>
        <p:spPr>
          <a:xfrm>
            <a:off x="9397216" y="2694469"/>
            <a:ext cx="92075" cy="63500"/>
          </a:xfrm>
          <a:custGeom>
            <a:avLst/>
            <a:gdLst/>
            <a:ahLst/>
            <a:cxnLst/>
            <a:rect l="l" t="t" r="r" b="b"/>
            <a:pathLst>
              <a:path w="92075" h="63500">
                <a:moveTo>
                  <a:pt x="7772" y="0"/>
                </a:moveTo>
                <a:lnTo>
                  <a:pt x="91922" y="13893"/>
                </a:lnTo>
                <a:lnTo>
                  <a:pt x="83921" y="63119"/>
                </a:lnTo>
                <a:lnTo>
                  <a:pt x="0" y="49174"/>
                </a:lnTo>
                <a:lnTo>
                  <a:pt x="7772" y="0"/>
                </a:lnTo>
              </a:path>
            </a:pathLst>
          </a:custGeom>
          <a:ln w="3175">
            <a:solidFill>
              <a:srgbClr val="5C6F7C"/>
            </a:solidFill>
          </a:ln>
        </p:spPr>
        <p:txBody>
          <a:bodyPr wrap="square" lIns="0" tIns="0" rIns="0" bIns="0" rtlCol="0"/>
          <a:lstStyle/>
          <a:p>
            <a:endParaRPr/>
          </a:p>
        </p:txBody>
      </p:sp>
      <p:sp>
        <p:nvSpPr>
          <p:cNvPr id="370" name="bk object 370"/>
          <p:cNvSpPr/>
          <p:nvPr/>
        </p:nvSpPr>
        <p:spPr>
          <a:xfrm>
            <a:off x="12672560" y="7953871"/>
            <a:ext cx="143510" cy="120650"/>
          </a:xfrm>
          <a:custGeom>
            <a:avLst/>
            <a:gdLst/>
            <a:ahLst/>
            <a:cxnLst/>
            <a:rect l="l" t="t" r="r" b="b"/>
            <a:pathLst>
              <a:path w="143509" h="120650">
                <a:moveTo>
                  <a:pt x="0" y="113385"/>
                </a:moveTo>
                <a:lnTo>
                  <a:pt x="40005" y="120116"/>
                </a:lnTo>
                <a:lnTo>
                  <a:pt x="141554" y="42176"/>
                </a:lnTo>
                <a:lnTo>
                  <a:pt x="143192" y="0"/>
                </a:lnTo>
              </a:path>
            </a:pathLst>
          </a:custGeom>
          <a:ln w="3175">
            <a:solidFill>
              <a:srgbClr val="5C6F7C"/>
            </a:solidFill>
          </a:ln>
        </p:spPr>
        <p:txBody>
          <a:bodyPr wrap="square" lIns="0" tIns="0" rIns="0" bIns="0" rtlCol="0"/>
          <a:lstStyle/>
          <a:p>
            <a:endParaRPr/>
          </a:p>
        </p:txBody>
      </p:sp>
      <p:sp>
        <p:nvSpPr>
          <p:cNvPr id="371" name="bk object 371"/>
          <p:cNvSpPr/>
          <p:nvPr/>
        </p:nvSpPr>
        <p:spPr>
          <a:xfrm>
            <a:off x="14229195" y="132268"/>
            <a:ext cx="35560" cy="46355"/>
          </a:xfrm>
          <a:custGeom>
            <a:avLst/>
            <a:gdLst/>
            <a:ahLst/>
            <a:cxnLst/>
            <a:rect l="l" t="t" r="r" b="b"/>
            <a:pathLst>
              <a:path w="35559" h="46355">
                <a:moveTo>
                  <a:pt x="35293" y="38150"/>
                </a:moveTo>
                <a:lnTo>
                  <a:pt x="26085" y="0"/>
                </a:lnTo>
                <a:lnTo>
                  <a:pt x="0" y="3441"/>
                </a:lnTo>
                <a:lnTo>
                  <a:pt x="8305" y="45821"/>
                </a:lnTo>
              </a:path>
            </a:pathLst>
          </a:custGeom>
          <a:ln w="3175">
            <a:solidFill>
              <a:srgbClr val="5C6F7C"/>
            </a:solidFill>
          </a:ln>
        </p:spPr>
        <p:txBody>
          <a:bodyPr wrap="square" lIns="0" tIns="0" rIns="0" bIns="0" rtlCol="0"/>
          <a:lstStyle/>
          <a:p>
            <a:endParaRPr/>
          </a:p>
        </p:txBody>
      </p:sp>
      <p:sp>
        <p:nvSpPr>
          <p:cNvPr id="372" name="bk object 372"/>
          <p:cNvSpPr/>
          <p:nvPr/>
        </p:nvSpPr>
        <p:spPr>
          <a:xfrm>
            <a:off x="4947733" y="4111075"/>
            <a:ext cx="65405" cy="153670"/>
          </a:xfrm>
          <a:custGeom>
            <a:avLst/>
            <a:gdLst/>
            <a:ahLst/>
            <a:cxnLst/>
            <a:rect l="l" t="t" r="r" b="b"/>
            <a:pathLst>
              <a:path w="65404" h="153670">
                <a:moveTo>
                  <a:pt x="45351" y="153314"/>
                </a:moveTo>
                <a:lnTo>
                  <a:pt x="26847" y="146989"/>
                </a:lnTo>
                <a:lnTo>
                  <a:pt x="0" y="5626"/>
                </a:lnTo>
                <a:lnTo>
                  <a:pt x="35445" y="0"/>
                </a:lnTo>
                <a:lnTo>
                  <a:pt x="51968" y="95478"/>
                </a:lnTo>
                <a:lnTo>
                  <a:pt x="64947" y="98806"/>
                </a:lnTo>
              </a:path>
            </a:pathLst>
          </a:custGeom>
          <a:ln w="3175">
            <a:solidFill>
              <a:srgbClr val="5C6F7C"/>
            </a:solidFill>
          </a:ln>
        </p:spPr>
        <p:txBody>
          <a:bodyPr wrap="square" lIns="0" tIns="0" rIns="0" bIns="0" rtlCol="0"/>
          <a:lstStyle/>
          <a:p>
            <a:endParaRPr/>
          </a:p>
        </p:txBody>
      </p:sp>
      <p:sp>
        <p:nvSpPr>
          <p:cNvPr id="373" name="bk object 373"/>
          <p:cNvSpPr/>
          <p:nvPr/>
        </p:nvSpPr>
        <p:spPr>
          <a:xfrm>
            <a:off x="14470043" y="28450"/>
            <a:ext cx="25400" cy="26670"/>
          </a:xfrm>
          <a:custGeom>
            <a:avLst/>
            <a:gdLst/>
            <a:ahLst/>
            <a:cxnLst/>
            <a:rect l="l" t="t" r="r" b="b"/>
            <a:pathLst>
              <a:path w="25400" h="26669">
                <a:moveTo>
                  <a:pt x="0" y="5499"/>
                </a:moveTo>
                <a:lnTo>
                  <a:pt x="19723" y="0"/>
                </a:lnTo>
                <a:lnTo>
                  <a:pt x="25298" y="21081"/>
                </a:lnTo>
                <a:lnTo>
                  <a:pt x="5626" y="26288"/>
                </a:lnTo>
                <a:lnTo>
                  <a:pt x="0" y="5499"/>
                </a:lnTo>
              </a:path>
            </a:pathLst>
          </a:custGeom>
          <a:ln w="3175">
            <a:solidFill>
              <a:srgbClr val="5C6F7C"/>
            </a:solidFill>
          </a:ln>
        </p:spPr>
        <p:txBody>
          <a:bodyPr wrap="square" lIns="0" tIns="0" rIns="0" bIns="0" rtlCol="0"/>
          <a:lstStyle/>
          <a:p>
            <a:endParaRPr/>
          </a:p>
        </p:txBody>
      </p:sp>
      <p:sp>
        <p:nvSpPr>
          <p:cNvPr id="374" name="bk object 374"/>
          <p:cNvSpPr/>
          <p:nvPr/>
        </p:nvSpPr>
        <p:spPr>
          <a:xfrm>
            <a:off x="12755272" y="8046688"/>
            <a:ext cx="99060" cy="81915"/>
          </a:xfrm>
          <a:custGeom>
            <a:avLst/>
            <a:gdLst/>
            <a:ahLst/>
            <a:cxnLst/>
            <a:rect l="l" t="t" r="r" b="b"/>
            <a:pathLst>
              <a:path w="99059" h="81915">
                <a:moveTo>
                  <a:pt x="98869" y="2908"/>
                </a:moveTo>
                <a:lnTo>
                  <a:pt x="72580" y="0"/>
                </a:lnTo>
                <a:lnTo>
                  <a:pt x="2324" y="54965"/>
                </a:lnTo>
                <a:lnTo>
                  <a:pt x="0" y="81432"/>
                </a:lnTo>
              </a:path>
            </a:pathLst>
          </a:custGeom>
          <a:ln w="3175">
            <a:solidFill>
              <a:srgbClr val="5C6F7C"/>
            </a:solidFill>
          </a:ln>
        </p:spPr>
        <p:txBody>
          <a:bodyPr wrap="square" lIns="0" tIns="0" rIns="0" bIns="0" rtlCol="0"/>
          <a:lstStyle/>
          <a:p>
            <a:endParaRPr/>
          </a:p>
        </p:txBody>
      </p:sp>
      <p:sp>
        <p:nvSpPr>
          <p:cNvPr id="375" name="bk object 375"/>
          <p:cNvSpPr/>
          <p:nvPr/>
        </p:nvSpPr>
        <p:spPr>
          <a:xfrm>
            <a:off x="8090526" y="6472341"/>
            <a:ext cx="53975" cy="6350"/>
          </a:xfrm>
          <a:custGeom>
            <a:avLst/>
            <a:gdLst/>
            <a:ahLst/>
            <a:cxnLst/>
            <a:rect l="l" t="t" r="r" b="b"/>
            <a:pathLst>
              <a:path w="53975" h="6350">
                <a:moveTo>
                  <a:pt x="0" y="0"/>
                </a:moveTo>
                <a:lnTo>
                  <a:pt x="53682" y="6070"/>
                </a:lnTo>
              </a:path>
            </a:pathLst>
          </a:custGeom>
          <a:ln w="3175">
            <a:solidFill>
              <a:srgbClr val="5C6F7C"/>
            </a:solidFill>
          </a:ln>
        </p:spPr>
        <p:txBody>
          <a:bodyPr wrap="square" lIns="0" tIns="0" rIns="0" bIns="0" rtlCol="0"/>
          <a:lstStyle/>
          <a:p>
            <a:endParaRPr/>
          </a:p>
        </p:txBody>
      </p:sp>
      <p:sp>
        <p:nvSpPr>
          <p:cNvPr id="376" name="bk object 376"/>
          <p:cNvSpPr/>
          <p:nvPr/>
        </p:nvSpPr>
        <p:spPr>
          <a:xfrm>
            <a:off x="12484460" y="8043752"/>
            <a:ext cx="215722" cy="135293"/>
          </a:xfrm>
          <a:prstGeom prst="rect">
            <a:avLst/>
          </a:prstGeom>
          <a:blipFill>
            <a:blip r:embed="rId61" cstate="print"/>
            <a:stretch>
              <a:fillRect/>
            </a:stretch>
          </a:blipFill>
        </p:spPr>
        <p:txBody>
          <a:bodyPr wrap="square" lIns="0" tIns="0" rIns="0" bIns="0" rtlCol="0"/>
          <a:lstStyle/>
          <a:p>
            <a:endParaRPr/>
          </a:p>
        </p:txBody>
      </p:sp>
      <p:sp>
        <p:nvSpPr>
          <p:cNvPr id="377" name="bk object 377"/>
          <p:cNvSpPr/>
          <p:nvPr/>
        </p:nvSpPr>
        <p:spPr>
          <a:xfrm>
            <a:off x="13099019" y="8528963"/>
            <a:ext cx="49530" cy="51435"/>
          </a:xfrm>
          <a:custGeom>
            <a:avLst/>
            <a:gdLst/>
            <a:ahLst/>
            <a:cxnLst/>
            <a:rect l="l" t="t" r="r" b="b"/>
            <a:pathLst>
              <a:path w="49530" h="51434">
                <a:moveTo>
                  <a:pt x="49009" y="32651"/>
                </a:moveTo>
                <a:lnTo>
                  <a:pt x="22466" y="0"/>
                </a:lnTo>
                <a:lnTo>
                  <a:pt x="0" y="18707"/>
                </a:lnTo>
                <a:lnTo>
                  <a:pt x="26415" y="51282"/>
                </a:lnTo>
                <a:lnTo>
                  <a:pt x="49009" y="32651"/>
                </a:lnTo>
              </a:path>
            </a:pathLst>
          </a:custGeom>
          <a:ln w="3175">
            <a:solidFill>
              <a:srgbClr val="5C6F7C"/>
            </a:solidFill>
          </a:ln>
        </p:spPr>
        <p:txBody>
          <a:bodyPr wrap="square" lIns="0" tIns="0" rIns="0" bIns="0" rtlCol="0"/>
          <a:lstStyle/>
          <a:p>
            <a:endParaRPr/>
          </a:p>
        </p:txBody>
      </p:sp>
      <p:sp>
        <p:nvSpPr>
          <p:cNvPr id="378" name="bk object 378"/>
          <p:cNvSpPr/>
          <p:nvPr/>
        </p:nvSpPr>
        <p:spPr>
          <a:xfrm>
            <a:off x="4295204" y="3290393"/>
            <a:ext cx="303530" cy="121285"/>
          </a:xfrm>
          <a:custGeom>
            <a:avLst/>
            <a:gdLst/>
            <a:ahLst/>
            <a:cxnLst/>
            <a:rect l="l" t="t" r="r" b="b"/>
            <a:pathLst>
              <a:path w="303529" h="121285">
                <a:moveTo>
                  <a:pt x="0" y="77089"/>
                </a:moveTo>
                <a:lnTo>
                  <a:pt x="32131" y="86512"/>
                </a:lnTo>
                <a:lnTo>
                  <a:pt x="24866" y="113080"/>
                </a:lnTo>
                <a:lnTo>
                  <a:pt x="49339" y="120992"/>
                </a:lnTo>
                <a:lnTo>
                  <a:pt x="71196" y="35598"/>
                </a:lnTo>
                <a:lnTo>
                  <a:pt x="81076" y="10909"/>
                </a:lnTo>
                <a:lnTo>
                  <a:pt x="85585" y="0"/>
                </a:lnTo>
                <a:lnTo>
                  <a:pt x="219811" y="40995"/>
                </a:lnTo>
                <a:lnTo>
                  <a:pt x="303263" y="66751"/>
                </a:lnTo>
              </a:path>
            </a:pathLst>
          </a:custGeom>
          <a:ln w="3175">
            <a:solidFill>
              <a:srgbClr val="5C6F7C"/>
            </a:solidFill>
          </a:ln>
        </p:spPr>
        <p:txBody>
          <a:bodyPr wrap="square" lIns="0" tIns="0" rIns="0" bIns="0" rtlCol="0"/>
          <a:lstStyle/>
          <a:p>
            <a:endParaRPr/>
          </a:p>
        </p:txBody>
      </p:sp>
      <p:sp>
        <p:nvSpPr>
          <p:cNvPr id="379" name="bk object 379"/>
          <p:cNvSpPr/>
          <p:nvPr/>
        </p:nvSpPr>
        <p:spPr>
          <a:xfrm>
            <a:off x="8645284" y="2716850"/>
            <a:ext cx="45085" cy="28575"/>
          </a:xfrm>
          <a:custGeom>
            <a:avLst/>
            <a:gdLst/>
            <a:ahLst/>
            <a:cxnLst/>
            <a:rect l="l" t="t" r="r" b="b"/>
            <a:pathLst>
              <a:path w="45084" h="28575">
                <a:moveTo>
                  <a:pt x="38049" y="28270"/>
                </a:moveTo>
                <a:lnTo>
                  <a:pt x="0" y="19545"/>
                </a:lnTo>
                <a:lnTo>
                  <a:pt x="8420" y="0"/>
                </a:lnTo>
                <a:lnTo>
                  <a:pt x="45084" y="2019"/>
                </a:lnTo>
              </a:path>
            </a:pathLst>
          </a:custGeom>
          <a:ln w="3175">
            <a:solidFill>
              <a:srgbClr val="5C6F7C"/>
            </a:solidFill>
          </a:ln>
        </p:spPr>
        <p:txBody>
          <a:bodyPr wrap="square" lIns="0" tIns="0" rIns="0" bIns="0" rtlCol="0"/>
          <a:lstStyle/>
          <a:p>
            <a:endParaRPr/>
          </a:p>
        </p:txBody>
      </p:sp>
      <p:sp>
        <p:nvSpPr>
          <p:cNvPr id="380" name="bk object 380"/>
          <p:cNvSpPr/>
          <p:nvPr/>
        </p:nvSpPr>
        <p:spPr>
          <a:xfrm>
            <a:off x="12367022" y="9084162"/>
            <a:ext cx="50800" cy="52069"/>
          </a:xfrm>
          <a:custGeom>
            <a:avLst/>
            <a:gdLst/>
            <a:ahLst/>
            <a:cxnLst/>
            <a:rect l="l" t="t" r="r" b="b"/>
            <a:pathLst>
              <a:path w="50800" h="52070">
                <a:moveTo>
                  <a:pt x="25082" y="0"/>
                </a:moveTo>
                <a:lnTo>
                  <a:pt x="50215" y="32499"/>
                </a:lnTo>
                <a:lnTo>
                  <a:pt x="25082" y="51638"/>
                </a:lnTo>
                <a:lnTo>
                  <a:pt x="0" y="19202"/>
                </a:lnTo>
                <a:lnTo>
                  <a:pt x="25082" y="0"/>
                </a:lnTo>
              </a:path>
            </a:pathLst>
          </a:custGeom>
          <a:ln w="3175">
            <a:solidFill>
              <a:srgbClr val="5C6F7C"/>
            </a:solidFill>
          </a:ln>
        </p:spPr>
        <p:txBody>
          <a:bodyPr wrap="square" lIns="0" tIns="0" rIns="0" bIns="0" rtlCol="0"/>
          <a:lstStyle/>
          <a:p>
            <a:endParaRPr/>
          </a:p>
        </p:txBody>
      </p:sp>
      <p:sp>
        <p:nvSpPr>
          <p:cNvPr id="381" name="bk object 381"/>
          <p:cNvSpPr/>
          <p:nvPr/>
        </p:nvSpPr>
        <p:spPr>
          <a:xfrm>
            <a:off x="7764647" y="8641440"/>
            <a:ext cx="56515" cy="339725"/>
          </a:xfrm>
          <a:custGeom>
            <a:avLst/>
            <a:gdLst/>
            <a:ahLst/>
            <a:cxnLst/>
            <a:rect l="l" t="t" r="r" b="b"/>
            <a:pathLst>
              <a:path w="56515" h="339725">
                <a:moveTo>
                  <a:pt x="56362" y="339547"/>
                </a:moveTo>
                <a:lnTo>
                  <a:pt x="0" y="334759"/>
                </a:lnTo>
                <a:lnTo>
                  <a:pt x="5283" y="0"/>
                </a:lnTo>
              </a:path>
            </a:pathLst>
          </a:custGeom>
          <a:ln w="3175">
            <a:solidFill>
              <a:srgbClr val="5C6F7C"/>
            </a:solidFill>
          </a:ln>
        </p:spPr>
        <p:txBody>
          <a:bodyPr wrap="square" lIns="0" tIns="0" rIns="0" bIns="0" rtlCol="0"/>
          <a:lstStyle/>
          <a:p>
            <a:endParaRPr/>
          </a:p>
        </p:txBody>
      </p:sp>
      <p:sp>
        <p:nvSpPr>
          <p:cNvPr id="382" name="bk object 382"/>
          <p:cNvSpPr/>
          <p:nvPr/>
        </p:nvSpPr>
        <p:spPr>
          <a:xfrm>
            <a:off x="10288640" y="3052977"/>
            <a:ext cx="48260" cy="98425"/>
          </a:xfrm>
          <a:custGeom>
            <a:avLst/>
            <a:gdLst/>
            <a:ahLst/>
            <a:cxnLst/>
            <a:rect l="l" t="t" r="r" b="b"/>
            <a:pathLst>
              <a:path w="48259" h="98425">
                <a:moveTo>
                  <a:pt x="23926" y="98209"/>
                </a:moveTo>
                <a:lnTo>
                  <a:pt x="47701" y="4622"/>
                </a:lnTo>
                <a:lnTo>
                  <a:pt x="26822" y="0"/>
                </a:lnTo>
                <a:lnTo>
                  <a:pt x="0" y="92405"/>
                </a:lnTo>
              </a:path>
            </a:pathLst>
          </a:custGeom>
          <a:ln w="3175">
            <a:solidFill>
              <a:srgbClr val="5C6F7C"/>
            </a:solidFill>
          </a:ln>
        </p:spPr>
        <p:txBody>
          <a:bodyPr wrap="square" lIns="0" tIns="0" rIns="0" bIns="0" rtlCol="0"/>
          <a:lstStyle/>
          <a:p>
            <a:endParaRPr/>
          </a:p>
        </p:txBody>
      </p:sp>
      <p:sp>
        <p:nvSpPr>
          <p:cNvPr id="383" name="bk object 383"/>
          <p:cNvSpPr/>
          <p:nvPr/>
        </p:nvSpPr>
        <p:spPr>
          <a:xfrm>
            <a:off x="13505812" y="5252154"/>
            <a:ext cx="48260" cy="48260"/>
          </a:xfrm>
          <a:custGeom>
            <a:avLst/>
            <a:gdLst/>
            <a:ahLst/>
            <a:cxnLst/>
            <a:rect l="l" t="t" r="r" b="b"/>
            <a:pathLst>
              <a:path w="48259" h="48260">
                <a:moveTo>
                  <a:pt x="7861" y="43916"/>
                </a:moveTo>
                <a:lnTo>
                  <a:pt x="43459" y="47675"/>
                </a:lnTo>
                <a:lnTo>
                  <a:pt x="47993" y="4483"/>
                </a:lnTo>
                <a:lnTo>
                  <a:pt x="4686" y="0"/>
                </a:lnTo>
                <a:lnTo>
                  <a:pt x="520" y="36842"/>
                </a:lnTo>
                <a:lnTo>
                  <a:pt x="0" y="43167"/>
                </a:lnTo>
                <a:lnTo>
                  <a:pt x="7861" y="43916"/>
                </a:lnTo>
              </a:path>
            </a:pathLst>
          </a:custGeom>
          <a:ln w="3175">
            <a:solidFill>
              <a:srgbClr val="5C6F7C"/>
            </a:solidFill>
          </a:ln>
        </p:spPr>
        <p:txBody>
          <a:bodyPr wrap="square" lIns="0" tIns="0" rIns="0" bIns="0" rtlCol="0"/>
          <a:lstStyle/>
          <a:p>
            <a:endParaRPr/>
          </a:p>
        </p:txBody>
      </p:sp>
      <p:sp>
        <p:nvSpPr>
          <p:cNvPr id="384" name="bk object 384"/>
          <p:cNvSpPr/>
          <p:nvPr/>
        </p:nvSpPr>
        <p:spPr>
          <a:xfrm>
            <a:off x="5292896" y="4000343"/>
            <a:ext cx="17145" cy="67945"/>
          </a:xfrm>
          <a:custGeom>
            <a:avLst/>
            <a:gdLst/>
            <a:ahLst/>
            <a:cxnLst/>
            <a:rect l="l" t="t" r="r" b="b"/>
            <a:pathLst>
              <a:path w="17145" h="67945">
                <a:moveTo>
                  <a:pt x="17017" y="0"/>
                </a:moveTo>
                <a:lnTo>
                  <a:pt x="0" y="67360"/>
                </a:lnTo>
              </a:path>
            </a:pathLst>
          </a:custGeom>
          <a:ln w="3175">
            <a:solidFill>
              <a:srgbClr val="5C6F7C"/>
            </a:solidFill>
          </a:ln>
        </p:spPr>
        <p:txBody>
          <a:bodyPr wrap="square" lIns="0" tIns="0" rIns="0" bIns="0" rtlCol="0"/>
          <a:lstStyle/>
          <a:p>
            <a:endParaRPr/>
          </a:p>
        </p:txBody>
      </p:sp>
      <p:sp>
        <p:nvSpPr>
          <p:cNvPr id="385" name="bk object 385"/>
          <p:cNvSpPr/>
          <p:nvPr/>
        </p:nvSpPr>
        <p:spPr>
          <a:xfrm>
            <a:off x="8922213" y="331153"/>
            <a:ext cx="57150" cy="33020"/>
          </a:xfrm>
          <a:custGeom>
            <a:avLst/>
            <a:gdLst/>
            <a:ahLst/>
            <a:cxnLst/>
            <a:rect l="l" t="t" r="r" b="b"/>
            <a:pathLst>
              <a:path w="57150" h="33020">
                <a:moveTo>
                  <a:pt x="3225" y="0"/>
                </a:moveTo>
                <a:lnTo>
                  <a:pt x="56845" y="6451"/>
                </a:lnTo>
                <a:lnTo>
                  <a:pt x="53467" y="32880"/>
                </a:lnTo>
                <a:lnTo>
                  <a:pt x="0" y="26288"/>
                </a:lnTo>
                <a:lnTo>
                  <a:pt x="3225" y="0"/>
                </a:lnTo>
              </a:path>
            </a:pathLst>
          </a:custGeom>
          <a:ln w="3175">
            <a:solidFill>
              <a:srgbClr val="5C6F7C"/>
            </a:solidFill>
          </a:ln>
        </p:spPr>
        <p:txBody>
          <a:bodyPr wrap="square" lIns="0" tIns="0" rIns="0" bIns="0" rtlCol="0"/>
          <a:lstStyle/>
          <a:p>
            <a:endParaRPr/>
          </a:p>
        </p:txBody>
      </p:sp>
      <p:sp>
        <p:nvSpPr>
          <p:cNvPr id="386" name="bk object 386"/>
          <p:cNvSpPr/>
          <p:nvPr/>
        </p:nvSpPr>
        <p:spPr>
          <a:xfrm>
            <a:off x="14318983" y="1655724"/>
            <a:ext cx="90170" cy="281305"/>
          </a:xfrm>
          <a:custGeom>
            <a:avLst/>
            <a:gdLst/>
            <a:ahLst/>
            <a:cxnLst/>
            <a:rect l="l" t="t" r="r" b="b"/>
            <a:pathLst>
              <a:path w="90169" h="281305">
                <a:moveTo>
                  <a:pt x="0" y="280974"/>
                </a:moveTo>
                <a:lnTo>
                  <a:pt x="17780" y="210134"/>
                </a:lnTo>
                <a:lnTo>
                  <a:pt x="42265" y="135661"/>
                </a:lnTo>
                <a:lnTo>
                  <a:pt x="64769" y="63969"/>
                </a:lnTo>
                <a:lnTo>
                  <a:pt x="89712" y="0"/>
                </a:lnTo>
              </a:path>
            </a:pathLst>
          </a:custGeom>
          <a:ln w="3175">
            <a:solidFill>
              <a:srgbClr val="5C6F7C"/>
            </a:solidFill>
          </a:ln>
        </p:spPr>
        <p:txBody>
          <a:bodyPr wrap="square" lIns="0" tIns="0" rIns="0" bIns="0" rtlCol="0"/>
          <a:lstStyle/>
          <a:p>
            <a:endParaRPr/>
          </a:p>
        </p:txBody>
      </p:sp>
      <p:sp>
        <p:nvSpPr>
          <p:cNvPr id="387" name="bk object 387"/>
          <p:cNvSpPr/>
          <p:nvPr/>
        </p:nvSpPr>
        <p:spPr>
          <a:xfrm>
            <a:off x="14021178" y="606801"/>
            <a:ext cx="485140" cy="502920"/>
          </a:xfrm>
          <a:custGeom>
            <a:avLst/>
            <a:gdLst/>
            <a:ahLst/>
            <a:cxnLst/>
            <a:rect l="l" t="t" r="r" b="b"/>
            <a:pathLst>
              <a:path w="485140" h="502919">
                <a:moveTo>
                  <a:pt x="0" y="351370"/>
                </a:moveTo>
                <a:lnTo>
                  <a:pt x="25869" y="395566"/>
                </a:lnTo>
                <a:lnTo>
                  <a:pt x="61048" y="436880"/>
                </a:lnTo>
                <a:lnTo>
                  <a:pt x="122529" y="479488"/>
                </a:lnTo>
                <a:lnTo>
                  <a:pt x="159588" y="492848"/>
                </a:lnTo>
                <a:lnTo>
                  <a:pt x="198462" y="500722"/>
                </a:lnTo>
                <a:lnTo>
                  <a:pt x="238048" y="502881"/>
                </a:lnTo>
                <a:lnTo>
                  <a:pt x="277495" y="499300"/>
                </a:lnTo>
                <a:lnTo>
                  <a:pt x="320675" y="487273"/>
                </a:lnTo>
                <a:lnTo>
                  <a:pt x="360883" y="467893"/>
                </a:lnTo>
                <a:lnTo>
                  <a:pt x="397713" y="441325"/>
                </a:lnTo>
                <a:lnTo>
                  <a:pt x="428701" y="408686"/>
                </a:lnTo>
                <a:lnTo>
                  <a:pt x="452589" y="371652"/>
                </a:lnTo>
                <a:lnTo>
                  <a:pt x="469874" y="331203"/>
                </a:lnTo>
                <a:lnTo>
                  <a:pt x="481164" y="286245"/>
                </a:lnTo>
                <a:lnTo>
                  <a:pt x="484733" y="239877"/>
                </a:lnTo>
                <a:lnTo>
                  <a:pt x="480441" y="196634"/>
                </a:lnTo>
                <a:lnTo>
                  <a:pt x="468630" y="155054"/>
                </a:lnTo>
                <a:lnTo>
                  <a:pt x="448119" y="116700"/>
                </a:lnTo>
                <a:lnTo>
                  <a:pt x="421005" y="82245"/>
                </a:lnTo>
                <a:lnTo>
                  <a:pt x="367334" y="36233"/>
                </a:lnTo>
                <a:lnTo>
                  <a:pt x="306184" y="8178"/>
                </a:lnTo>
                <a:lnTo>
                  <a:pt x="263398" y="0"/>
                </a:lnTo>
              </a:path>
            </a:pathLst>
          </a:custGeom>
          <a:ln w="3175">
            <a:solidFill>
              <a:srgbClr val="5C6F7C"/>
            </a:solidFill>
          </a:ln>
        </p:spPr>
        <p:txBody>
          <a:bodyPr wrap="square" lIns="0" tIns="0" rIns="0" bIns="0" rtlCol="0"/>
          <a:lstStyle/>
          <a:p>
            <a:endParaRPr/>
          </a:p>
        </p:txBody>
      </p:sp>
      <p:sp>
        <p:nvSpPr>
          <p:cNvPr id="388" name="bk object 388"/>
          <p:cNvSpPr/>
          <p:nvPr/>
        </p:nvSpPr>
        <p:spPr>
          <a:xfrm>
            <a:off x="11959983" y="9523424"/>
            <a:ext cx="38100" cy="38100"/>
          </a:xfrm>
          <a:custGeom>
            <a:avLst/>
            <a:gdLst/>
            <a:ahLst/>
            <a:cxnLst/>
            <a:rect l="l" t="t" r="r" b="b"/>
            <a:pathLst>
              <a:path w="38100" h="38100">
                <a:moveTo>
                  <a:pt x="0" y="15049"/>
                </a:moveTo>
                <a:lnTo>
                  <a:pt x="17983" y="38036"/>
                </a:lnTo>
                <a:lnTo>
                  <a:pt x="37528" y="23558"/>
                </a:lnTo>
                <a:lnTo>
                  <a:pt x="19850" y="0"/>
                </a:lnTo>
                <a:lnTo>
                  <a:pt x="0" y="15049"/>
                </a:lnTo>
              </a:path>
            </a:pathLst>
          </a:custGeom>
          <a:ln w="3175">
            <a:solidFill>
              <a:srgbClr val="5C6F7C"/>
            </a:solidFill>
          </a:ln>
        </p:spPr>
        <p:txBody>
          <a:bodyPr wrap="square" lIns="0" tIns="0" rIns="0" bIns="0" rtlCol="0"/>
          <a:lstStyle/>
          <a:p>
            <a:endParaRPr/>
          </a:p>
        </p:txBody>
      </p:sp>
      <p:sp>
        <p:nvSpPr>
          <p:cNvPr id="389" name="bk object 389"/>
          <p:cNvSpPr/>
          <p:nvPr/>
        </p:nvSpPr>
        <p:spPr>
          <a:xfrm>
            <a:off x="12853078" y="7816656"/>
            <a:ext cx="172085" cy="241935"/>
          </a:xfrm>
          <a:custGeom>
            <a:avLst/>
            <a:gdLst/>
            <a:ahLst/>
            <a:cxnLst/>
            <a:rect l="l" t="t" r="r" b="b"/>
            <a:pathLst>
              <a:path w="172084" h="241934">
                <a:moveTo>
                  <a:pt x="145415" y="0"/>
                </a:moveTo>
                <a:lnTo>
                  <a:pt x="164922" y="5753"/>
                </a:lnTo>
                <a:lnTo>
                  <a:pt x="171945" y="17081"/>
                </a:lnTo>
                <a:lnTo>
                  <a:pt x="167754" y="32232"/>
                </a:lnTo>
                <a:lnTo>
                  <a:pt x="125209" y="66078"/>
                </a:lnTo>
                <a:lnTo>
                  <a:pt x="108915" y="65354"/>
                </a:lnTo>
                <a:lnTo>
                  <a:pt x="11836" y="141122"/>
                </a:lnTo>
                <a:lnTo>
                  <a:pt x="5016" y="199415"/>
                </a:lnTo>
                <a:lnTo>
                  <a:pt x="1066" y="232943"/>
                </a:lnTo>
                <a:lnTo>
                  <a:pt x="0" y="241719"/>
                </a:lnTo>
              </a:path>
            </a:pathLst>
          </a:custGeom>
          <a:ln w="3175">
            <a:solidFill>
              <a:srgbClr val="5C6F7C"/>
            </a:solidFill>
          </a:ln>
        </p:spPr>
        <p:txBody>
          <a:bodyPr wrap="square" lIns="0" tIns="0" rIns="0" bIns="0" rtlCol="0"/>
          <a:lstStyle/>
          <a:p>
            <a:endParaRPr/>
          </a:p>
        </p:txBody>
      </p:sp>
      <p:sp>
        <p:nvSpPr>
          <p:cNvPr id="390" name="bk object 390"/>
          <p:cNvSpPr/>
          <p:nvPr/>
        </p:nvSpPr>
        <p:spPr>
          <a:xfrm>
            <a:off x="2744718" y="8193465"/>
            <a:ext cx="20955" cy="62865"/>
          </a:xfrm>
          <a:custGeom>
            <a:avLst/>
            <a:gdLst/>
            <a:ahLst/>
            <a:cxnLst/>
            <a:rect l="l" t="t" r="r" b="b"/>
            <a:pathLst>
              <a:path w="20955" h="62865">
                <a:moveTo>
                  <a:pt x="1879" y="62344"/>
                </a:moveTo>
                <a:lnTo>
                  <a:pt x="0" y="914"/>
                </a:lnTo>
                <a:lnTo>
                  <a:pt x="17754" y="0"/>
                </a:lnTo>
                <a:lnTo>
                  <a:pt x="20739" y="61823"/>
                </a:lnTo>
              </a:path>
            </a:pathLst>
          </a:custGeom>
          <a:ln w="3175">
            <a:solidFill>
              <a:srgbClr val="5C6F7C"/>
            </a:solidFill>
          </a:ln>
        </p:spPr>
        <p:txBody>
          <a:bodyPr wrap="square" lIns="0" tIns="0" rIns="0" bIns="0" rtlCol="0"/>
          <a:lstStyle/>
          <a:p>
            <a:endParaRPr/>
          </a:p>
        </p:txBody>
      </p:sp>
      <p:sp>
        <p:nvSpPr>
          <p:cNvPr id="391" name="bk object 391"/>
          <p:cNvSpPr/>
          <p:nvPr/>
        </p:nvSpPr>
        <p:spPr>
          <a:xfrm>
            <a:off x="8150280" y="4072063"/>
            <a:ext cx="29209" cy="62865"/>
          </a:xfrm>
          <a:custGeom>
            <a:avLst/>
            <a:gdLst/>
            <a:ahLst/>
            <a:cxnLst/>
            <a:rect l="l" t="t" r="r" b="b"/>
            <a:pathLst>
              <a:path w="29209" h="62864">
                <a:moveTo>
                  <a:pt x="28587" y="3048"/>
                </a:moveTo>
                <a:lnTo>
                  <a:pt x="16052" y="62763"/>
                </a:lnTo>
                <a:lnTo>
                  <a:pt x="0" y="56896"/>
                </a:lnTo>
                <a:lnTo>
                  <a:pt x="13842" y="0"/>
                </a:lnTo>
              </a:path>
            </a:pathLst>
          </a:custGeom>
          <a:ln w="3175">
            <a:solidFill>
              <a:srgbClr val="5C6F7C"/>
            </a:solidFill>
          </a:ln>
        </p:spPr>
        <p:txBody>
          <a:bodyPr wrap="square" lIns="0" tIns="0" rIns="0" bIns="0" rtlCol="0"/>
          <a:lstStyle/>
          <a:p>
            <a:endParaRPr/>
          </a:p>
        </p:txBody>
      </p:sp>
      <p:sp>
        <p:nvSpPr>
          <p:cNvPr id="392" name="bk object 392"/>
          <p:cNvSpPr/>
          <p:nvPr/>
        </p:nvSpPr>
        <p:spPr>
          <a:xfrm>
            <a:off x="5969480" y="3734343"/>
            <a:ext cx="66675" cy="87630"/>
          </a:xfrm>
          <a:custGeom>
            <a:avLst/>
            <a:gdLst/>
            <a:ahLst/>
            <a:cxnLst/>
            <a:rect l="l" t="t" r="r" b="b"/>
            <a:pathLst>
              <a:path w="66675" h="87629">
                <a:moveTo>
                  <a:pt x="66294" y="7950"/>
                </a:moveTo>
                <a:lnTo>
                  <a:pt x="52336" y="87401"/>
                </a:lnTo>
                <a:lnTo>
                  <a:pt x="0" y="77647"/>
                </a:lnTo>
                <a:lnTo>
                  <a:pt x="13373" y="0"/>
                </a:lnTo>
              </a:path>
            </a:pathLst>
          </a:custGeom>
          <a:ln w="3175">
            <a:solidFill>
              <a:srgbClr val="5C6F7C"/>
            </a:solidFill>
          </a:ln>
        </p:spPr>
        <p:txBody>
          <a:bodyPr wrap="square" lIns="0" tIns="0" rIns="0" bIns="0" rtlCol="0"/>
          <a:lstStyle/>
          <a:p>
            <a:endParaRPr/>
          </a:p>
        </p:txBody>
      </p:sp>
      <p:sp>
        <p:nvSpPr>
          <p:cNvPr id="393" name="bk object 393"/>
          <p:cNvSpPr/>
          <p:nvPr/>
        </p:nvSpPr>
        <p:spPr>
          <a:xfrm>
            <a:off x="12787865" y="7786145"/>
            <a:ext cx="184150" cy="189230"/>
          </a:xfrm>
          <a:custGeom>
            <a:avLst/>
            <a:gdLst/>
            <a:ahLst/>
            <a:cxnLst/>
            <a:rect l="l" t="t" r="r" b="b"/>
            <a:pathLst>
              <a:path w="184150" h="189229">
                <a:moveTo>
                  <a:pt x="0" y="188975"/>
                </a:moveTo>
                <a:lnTo>
                  <a:pt x="6184" y="184276"/>
                </a:lnTo>
                <a:lnTo>
                  <a:pt x="27889" y="167728"/>
                </a:lnTo>
                <a:lnTo>
                  <a:pt x="32029" y="164477"/>
                </a:lnTo>
                <a:lnTo>
                  <a:pt x="54559" y="23355"/>
                </a:lnTo>
                <a:lnTo>
                  <a:pt x="82651" y="0"/>
                </a:lnTo>
                <a:lnTo>
                  <a:pt x="184137" y="14211"/>
                </a:lnTo>
              </a:path>
            </a:pathLst>
          </a:custGeom>
          <a:ln w="3175">
            <a:solidFill>
              <a:srgbClr val="5C6F7C"/>
            </a:solidFill>
          </a:ln>
        </p:spPr>
        <p:txBody>
          <a:bodyPr wrap="square" lIns="0" tIns="0" rIns="0" bIns="0" rtlCol="0"/>
          <a:lstStyle/>
          <a:p>
            <a:endParaRPr/>
          </a:p>
        </p:txBody>
      </p:sp>
      <p:sp>
        <p:nvSpPr>
          <p:cNvPr id="394" name="bk object 394"/>
          <p:cNvSpPr/>
          <p:nvPr/>
        </p:nvSpPr>
        <p:spPr>
          <a:xfrm>
            <a:off x="8841684" y="340021"/>
            <a:ext cx="59690" cy="34290"/>
          </a:xfrm>
          <a:custGeom>
            <a:avLst/>
            <a:gdLst/>
            <a:ahLst/>
            <a:cxnLst/>
            <a:rect l="l" t="t" r="r" b="b"/>
            <a:pathLst>
              <a:path w="59690" h="34289">
                <a:moveTo>
                  <a:pt x="3835" y="0"/>
                </a:moveTo>
                <a:lnTo>
                  <a:pt x="59258" y="7023"/>
                </a:lnTo>
                <a:lnTo>
                  <a:pt x="55778" y="33845"/>
                </a:lnTo>
                <a:lnTo>
                  <a:pt x="0" y="29552"/>
                </a:lnTo>
                <a:lnTo>
                  <a:pt x="3835" y="0"/>
                </a:lnTo>
              </a:path>
            </a:pathLst>
          </a:custGeom>
          <a:ln w="3175">
            <a:solidFill>
              <a:srgbClr val="5C6F7C"/>
            </a:solidFill>
          </a:ln>
        </p:spPr>
        <p:txBody>
          <a:bodyPr wrap="square" lIns="0" tIns="0" rIns="0" bIns="0" rtlCol="0"/>
          <a:lstStyle/>
          <a:p>
            <a:endParaRPr/>
          </a:p>
        </p:txBody>
      </p:sp>
      <p:sp>
        <p:nvSpPr>
          <p:cNvPr id="395" name="bk object 395"/>
          <p:cNvSpPr/>
          <p:nvPr/>
        </p:nvSpPr>
        <p:spPr>
          <a:xfrm>
            <a:off x="13613139" y="5335125"/>
            <a:ext cx="147739" cy="147599"/>
          </a:xfrm>
          <a:prstGeom prst="rect">
            <a:avLst/>
          </a:prstGeom>
          <a:blipFill>
            <a:blip r:embed="rId62" cstate="print"/>
            <a:stretch>
              <a:fillRect/>
            </a:stretch>
          </a:blipFill>
        </p:spPr>
        <p:txBody>
          <a:bodyPr wrap="square" lIns="0" tIns="0" rIns="0" bIns="0" rtlCol="0"/>
          <a:lstStyle/>
          <a:p>
            <a:endParaRPr/>
          </a:p>
        </p:txBody>
      </p:sp>
      <p:sp>
        <p:nvSpPr>
          <p:cNvPr id="396" name="bk object 396"/>
          <p:cNvSpPr/>
          <p:nvPr/>
        </p:nvSpPr>
        <p:spPr>
          <a:xfrm>
            <a:off x="4792471" y="7232739"/>
            <a:ext cx="70485" cy="0"/>
          </a:xfrm>
          <a:custGeom>
            <a:avLst/>
            <a:gdLst/>
            <a:ahLst/>
            <a:cxnLst/>
            <a:rect l="l" t="t" r="r" b="b"/>
            <a:pathLst>
              <a:path w="70485">
                <a:moveTo>
                  <a:pt x="0" y="0"/>
                </a:moveTo>
                <a:lnTo>
                  <a:pt x="69913" y="0"/>
                </a:lnTo>
              </a:path>
            </a:pathLst>
          </a:custGeom>
          <a:ln w="5486">
            <a:solidFill>
              <a:srgbClr val="5C6F7C"/>
            </a:solidFill>
          </a:ln>
        </p:spPr>
        <p:txBody>
          <a:bodyPr wrap="square" lIns="0" tIns="0" rIns="0" bIns="0" rtlCol="0"/>
          <a:lstStyle/>
          <a:p>
            <a:endParaRPr/>
          </a:p>
        </p:txBody>
      </p:sp>
      <p:sp>
        <p:nvSpPr>
          <p:cNvPr id="397" name="bk object 397"/>
          <p:cNvSpPr/>
          <p:nvPr/>
        </p:nvSpPr>
        <p:spPr>
          <a:xfrm>
            <a:off x="8429268" y="2923739"/>
            <a:ext cx="111125" cy="73025"/>
          </a:xfrm>
          <a:custGeom>
            <a:avLst/>
            <a:gdLst/>
            <a:ahLst/>
            <a:cxnLst/>
            <a:rect l="l" t="t" r="r" b="b"/>
            <a:pathLst>
              <a:path w="111125" h="73025">
                <a:moveTo>
                  <a:pt x="13347" y="0"/>
                </a:moveTo>
                <a:lnTo>
                  <a:pt x="110591" y="27444"/>
                </a:lnTo>
                <a:lnTo>
                  <a:pt x="97548" y="72694"/>
                </a:lnTo>
                <a:lnTo>
                  <a:pt x="0" y="44132"/>
                </a:lnTo>
              </a:path>
            </a:pathLst>
          </a:custGeom>
          <a:ln w="3175">
            <a:solidFill>
              <a:srgbClr val="5C6F7C"/>
            </a:solidFill>
          </a:ln>
        </p:spPr>
        <p:txBody>
          <a:bodyPr wrap="square" lIns="0" tIns="0" rIns="0" bIns="0" rtlCol="0"/>
          <a:lstStyle/>
          <a:p>
            <a:endParaRPr/>
          </a:p>
        </p:txBody>
      </p:sp>
      <p:sp>
        <p:nvSpPr>
          <p:cNvPr id="398" name="bk object 398"/>
          <p:cNvSpPr/>
          <p:nvPr/>
        </p:nvSpPr>
        <p:spPr>
          <a:xfrm>
            <a:off x="13835267" y="0"/>
            <a:ext cx="986155" cy="242570"/>
          </a:xfrm>
          <a:custGeom>
            <a:avLst/>
            <a:gdLst/>
            <a:ahLst/>
            <a:cxnLst/>
            <a:rect l="l" t="t" r="r" b="b"/>
            <a:pathLst>
              <a:path w="986155" h="242570">
                <a:moveTo>
                  <a:pt x="0" y="184683"/>
                </a:moveTo>
                <a:lnTo>
                  <a:pt x="15875" y="204419"/>
                </a:lnTo>
                <a:lnTo>
                  <a:pt x="34353" y="220840"/>
                </a:lnTo>
                <a:lnTo>
                  <a:pt x="64338" y="238569"/>
                </a:lnTo>
                <a:lnTo>
                  <a:pt x="88976" y="242341"/>
                </a:lnTo>
                <a:lnTo>
                  <a:pt x="395859" y="179654"/>
                </a:lnTo>
                <a:lnTo>
                  <a:pt x="718464" y="91643"/>
                </a:lnTo>
                <a:lnTo>
                  <a:pt x="985799" y="0"/>
                </a:lnTo>
              </a:path>
            </a:pathLst>
          </a:custGeom>
          <a:ln w="3175">
            <a:solidFill>
              <a:srgbClr val="5C6F7C"/>
            </a:solidFill>
          </a:ln>
        </p:spPr>
        <p:txBody>
          <a:bodyPr wrap="square" lIns="0" tIns="0" rIns="0" bIns="0" rtlCol="0"/>
          <a:lstStyle/>
          <a:p>
            <a:endParaRPr/>
          </a:p>
        </p:txBody>
      </p:sp>
      <p:sp>
        <p:nvSpPr>
          <p:cNvPr id="399" name="bk object 399"/>
          <p:cNvSpPr/>
          <p:nvPr/>
        </p:nvSpPr>
        <p:spPr>
          <a:xfrm>
            <a:off x="9909640" y="1187212"/>
            <a:ext cx="635" cy="26670"/>
          </a:xfrm>
          <a:custGeom>
            <a:avLst/>
            <a:gdLst/>
            <a:ahLst/>
            <a:cxnLst/>
            <a:rect l="l" t="t" r="r" b="b"/>
            <a:pathLst>
              <a:path w="634" h="26669">
                <a:moveTo>
                  <a:pt x="317" y="-1270"/>
                </a:moveTo>
                <a:lnTo>
                  <a:pt x="317" y="27635"/>
                </a:lnTo>
              </a:path>
            </a:pathLst>
          </a:custGeom>
          <a:ln w="3175">
            <a:solidFill>
              <a:srgbClr val="5C6F7C"/>
            </a:solidFill>
          </a:ln>
        </p:spPr>
        <p:txBody>
          <a:bodyPr wrap="square" lIns="0" tIns="0" rIns="0" bIns="0" rtlCol="0"/>
          <a:lstStyle/>
          <a:p>
            <a:endParaRPr/>
          </a:p>
        </p:txBody>
      </p:sp>
      <p:sp>
        <p:nvSpPr>
          <p:cNvPr id="400" name="bk object 400"/>
          <p:cNvSpPr/>
          <p:nvPr/>
        </p:nvSpPr>
        <p:spPr>
          <a:xfrm>
            <a:off x="6335599" y="8634597"/>
            <a:ext cx="0" cy="86360"/>
          </a:xfrm>
          <a:custGeom>
            <a:avLst/>
            <a:gdLst/>
            <a:ahLst/>
            <a:cxnLst/>
            <a:rect l="l" t="t" r="r" b="b"/>
            <a:pathLst>
              <a:path h="86359">
                <a:moveTo>
                  <a:pt x="0" y="0"/>
                </a:moveTo>
                <a:lnTo>
                  <a:pt x="0" y="86089"/>
                </a:lnTo>
              </a:path>
            </a:pathLst>
          </a:custGeom>
          <a:ln w="6921">
            <a:solidFill>
              <a:srgbClr val="5C6F7C"/>
            </a:solidFill>
          </a:ln>
        </p:spPr>
        <p:txBody>
          <a:bodyPr wrap="square" lIns="0" tIns="0" rIns="0" bIns="0" rtlCol="0"/>
          <a:lstStyle/>
          <a:p>
            <a:endParaRPr/>
          </a:p>
        </p:txBody>
      </p:sp>
      <p:sp>
        <p:nvSpPr>
          <p:cNvPr id="401" name="bk object 401"/>
          <p:cNvSpPr/>
          <p:nvPr/>
        </p:nvSpPr>
        <p:spPr>
          <a:xfrm>
            <a:off x="12154403" y="4678877"/>
            <a:ext cx="104775" cy="10160"/>
          </a:xfrm>
          <a:custGeom>
            <a:avLst/>
            <a:gdLst/>
            <a:ahLst/>
            <a:cxnLst/>
            <a:rect l="l" t="t" r="r" b="b"/>
            <a:pathLst>
              <a:path w="104775" h="10160">
                <a:moveTo>
                  <a:pt x="-1270" y="4857"/>
                </a:moveTo>
                <a:lnTo>
                  <a:pt x="105473" y="4857"/>
                </a:lnTo>
              </a:path>
            </a:pathLst>
          </a:custGeom>
          <a:ln w="12255">
            <a:solidFill>
              <a:srgbClr val="5C6F7C"/>
            </a:solidFill>
          </a:ln>
        </p:spPr>
        <p:txBody>
          <a:bodyPr wrap="square" lIns="0" tIns="0" rIns="0" bIns="0" rtlCol="0"/>
          <a:lstStyle/>
          <a:p>
            <a:endParaRPr/>
          </a:p>
        </p:txBody>
      </p:sp>
      <p:sp>
        <p:nvSpPr>
          <p:cNvPr id="402" name="bk object 402"/>
          <p:cNvSpPr/>
          <p:nvPr/>
        </p:nvSpPr>
        <p:spPr>
          <a:xfrm>
            <a:off x="873839" y="2345593"/>
            <a:ext cx="58419" cy="74930"/>
          </a:xfrm>
          <a:custGeom>
            <a:avLst/>
            <a:gdLst/>
            <a:ahLst/>
            <a:cxnLst/>
            <a:rect l="l" t="t" r="r" b="b"/>
            <a:pathLst>
              <a:path w="58419" h="74930">
                <a:moveTo>
                  <a:pt x="58140" y="74536"/>
                </a:moveTo>
                <a:lnTo>
                  <a:pt x="0" y="0"/>
                </a:lnTo>
              </a:path>
            </a:pathLst>
          </a:custGeom>
          <a:ln w="3175">
            <a:solidFill>
              <a:srgbClr val="5C6F7C"/>
            </a:solidFill>
          </a:ln>
        </p:spPr>
        <p:txBody>
          <a:bodyPr wrap="square" lIns="0" tIns="0" rIns="0" bIns="0" rtlCol="0"/>
          <a:lstStyle/>
          <a:p>
            <a:endParaRPr/>
          </a:p>
        </p:txBody>
      </p:sp>
      <p:sp>
        <p:nvSpPr>
          <p:cNvPr id="403" name="bk object 403"/>
          <p:cNvSpPr/>
          <p:nvPr/>
        </p:nvSpPr>
        <p:spPr>
          <a:xfrm>
            <a:off x="10077815" y="4753643"/>
            <a:ext cx="189230" cy="35560"/>
          </a:xfrm>
          <a:custGeom>
            <a:avLst/>
            <a:gdLst/>
            <a:ahLst/>
            <a:cxnLst/>
            <a:rect l="l" t="t" r="r" b="b"/>
            <a:pathLst>
              <a:path w="189229" h="35560">
                <a:moveTo>
                  <a:pt x="0" y="0"/>
                </a:moveTo>
                <a:lnTo>
                  <a:pt x="188798" y="35039"/>
                </a:lnTo>
              </a:path>
            </a:pathLst>
          </a:custGeom>
          <a:ln w="3175">
            <a:solidFill>
              <a:srgbClr val="5C6F7C"/>
            </a:solidFill>
          </a:ln>
        </p:spPr>
        <p:txBody>
          <a:bodyPr wrap="square" lIns="0" tIns="0" rIns="0" bIns="0" rtlCol="0"/>
          <a:lstStyle/>
          <a:p>
            <a:endParaRPr/>
          </a:p>
        </p:txBody>
      </p:sp>
      <p:sp>
        <p:nvSpPr>
          <p:cNvPr id="404" name="bk object 404"/>
          <p:cNvSpPr/>
          <p:nvPr/>
        </p:nvSpPr>
        <p:spPr>
          <a:xfrm>
            <a:off x="488392" y="9045574"/>
            <a:ext cx="41910" cy="26670"/>
          </a:xfrm>
          <a:custGeom>
            <a:avLst/>
            <a:gdLst/>
            <a:ahLst/>
            <a:cxnLst/>
            <a:rect l="l" t="t" r="r" b="b"/>
            <a:pathLst>
              <a:path w="41909" h="26670">
                <a:moveTo>
                  <a:pt x="0" y="26187"/>
                </a:moveTo>
                <a:lnTo>
                  <a:pt x="41871" y="0"/>
                </a:lnTo>
              </a:path>
            </a:pathLst>
          </a:custGeom>
          <a:ln w="3175">
            <a:solidFill>
              <a:srgbClr val="5C6F7C"/>
            </a:solidFill>
          </a:ln>
        </p:spPr>
        <p:txBody>
          <a:bodyPr wrap="square" lIns="0" tIns="0" rIns="0" bIns="0" rtlCol="0"/>
          <a:lstStyle/>
          <a:p>
            <a:endParaRPr/>
          </a:p>
        </p:txBody>
      </p:sp>
      <p:sp>
        <p:nvSpPr>
          <p:cNvPr id="405" name="bk object 405"/>
          <p:cNvSpPr/>
          <p:nvPr/>
        </p:nvSpPr>
        <p:spPr>
          <a:xfrm>
            <a:off x="7329977" y="4367118"/>
            <a:ext cx="208915" cy="49530"/>
          </a:xfrm>
          <a:custGeom>
            <a:avLst/>
            <a:gdLst/>
            <a:ahLst/>
            <a:cxnLst/>
            <a:rect l="l" t="t" r="r" b="b"/>
            <a:pathLst>
              <a:path w="208915" h="49529">
                <a:moveTo>
                  <a:pt x="208762" y="48907"/>
                </a:moveTo>
                <a:lnTo>
                  <a:pt x="0" y="0"/>
                </a:lnTo>
              </a:path>
            </a:pathLst>
          </a:custGeom>
          <a:ln w="3175">
            <a:solidFill>
              <a:srgbClr val="5C6F7C"/>
            </a:solidFill>
          </a:ln>
        </p:spPr>
        <p:txBody>
          <a:bodyPr wrap="square" lIns="0" tIns="0" rIns="0" bIns="0" rtlCol="0"/>
          <a:lstStyle/>
          <a:p>
            <a:endParaRPr/>
          </a:p>
        </p:txBody>
      </p:sp>
      <p:sp>
        <p:nvSpPr>
          <p:cNvPr id="406" name="bk object 406"/>
          <p:cNvSpPr/>
          <p:nvPr/>
        </p:nvSpPr>
        <p:spPr>
          <a:xfrm>
            <a:off x="4221969" y="6310800"/>
            <a:ext cx="141605" cy="35560"/>
          </a:xfrm>
          <a:custGeom>
            <a:avLst/>
            <a:gdLst/>
            <a:ahLst/>
            <a:cxnLst/>
            <a:rect l="l" t="t" r="r" b="b"/>
            <a:pathLst>
              <a:path w="141604" h="35560">
                <a:moveTo>
                  <a:pt x="0" y="0"/>
                </a:moveTo>
                <a:lnTo>
                  <a:pt x="141147" y="34937"/>
                </a:lnTo>
              </a:path>
            </a:pathLst>
          </a:custGeom>
          <a:ln w="3175">
            <a:solidFill>
              <a:srgbClr val="5C6F7C"/>
            </a:solidFill>
          </a:ln>
        </p:spPr>
        <p:txBody>
          <a:bodyPr wrap="square" lIns="0" tIns="0" rIns="0" bIns="0" rtlCol="0"/>
          <a:lstStyle/>
          <a:p>
            <a:endParaRPr/>
          </a:p>
        </p:txBody>
      </p:sp>
      <p:sp>
        <p:nvSpPr>
          <p:cNvPr id="407" name="bk object 407"/>
          <p:cNvSpPr/>
          <p:nvPr/>
        </p:nvSpPr>
        <p:spPr>
          <a:xfrm>
            <a:off x="13369531" y="3839764"/>
            <a:ext cx="442595" cy="81280"/>
          </a:xfrm>
          <a:custGeom>
            <a:avLst/>
            <a:gdLst/>
            <a:ahLst/>
            <a:cxnLst/>
            <a:rect l="l" t="t" r="r" b="b"/>
            <a:pathLst>
              <a:path w="442594" h="81279">
                <a:moveTo>
                  <a:pt x="442493" y="0"/>
                </a:moveTo>
                <a:lnTo>
                  <a:pt x="421805" y="45948"/>
                </a:lnTo>
                <a:lnTo>
                  <a:pt x="400024" y="66929"/>
                </a:lnTo>
                <a:lnTo>
                  <a:pt x="371081" y="79730"/>
                </a:lnTo>
                <a:lnTo>
                  <a:pt x="329057" y="80721"/>
                </a:lnTo>
                <a:lnTo>
                  <a:pt x="195262" y="59207"/>
                </a:lnTo>
                <a:lnTo>
                  <a:pt x="0" y="32245"/>
                </a:lnTo>
              </a:path>
            </a:pathLst>
          </a:custGeom>
          <a:ln w="3175">
            <a:solidFill>
              <a:srgbClr val="5C6F7C"/>
            </a:solidFill>
          </a:ln>
        </p:spPr>
        <p:txBody>
          <a:bodyPr wrap="square" lIns="0" tIns="0" rIns="0" bIns="0" rtlCol="0"/>
          <a:lstStyle/>
          <a:p>
            <a:endParaRPr/>
          </a:p>
        </p:txBody>
      </p:sp>
      <p:sp>
        <p:nvSpPr>
          <p:cNvPr id="408" name="bk object 408"/>
          <p:cNvSpPr/>
          <p:nvPr/>
        </p:nvSpPr>
        <p:spPr>
          <a:xfrm>
            <a:off x="4989572" y="8642391"/>
            <a:ext cx="2540" cy="107314"/>
          </a:xfrm>
          <a:custGeom>
            <a:avLst/>
            <a:gdLst/>
            <a:ahLst/>
            <a:cxnLst/>
            <a:rect l="l" t="t" r="r" b="b"/>
            <a:pathLst>
              <a:path w="2539" h="107315">
                <a:moveTo>
                  <a:pt x="2209" y="106921"/>
                </a:moveTo>
                <a:lnTo>
                  <a:pt x="0" y="0"/>
                </a:lnTo>
              </a:path>
            </a:pathLst>
          </a:custGeom>
          <a:ln w="3175">
            <a:solidFill>
              <a:srgbClr val="5C6F7C"/>
            </a:solidFill>
          </a:ln>
        </p:spPr>
        <p:txBody>
          <a:bodyPr wrap="square" lIns="0" tIns="0" rIns="0" bIns="0" rtlCol="0"/>
          <a:lstStyle/>
          <a:p>
            <a:endParaRPr/>
          </a:p>
        </p:txBody>
      </p:sp>
      <p:sp>
        <p:nvSpPr>
          <p:cNvPr id="409" name="bk object 409"/>
          <p:cNvSpPr/>
          <p:nvPr/>
        </p:nvSpPr>
        <p:spPr>
          <a:xfrm>
            <a:off x="4136960" y="5341323"/>
            <a:ext cx="193040" cy="328930"/>
          </a:xfrm>
          <a:custGeom>
            <a:avLst/>
            <a:gdLst/>
            <a:ahLst/>
            <a:cxnLst/>
            <a:rect l="l" t="t" r="r" b="b"/>
            <a:pathLst>
              <a:path w="193039" h="328929">
                <a:moveTo>
                  <a:pt x="192735" y="328574"/>
                </a:moveTo>
                <a:lnTo>
                  <a:pt x="114998" y="264515"/>
                </a:lnTo>
                <a:lnTo>
                  <a:pt x="30581" y="258762"/>
                </a:lnTo>
                <a:lnTo>
                  <a:pt x="16992" y="243763"/>
                </a:lnTo>
                <a:lnTo>
                  <a:pt x="34620" y="102133"/>
                </a:lnTo>
                <a:lnTo>
                  <a:pt x="0" y="0"/>
                </a:lnTo>
              </a:path>
            </a:pathLst>
          </a:custGeom>
          <a:ln w="3175">
            <a:solidFill>
              <a:srgbClr val="5C6F7C"/>
            </a:solidFill>
          </a:ln>
        </p:spPr>
        <p:txBody>
          <a:bodyPr wrap="square" lIns="0" tIns="0" rIns="0" bIns="0" rtlCol="0"/>
          <a:lstStyle/>
          <a:p>
            <a:endParaRPr/>
          </a:p>
        </p:txBody>
      </p:sp>
      <p:sp>
        <p:nvSpPr>
          <p:cNvPr id="410" name="bk object 410"/>
          <p:cNvSpPr/>
          <p:nvPr/>
        </p:nvSpPr>
        <p:spPr>
          <a:xfrm>
            <a:off x="13538925" y="6157179"/>
            <a:ext cx="9525" cy="80645"/>
          </a:xfrm>
          <a:custGeom>
            <a:avLst/>
            <a:gdLst/>
            <a:ahLst/>
            <a:cxnLst/>
            <a:rect l="l" t="t" r="r" b="b"/>
            <a:pathLst>
              <a:path w="9525" h="80645">
                <a:moveTo>
                  <a:pt x="0" y="80149"/>
                </a:moveTo>
                <a:lnTo>
                  <a:pt x="9207" y="0"/>
                </a:lnTo>
              </a:path>
            </a:pathLst>
          </a:custGeom>
          <a:ln w="3175">
            <a:solidFill>
              <a:srgbClr val="5C6F7C"/>
            </a:solidFill>
          </a:ln>
        </p:spPr>
        <p:txBody>
          <a:bodyPr wrap="square" lIns="0" tIns="0" rIns="0" bIns="0" rtlCol="0"/>
          <a:lstStyle/>
          <a:p>
            <a:endParaRPr/>
          </a:p>
        </p:txBody>
      </p:sp>
      <p:sp>
        <p:nvSpPr>
          <p:cNvPr id="411" name="bk object 411"/>
          <p:cNvSpPr/>
          <p:nvPr/>
        </p:nvSpPr>
        <p:spPr>
          <a:xfrm>
            <a:off x="12755067" y="6292528"/>
            <a:ext cx="413384" cy="371475"/>
          </a:xfrm>
          <a:custGeom>
            <a:avLst/>
            <a:gdLst/>
            <a:ahLst/>
            <a:cxnLst/>
            <a:rect l="l" t="t" r="r" b="b"/>
            <a:pathLst>
              <a:path w="413384" h="371475">
                <a:moveTo>
                  <a:pt x="370116" y="371081"/>
                </a:moveTo>
                <a:lnTo>
                  <a:pt x="383590" y="310705"/>
                </a:lnTo>
                <a:lnTo>
                  <a:pt x="412953" y="116878"/>
                </a:lnTo>
                <a:lnTo>
                  <a:pt x="161137" y="51638"/>
                </a:lnTo>
                <a:lnTo>
                  <a:pt x="0" y="0"/>
                </a:lnTo>
              </a:path>
            </a:pathLst>
          </a:custGeom>
          <a:ln w="3175">
            <a:solidFill>
              <a:srgbClr val="5C6F7C"/>
            </a:solidFill>
          </a:ln>
        </p:spPr>
        <p:txBody>
          <a:bodyPr wrap="square" lIns="0" tIns="0" rIns="0" bIns="0" rtlCol="0"/>
          <a:lstStyle/>
          <a:p>
            <a:endParaRPr/>
          </a:p>
        </p:txBody>
      </p:sp>
      <p:sp>
        <p:nvSpPr>
          <p:cNvPr id="412" name="bk object 412"/>
          <p:cNvSpPr/>
          <p:nvPr/>
        </p:nvSpPr>
        <p:spPr>
          <a:xfrm>
            <a:off x="11191533" y="2327545"/>
            <a:ext cx="32384" cy="22860"/>
          </a:xfrm>
          <a:custGeom>
            <a:avLst/>
            <a:gdLst/>
            <a:ahLst/>
            <a:cxnLst/>
            <a:rect l="l" t="t" r="r" b="b"/>
            <a:pathLst>
              <a:path w="32384" h="22860">
                <a:moveTo>
                  <a:pt x="31762" y="0"/>
                </a:moveTo>
                <a:lnTo>
                  <a:pt x="28054" y="22555"/>
                </a:lnTo>
                <a:lnTo>
                  <a:pt x="0" y="22733"/>
                </a:lnTo>
              </a:path>
            </a:pathLst>
          </a:custGeom>
          <a:ln w="3175">
            <a:solidFill>
              <a:srgbClr val="5C6F7C"/>
            </a:solidFill>
          </a:ln>
        </p:spPr>
        <p:txBody>
          <a:bodyPr wrap="square" lIns="0" tIns="0" rIns="0" bIns="0" rtlCol="0"/>
          <a:lstStyle/>
          <a:p>
            <a:endParaRPr/>
          </a:p>
        </p:txBody>
      </p:sp>
      <p:sp>
        <p:nvSpPr>
          <p:cNvPr id="413" name="bk object 413"/>
          <p:cNvSpPr/>
          <p:nvPr/>
        </p:nvSpPr>
        <p:spPr>
          <a:xfrm>
            <a:off x="11404286" y="3153591"/>
            <a:ext cx="565785" cy="893444"/>
          </a:xfrm>
          <a:custGeom>
            <a:avLst/>
            <a:gdLst/>
            <a:ahLst/>
            <a:cxnLst/>
            <a:rect l="l" t="t" r="r" b="b"/>
            <a:pathLst>
              <a:path w="565784" h="893445">
                <a:moveTo>
                  <a:pt x="204660" y="0"/>
                </a:moveTo>
                <a:lnTo>
                  <a:pt x="0" y="748423"/>
                </a:lnTo>
                <a:lnTo>
                  <a:pt x="565772" y="893444"/>
                </a:lnTo>
              </a:path>
            </a:pathLst>
          </a:custGeom>
          <a:ln w="3175">
            <a:solidFill>
              <a:srgbClr val="5C6F7C"/>
            </a:solidFill>
          </a:ln>
        </p:spPr>
        <p:txBody>
          <a:bodyPr wrap="square" lIns="0" tIns="0" rIns="0" bIns="0" rtlCol="0"/>
          <a:lstStyle/>
          <a:p>
            <a:endParaRPr/>
          </a:p>
        </p:txBody>
      </p:sp>
      <p:sp>
        <p:nvSpPr>
          <p:cNvPr id="414" name="bk object 414"/>
          <p:cNvSpPr/>
          <p:nvPr/>
        </p:nvSpPr>
        <p:spPr>
          <a:xfrm>
            <a:off x="12880981" y="5861084"/>
            <a:ext cx="160655" cy="86360"/>
          </a:xfrm>
          <a:custGeom>
            <a:avLst/>
            <a:gdLst/>
            <a:ahLst/>
            <a:cxnLst/>
            <a:rect l="l" t="t" r="r" b="b"/>
            <a:pathLst>
              <a:path w="160655" h="86360">
                <a:moveTo>
                  <a:pt x="0" y="69087"/>
                </a:moveTo>
                <a:lnTo>
                  <a:pt x="6299" y="0"/>
                </a:lnTo>
                <a:lnTo>
                  <a:pt x="160515" y="15455"/>
                </a:lnTo>
                <a:lnTo>
                  <a:pt x="152666" y="85788"/>
                </a:lnTo>
              </a:path>
            </a:pathLst>
          </a:custGeom>
          <a:ln w="3175">
            <a:solidFill>
              <a:srgbClr val="5C6F7C"/>
            </a:solidFill>
          </a:ln>
        </p:spPr>
        <p:txBody>
          <a:bodyPr wrap="square" lIns="0" tIns="0" rIns="0" bIns="0" rtlCol="0"/>
          <a:lstStyle/>
          <a:p>
            <a:endParaRPr/>
          </a:p>
        </p:txBody>
      </p:sp>
      <p:sp>
        <p:nvSpPr>
          <p:cNvPr id="415" name="bk object 415"/>
          <p:cNvSpPr/>
          <p:nvPr/>
        </p:nvSpPr>
        <p:spPr>
          <a:xfrm>
            <a:off x="10135374" y="4490136"/>
            <a:ext cx="17780" cy="2540"/>
          </a:xfrm>
          <a:custGeom>
            <a:avLst/>
            <a:gdLst/>
            <a:ahLst/>
            <a:cxnLst/>
            <a:rect l="l" t="t" r="r" b="b"/>
            <a:pathLst>
              <a:path w="17779" h="2539">
                <a:moveTo>
                  <a:pt x="0" y="2412"/>
                </a:moveTo>
                <a:lnTo>
                  <a:pt x="17767" y="0"/>
                </a:lnTo>
              </a:path>
            </a:pathLst>
          </a:custGeom>
          <a:ln w="3175">
            <a:solidFill>
              <a:srgbClr val="5C6F7C"/>
            </a:solidFill>
          </a:ln>
        </p:spPr>
        <p:txBody>
          <a:bodyPr wrap="square" lIns="0" tIns="0" rIns="0" bIns="0" rtlCol="0"/>
          <a:lstStyle/>
          <a:p>
            <a:endParaRPr/>
          </a:p>
        </p:txBody>
      </p:sp>
      <p:sp>
        <p:nvSpPr>
          <p:cNvPr id="416" name="bk object 416"/>
          <p:cNvSpPr/>
          <p:nvPr/>
        </p:nvSpPr>
        <p:spPr>
          <a:xfrm>
            <a:off x="4142544" y="5982268"/>
            <a:ext cx="51435" cy="38735"/>
          </a:xfrm>
          <a:custGeom>
            <a:avLst/>
            <a:gdLst/>
            <a:ahLst/>
            <a:cxnLst/>
            <a:rect l="l" t="t" r="r" b="b"/>
            <a:pathLst>
              <a:path w="51435" h="38735">
                <a:moveTo>
                  <a:pt x="0" y="38366"/>
                </a:moveTo>
                <a:lnTo>
                  <a:pt x="51269" y="0"/>
                </a:lnTo>
              </a:path>
            </a:pathLst>
          </a:custGeom>
          <a:ln w="3175">
            <a:solidFill>
              <a:srgbClr val="5C6F7C"/>
            </a:solidFill>
          </a:ln>
        </p:spPr>
        <p:txBody>
          <a:bodyPr wrap="square" lIns="0" tIns="0" rIns="0" bIns="0" rtlCol="0"/>
          <a:lstStyle/>
          <a:p>
            <a:endParaRPr/>
          </a:p>
        </p:txBody>
      </p:sp>
      <p:sp>
        <p:nvSpPr>
          <p:cNvPr id="417" name="bk object 417"/>
          <p:cNvSpPr/>
          <p:nvPr/>
        </p:nvSpPr>
        <p:spPr>
          <a:xfrm>
            <a:off x="7225673" y="4178353"/>
            <a:ext cx="43815" cy="160020"/>
          </a:xfrm>
          <a:custGeom>
            <a:avLst/>
            <a:gdLst/>
            <a:ahLst/>
            <a:cxnLst/>
            <a:rect l="l" t="t" r="r" b="b"/>
            <a:pathLst>
              <a:path w="43815" h="160020">
                <a:moveTo>
                  <a:pt x="0" y="159600"/>
                </a:moveTo>
                <a:lnTo>
                  <a:pt x="43561" y="0"/>
                </a:lnTo>
              </a:path>
            </a:pathLst>
          </a:custGeom>
          <a:ln w="3175">
            <a:solidFill>
              <a:srgbClr val="5C6F7C"/>
            </a:solidFill>
          </a:ln>
        </p:spPr>
        <p:txBody>
          <a:bodyPr wrap="square" lIns="0" tIns="0" rIns="0" bIns="0" rtlCol="0"/>
          <a:lstStyle/>
          <a:p>
            <a:endParaRPr/>
          </a:p>
        </p:txBody>
      </p:sp>
      <p:sp>
        <p:nvSpPr>
          <p:cNvPr id="418" name="bk object 418"/>
          <p:cNvSpPr/>
          <p:nvPr/>
        </p:nvSpPr>
        <p:spPr>
          <a:xfrm>
            <a:off x="11047172" y="1875964"/>
            <a:ext cx="198120" cy="284480"/>
          </a:xfrm>
          <a:custGeom>
            <a:avLst/>
            <a:gdLst/>
            <a:ahLst/>
            <a:cxnLst/>
            <a:rect l="l" t="t" r="r" b="b"/>
            <a:pathLst>
              <a:path w="198120" h="284480">
                <a:moveTo>
                  <a:pt x="1511" y="0"/>
                </a:moveTo>
                <a:lnTo>
                  <a:pt x="0" y="261747"/>
                </a:lnTo>
                <a:lnTo>
                  <a:pt x="136715" y="273240"/>
                </a:lnTo>
                <a:lnTo>
                  <a:pt x="197510" y="284086"/>
                </a:lnTo>
              </a:path>
            </a:pathLst>
          </a:custGeom>
          <a:ln w="3175">
            <a:solidFill>
              <a:srgbClr val="5C6F7C"/>
            </a:solidFill>
          </a:ln>
        </p:spPr>
        <p:txBody>
          <a:bodyPr wrap="square" lIns="0" tIns="0" rIns="0" bIns="0" rtlCol="0"/>
          <a:lstStyle/>
          <a:p>
            <a:endParaRPr/>
          </a:p>
        </p:txBody>
      </p:sp>
      <p:sp>
        <p:nvSpPr>
          <p:cNvPr id="419" name="bk object 419"/>
          <p:cNvSpPr/>
          <p:nvPr/>
        </p:nvSpPr>
        <p:spPr>
          <a:xfrm>
            <a:off x="5724772" y="2786121"/>
            <a:ext cx="50800" cy="120014"/>
          </a:xfrm>
          <a:custGeom>
            <a:avLst/>
            <a:gdLst/>
            <a:ahLst/>
            <a:cxnLst/>
            <a:rect l="l" t="t" r="r" b="b"/>
            <a:pathLst>
              <a:path w="50800" h="120014">
                <a:moveTo>
                  <a:pt x="0" y="119684"/>
                </a:moveTo>
                <a:lnTo>
                  <a:pt x="50380" y="0"/>
                </a:lnTo>
              </a:path>
            </a:pathLst>
          </a:custGeom>
          <a:ln w="3175">
            <a:solidFill>
              <a:srgbClr val="5C6F7C"/>
            </a:solidFill>
          </a:ln>
        </p:spPr>
        <p:txBody>
          <a:bodyPr wrap="square" lIns="0" tIns="0" rIns="0" bIns="0" rtlCol="0"/>
          <a:lstStyle/>
          <a:p>
            <a:endParaRPr/>
          </a:p>
        </p:txBody>
      </p:sp>
      <p:sp>
        <p:nvSpPr>
          <p:cNvPr id="420" name="bk object 420"/>
          <p:cNvSpPr/>
          <p:nvPr/>
        </p:nvSpPr>
        <p:spPr>
          <a:xfrm>
            <a:off x="13352761" y="5722360"/>
            <a:ext cx="172720" cy="93345"/>
          </a:xfrm>
          <a:custGeom>
            <a:avLst/>
            <a:gdLst/>
            <a:ahLst/>
            <a:cxnLst/>
            <a:rect l="l" t="t" r="r" b="b"/>
            <a:pathLst>
              <a:path w="172719" h="93345">
                <a:moveTo>
                  <a:pt x="10820" y="0"/>
                </a:moveTo>
                <a:lnTo>
                  <a:pt x="0" y="72212"/>
                </a:lnTo>
                <a:lnTo>
                  <a:pt x="164909" y="92951"/>
                </a:lnTo>
                <a:lnTo>
                  <a:pt x="172567" y="17145"/>
                </a:lnTo>
              </a:path>
            </a:pathLst>
          </a:custGeom>
          <a:ln w="3175">
            <a:solidFill>
              <a:srgbClr val="5C6F7C"/>
            </a:solidFill>
          </a:ln>
        </p:spPr>
        <p:txBody>
          <a:bodyPr wrap="square" lIns="0" tIns="0" rIns="0" bIns="0" rtlCol="0"/>
          <a:lstStyle/>
          <a:p>
            <a:endParaRPr/>
          </a:p>
        </p:txBody>
      </p:sp>
      <p:sp>
        <p:nvSpPr>
          <p:cNvPr id="421" name="bk object 421"/>
          <p:cNvSpPr/>
          <p:nvPr/>
        </p:nvSpPr>
        <p:spPr>
          <a:xfrm>
            <a:off x="11591656" y="5164970"/>
            <a:ext cx="34290" cy="6985"/>
          </a:xfrm>
          <a:custGeom>
            <a:avLst/>
            <a:gdLst/>
            <a:ahLst/>
            <a:cxnLst/>
            <a:rect l="l" t="t" r="r" b="b"/>
            <a:pathLst>
              <a:path w="34290" h="6985">
                <a:moveTo>
                  <a:pt x="33959" y="6730"/>
                </a:moveTo>
                <a:lnTo>
                  <a:pt x="0" y="0"/>
                </a:lnTo>
              </a:path>
            </a:pathLst>
          </a:custGeom>
          <a:ln w="3175">
            <a:solidFill>
              <a:srgbClr val="5C6F7C"/>
            </a:solidFill>
          </a:ln>
        </p:spPr>
        <p:txBody>
          <a:bodyPr wrap="square" lIns="0" tIns="0" rIns="0" bIns="0" rtlCol="0"/>
          <a:lstStyle/>
          <a:p>
            <a:endParaRPr/>
          </a:p>
        </p:txBody>
      </p:sp>
      <p:sp>
        <p:nvSpPr>
          <p:cNvPr id="422" name="bk object 422"/>
          <p:cNvSpPr/>
          <p:nvPr/>
        </p:nvSpPr>
        <p:spPr>
          <a:xfrm>
            <a:off x="4440887" y="7407998"/>
            <a:ext cx="1905" cy="73025"/>
          </a:xfrm>
          <a:custGeom>
            <a:avLst/>
            <a:gdLst/>
            <a:ahLst/>
            <a:cxnLst/>
            <a:rect l="l" t="t" r="r" b="b"/>
            <a:pathLst>
              <a:path w="1904" h="73025">
                <a:moveTo>
                  <a:pt x="1866" y="0"/>
                </a:moveTo>
                <a:lnTo>
                  <a:pt x="0" y="72834"/>
                </a:lnTo>
              </a:path>
            </a:pathLst>
          </a:custGeom>
          <a:ln w="3175">
            <a:solidFill>
              <a:srgbClr val="5C6F7C"/>
            </a:solidFill>
          </a:ln>
        </p:spPr>
        <p:txBody>
          <a:bodyPr wrap="square" lIns="0" tIns="0" rIns="0" bIns="0" rtlCol="0"/>
          <a:lstStyle/>
          <a:p>
            <a:endParaRPr/>
          </a:p>
        </p:txBody>
      </p:sp>
      <p:sp>
        <p:nvSpPr>
          <p:cNvPr id="423" name="bk object 423"/>
          <p:cNvSpPr/>
          <p:nvPr/>
        </p:nvSpPr>
        <p:spPr>
          <a:xfrm>
            <a:off x="13386227" y="3"/>
            <a:ext cx="163195" cy="339725"/>
          </a:xfrm>
          <a:custGeom>
            <a:avLst/>
            <a:gdLst/>
            <a:ahLst/>
            <a:cxnLst/>
            <a:rect l="l" t="t" r="r" b="b"/>
            <a:pathLst>
              <a:path w="163194" h="339725">
                <a:moveTo>
                  <a:pt x="0" y="339496"/>
                </a:moveTo>
                <a:lnTo>
                  <a:pt x="146443" y="267233"/>
                </a:lnTo>
                <a:lnTo>
                  <a:pt x="162648" y="234124"/>
                </a:lnTo>
                <a:lnTo>
                  <a:pt x="117284" y="0"/>
                </a:lnTo>
              </a:path>
            </a:pathLst>
          </a:custGeom>
          <a:ln w="3175">
            <a:solidFill>
              <a:srgbClr val="5C6F7C"/>
            </a:solidFill>
          </a:ln>
        </p:spPr>
        <p:txBody>
          <a:bodyPr wrap="square" lIns="0" tIns="0" rIns="0" bIns="0" rtlCol="0"/>
          <a:lstStyle/>
          <a:p>
            <a:endParaRPr/>
          </a:p>
        </p:txBody>
      </p:sp>
      <p:sp>
        <p:nvSpPr>
          <p:cNvPr id="424" name="bk object 424"/>
          <p:cNvSpPr/>
          <p:nvPr/>
        </p:nvSpPr>
        <p:spPr>
          <a:xfrm>
            <a:off x="7720979" y="5598162"/>
            <a:ext cx="115570" cy="275590"/>
          </a:xfrm>
          <a:custGeom>
            <a:avLst/>
            <a:gdLst/>
            <a:ahLst/>
            <a:cxnLst/>
            <a:rect l="l" t="t" r="r" b="b"/>
            <a:pathLst>
              <a:path w="115570" h="275589">
                <a:moveTo>
                  <a:pt x="115074" y="0"/>
                </a:moveTo>
                <a:lnTo>
                  <a:pt x="53809" y="275590"/>
                </a:lnTo>
                <a:lnTo>
                  <a:pt x="0" y="265912"/>
                </a:lnTo>
              </a:path>
            </a:pathLst>
          </a:custGeom>
          <a:ln w="3175">
            <a:solidFill>
              <a:srgbClr val="5C6F7C"/>
            </a:solidFill>
          </a:ln>
        </p:spPr>
        <p:txBody>
          <a:bodyPr wrap="square" lIns="0" tIns="0" rIns="0" bIns="0" rtlCol="0"/>
          <a:lstStyle/>
          <a:p>
            <a:endParaRPr/>
          </a:p>
        </p:txBody>
      </p:sp>
      <p:sp>
        <p:nvSpPr>
          <p:cNvPr id="425" name="bk object 425"/>
          <p:cNvSpPr/>
          <p:nvPr/>
        </p:nvSpPr>
        <p:spPr>
          <a:xfrm>
            <a:off x="14205850" y="2452809"/>
            <a:ext cx="74295" cy="215900"/>
          </a:xfrm>
          <a:custGeom>
            <a:avLst/>
            <a:gdLst/>
            <a:ahLst/>
            <a:cxnLst/>
            <a:rect l="l" t="t" r="r" b="b"/>
            <a:pathLst>
              <a:path w="74294" h="215900">
                <a:moveTo>
                  <a:pt x="74040" y="0"/>
                </a:moveTo>
                <a:lnTo>
                  <a:pt x="0" y="7658"/>
                </a:lnTo>
                <a:lnTo>
                  <a:pt x="7962" y="215430"/>
                </a:lnTo>
              </a:path>
            </a:pathLst>
          </a:custGeom>
          <a:ln w="3175">
            <a:solidFill>
              <a:srgbClr val="5C6F7C"/>
            </a:solidFill>
          </a:ln>
        </p:spPr>
        <p:txBody>
          <a:bodyPr wrap="square" lIns="0" tIns="0" rIns="0" bIns="0" rtlCol="0"/>
          <a:lstStyle/>
          <a:p>
            <a:endParaRPr/>
          </a:p>
        </p:txBody>
      </p:sp>
      <p:sp>
        <p:nvSpPr>
          <p:cNvPr id="426" name="bk object 426"/>
          <p:cNvSpPr/>
          <p:nvPr/>
        </p:nvSpPr>
        <p:spPr>
          <a:xfrm>
            <a:off x="11219460" y="2785130"/>
            <a:ext cx="40005" cy="62865"/>
          </a:xfrm>
          <a:custGeom>
            <a:avLst/>
            <a:gdLst/>
            <a:ahLst/>
            <a:cxnLst/>
            <a:rect l="l" t="t" r="r" b="b"/>
            <a:pathLst>
              <a:path w="40004" h="62864">
                <a:moveTo>
                  <a:pt x="39839" y="0"/>
                </a:moveTo>
                <a:lnTo>
                  <a:pt x="20459" y="25679"/>
                </a:lnTo>
                <a:lnTo>
                  <a:pt x="0" y="62268"/>
                </a:lnTo>
              </a:path>
            </a:pathLst>
          </a:custGeom>
          <a:ln w="3175">
            <a:solidFill>
              <a:srgbClr val="5C6F7C"/>
            </a:solidFill>
          </a:ln>
        </p:spPr>
        <p:txBody>
          <a:bodyPr wrap="square" lIns="0" tIns="0" rIns="0" bIns="0" rtlCol="0"/>
          <a:lstStyle/>
          <a:p>
            <a:endParaRPr/>
          </a:p>
        </p:txBody>
      </p:sp>
      <p:sp>
        <p:nvSpPr>
          <p:cNvPr id="427" name="bk object 427"/>
          <p:cNvSpPr/>
          <p:nvPr/>
        </p:nvSpPr>
        <p:spPr>
          <a:xfrm>
            <a:off x="6567369" y="4635712"/>
            <a:ext cx="321310" cy="65405"/>
          </a:xfrm>
          <a:custGeom>
            <a:avLst/>
            <a:gdLst/>
            <a:ahLst/>
            <a:cxnLst/>
            <a:rect l="l" t="t" r="r" b="b"/>
            <a:pathLst>
              <a:path w="321309" h="65404">
                <a:moveTo>
                  <a:pt x="320928" y="64947"/>
                </a:moveTo>
                <a:lnTo>
                  <a:pt x="161899" y="31470"/>
                </a:lnTo>
                <a:lnTo>
                  <a:pt x="123113" y="24028"/>
                </a:lnTo>
                <a:lnTo>
                  <a:pt x="18300" y="0"/>
                </a:lnTo>
                <a:lnTo>
                  <a:pt x="0" y="36626"/>
                </a:lnTo>
              </a:path>
            </a:pathLst>
          </a:custGeom>
          <a:ln w="3175">
            <a:solidFill>
              <a:srgbClr val="5C6F7C"/>
            </a:solidFill>
          </a:ln>
        </p:spPr>
        <p:txBody>
          <a:bodyPr wrap="square" lIns="0" tIns="0" rIns="0" bIns="0" rtlCol="0"/>
          <a:lstStyle/>
          <a:p>
            <a:endParaRPr/>
          </a:p>
        </p:txBody>
      </p:sp>
      <p:sp>
        <p:nvSpPr>
          <p:cNvPr id="428" name="bk object 428"/>
          <p:cNvSpPr/>
          <p:nvPr/>
        </p:nvSpPr>
        <p:spPr>
          <a:xfrm>
            <a:off x="4705459" y="9516747"/>
            <a:ext cx="1270" cy="35560"/>
          </a:xfrm>
          <a:custGeom>
            <a:avLst/>
            <a:gdLst/>
            <a:ahLst/>
            <a:cxnLst/>
            <a:rect l="l" t="t" r="r" b="b"/>
            <a:pathLst>
              <a:path w="1270" h="35559">
                <a:moveTo>
                  <a:pt x="1142" y="35344"/>
                </a:moveTo>
                <a:lnTo>
                  <a:pt x="0" y="0"/>
                </a:lnTo>
              </a:path>
            </a:pathLst>
          </a:custGeom>
          <a:ln w="3175">
            <a:solidFill>
              <a:srgbClr val="5C6F7C"/>
            </a:solidFill>
          </a:ln>
        </p:spPr>
        <p:txBody>
          <a:bodyPr wrap="square" lIns="0" tIns="0" rIns="0" bIns="0" rtlCol="0"/>
          <a:lstStyle/>
          <a:p>
            <a:endParaRPr/>
          </a:p>
        </p:txBody>
      </p:sp>
      <p:sp>
        <p:nvSpPr>
          <p:cNvPr id="429" name="bk object 429"/>
          <p:cNvSpPr/>
          <p:nvPr/>
        </p:nvSpPr>
        <p:spPr>
          <a:xfrm>
            <a:off x="2978208" y="9317888"/>
            <a:ext cx="114300" cy="20320"/>
          </a:xfrm>
          <a:custGeom>
            <a:avLst/>
            <a:gdLst/>
            <a:ahLst/>
            <a:cxnLst/>
            <a:rect l="l" t="t" r="r" b="b"/>
            <a:pathLst>
              <a:path w="114300" h="20320">
                <a:moveTo>
                  <a:pt x="113918" y="20002"/>
                </a:moveTo>
                <a:lnTo>
                  <a:pt x="0" y="0"/>
                </a:lnTo>
              </a:path>
            </a:pathLst>
          </a:custGeom>
          <a:ln w="3175">
            <a:solidFill>
              <a:srgbClr val="5C6F7C"/>
            </a:solidFill>
          </a:ln>
        </p:spPr>
        <p:txBody>
          <a:bodyPr wrap="square" lIns="0" tIns="0" rIns="0" bIns="0" rtlCol="0"/>
          <a:lstStyle/>
          <a:p>
            <a:endParaRPr/>
          </a:p>
        </p:txBody>
      </p:sp>
      <p:sp>
        <p:nvSpPr>
          <p:cNvPr id="430" name="bk object 430"/>
          <p:cNvSpPr/>
          <p:nvPr/>
        </p:nvSpPr>
        <p:spPr>
          <a:xfrm>
            <a:off x="11131407" y="1722733"/>
            <a:ext cx="210820" cy="10160"/>
          </a:xfrm>
          <a:custGeom>
            <a:avLst/>
            <a:gdLst/>
            <a:ahLst/>
            <a:cxnLst/>
            <a:rect l="l" t="t" r="r" b="b"/>
            <a:pathLst>
              <a:path w="210820" h="10160">
                <a:moveTo>
                  <a:pt x="0" y="0"/>
                </a:moveTo>
                <a:lnTo>
                  <a:pt x="210311" y="9918"/>
                </a:lnTo>
              </a:path>
            </a:pathLst>
          </a:custGeom>
          <a:ln w="3175">
            <a:solidFill>
              <a:srgbClr val="5C6F7C"/>
            </a:solidFill>
          </a:ln>
        </p:spPr>
        <p:txBody>
          <a:bodyPr wrap="square" lIns="0" tIns="0" rIns="0" bIns="0" rtlCol="0"/>
          <a:lstStyle/>
          <a:p>
            <a:endParaRPr/>
          </a:p>
        </p:txBody>
      </p:sp>
      <p:sp>
        <p:nvSpPr>
          <p:cNvPr id="431" name="bk object 431"/>
          <p:cNvSpPr/>
          <p:nvPr/>
        </p:nvSpPr>
        <p:spPr>
          <a:xfrm>
            <a:off x="12450561" y="1839266"/>
            <a:ext cx="17145" cy="109855"/>
          </a:xfrm>
          <a:custGeom>
            <a:avLst/>
            <a:gdLst/>
            <a:ahLst/>
            <a:cxnLst/>
            <a:rect l="l" t="t" r="r" b="b"/>
            <a:pathLst>
              <a:path w="17145" h="109855">
                <a:moveTo>
                  <a:pt x="16776" y="0"/>
                </a:moveTo>
                <a:lnTo>
                  <a:pt x="0" y="109461"/>
                </a:lnTo>
              </a:path>
            </a:pathLst>
          </a:custGeom>
          <a:ln w="3175">
            <a:solidFill>
              <a:srgbClr val="5C6F7C"/>
            </a:solidFill>
          </a:ln>
        </p:spPr>
        <p:txBody>
          <a:bodyPr wrap="square" lIns="0" tIns="0" rIns="0" bIns="0" rtlCol="0"/>
          <a:lstStyle/>
          <a:p>
            <a:endParaRPr/>
          </a:p>
        </p:txBody>
      </p:sp>
      <p:sp>
        <p:nvSpPr>
          <p:cNvPr id="432" name="bk object 432"/>
          <p:cNvSpPr/>
          <p:nvPr/>
        </p:nvSpPr>
        <p:spPr>
          <a:xfrm>
            <a:off x="8965489" y="2441323"/>
            <a:ext cx="890905" cy="1349375"/>
          </a:xfrm>
          <a:custGeom>
            <a:avLst/>
            <a:gdLst/>
            <a:ahLst/>
            <a:cxnLst/>
            <a:rect l="l" t="t" r="r" b="b"/>
            <a:pathLst>
              <a:path w="890904" h="1349375">
                <a:moveTo>
                  <a:pt x="111493" y="1300772"/>
                </a:moveTo>
                <a:lnTo>
                  <a:pt x="184810" y="1334427"/>
                </a:lnTo>
                <a:lnTo>
                  <a:pt x="417207" y="1348930"/>
                </a:lnTo>
                <a:lnTo>
                  <a:pt x="564159" y="1297749"/>
                </a:lnTo>
                <a:lnTo>
                  <a:pt x="709383" y="794943"/>
                </a:lnTo>
                <a:lnTo>
                  <a:pt x="890511" y="168287"/>
                </a:lnTo>
                <a:lnTo>
                  <a:pt x="872172" y="127762"/>
                </a:lnTo>
                <a:lnTo>
                  <a:pt x="176441" y="0"/>
                </a:lnTo>
                <a:lnTo>
                  <a:pt x="141592" y="227164"/>
                </a:lnTo>
                <a:lnTo>
                  <a:pt x="0" y="1149870"/>
                </a:lnTo>
                <a:lnTo>
                  <a:pt x="22669" y="1227785"/>
                </a:lnTo>
                <a:lnTo>
                  <a:pt x="47790" y="1253617"/>
                </a:lnTo>
              </a:path>
            </a:pathLst>
          </a:custGeom>
          <a:ln w="3175">
            <a:solidFill>
              <a:srgbClr val="5C6F7C"/>
            </a:solidFill>
          </a:ln>
        </p:spPr>
        <p:txBody>
          <a:bodyPr wrap="square" lIns="0" tIns="0" rIns="0" bIns="0" rtlCol="0"/>
          <a:lstStyle/>
          <a:p>
            <a:endParaRPr/>
          </a:p>
        </p:txBody>
      </p:sp>
      <p:sp>
        <p:nvSpPr>
          <p:cNvPr id="433" name="bk object 433"/>
          <p:cNvSpPr/>
          <p:nvPr/>
        </p:nvSpPr>
        <p:spPr>
          <a:xfrm>
            <a:off x="6366457" y="2701694"/>
            <a:ext cx="12065" cy="55880"/>
          </a:xfrm>
          <a:custGeom>
            <a:avLst/>
            <a:gdLst/>
            <a:ahLst/>
            <a:cxnLst/>
            <a:rect l="l" t="t" r="r" b="b"/>
            <a:pathLst>
              <a:path w="12064" h="55880">
                <a:moveTo>
                  <a:pt x="0" y="55295"/>
                </a:moveTo>
                <a:lnTo>
                  <a:pt x="11874" y="0"/>
                </a:lnTo>
              </a:path>
            </a:pathLst>
          </a:custGeom>
          <a:ln w="3175">
            <a:solidFill>
              <a:srgbClr val="5C6F7C"/>
            </a:solidFill>
          </a:ln>
        </p:spPr>
        <p:txBody>
          <a:bodyPr wrap="square" lIns="0" tIns="0" rIns="0" bIns="0" rtlCol="0"/>
          <a:lstStyle/>
          <a:p>
            <a:endParaRPr/>
          </a:p>
        </p:txBody>
      </p:sp>
      <p:sp>
        <p:nvSpPr>
          <p:cNvPr id="434" name="bk object 434"/>
          <p:cNvSpPr/>
          <p:nvPr/>
        </p:nvSpPr>
        <p:spPr>
          <a:xfrm>
            <a:off x="9229346" y="6127501"/>
            <a:ext cx="21590" cy="109855"/>
          </a:xfrm>
          <a:custGeom>
            <a:avLst/>
            <a:gdLst/>
            <a:ahLst/>
            <a:cxnLst/>
            <a:rect l="l" t="t" r="r" b="b"/>
            <a:pathLst>
              <a:path w="21590" h="109854">
                <a:moveTo>
                  <a:pt x="0" y="109766"/>
                </a:moveTo>
                <a:lnTo>
                  <a:pt x="21285" y="0"/>
                </a:lnTo>
              </a:path>
            </a:pathLst>
          </a:custGeom>
          <a:ln w="3175">
            <a:solidFill>
              <a:srgbClr val="5C6F7C"/>
            </a:solidFill>
          </a:ln>
        </p:spPr>
        <p:txBody>
          <a:bodyPr wrap="square" lIns="0" tIns="0" rIns="0" bIns="0" rtlCol="0"/>
          <a:lstStyle/>
          <a:p>
            <a:endParaRPr/>
          </a:p>
        </p:txBody>
      </p:sp>
      <p:sp>
        <p:nvSpPr>
          <p:cNvPr id="435" name="bk object 435"/>
          <p:cNvSpPr/>
          <p:nvPr/>
        </p:nvSpPr>
        <p:spPr>
          <a:xfrm>
            <a:off x="11980874" y="4669277"/>
            <a:ext cx="143510" cy="8890"/>
          </a:xfrm>
          <a:custGeom>
            <a:avLst/>
            <a:gdLst/>
            <a:ahLst/>
            <a:cxnLst/>
            <a:rect l="l" t="t" r="r" b="b"/>
            <a:pathLst>
              <a:path w="143509" h="8889">
                <a:moveTo>
                  <a:pt x="143116" y="8699"/>
                </a:moveTo>
                <a:lnTo>
                  <a:pt x="0" y="0"/>
                </a:lnTo>
              </a:path>
            </a:pathLst>
          </a:custGeom>
          <a:ln w="3175">
            <a:solidFill>
              <a:srgbClr val="5C6F7C"/>
            </a:solidFill>
          </a:ln>
        </p:spPr>
        <p:txBody>
          <a:bodyPr wrap="square" lIns="0" tIns="0" rIns="0" bIns="0" rtlCol="0"/>
          <a:lstStyle/>
          <a:p>
            <a:endParaRPr/>
          </a:p>
        </p:txBody>
      </p:sp>
      <p:sp>
        <p:nvSpPr>
          <p:cNvPr id="436" name="bk object 436"/>
          <p:cNvSpPr/>
          <p:nvPr/>
        </p:nvSpPr>
        <p:spPr>
          <a:xfrm>
            <a:off x="13146168" y="886531"/>
            <a:ext cx="66675" cy="16510"/>
          </a:xfrm>
          <a:custGeom>
            <a:avLst/>
            <a:gdLst/>
            <a:ahLst/>
            <a:cxnLst/>
            <a:rect l="l" t="t" r="r" b="b"/>
            <a:pathLst>
              <a:path w="66675" h="16509">
                <a:moveTo>
                  <a:pt x="0" y="16357"/>
                </a:moveTo>
                <a:lnTo>
                  <a:pt x="66179" y="0"/>
                </a:lnTo>
              </a:path>
            </a:pathLst>
          </a:custGeom>
          <a:ln w="3175">
            <a:solidFill>
              <a:srgbClr val="5C6F7C"/>
            </a:solidFill>
          </a:ln>
        </p:spPr>
        <p:txBody>
          <a:bodyPr wrap="square" lIns="0" tIns="0" rIns="0" bIns="0" rtlCol="0"/>
          <a:lstStyle/>
          <a:p>
            <a:endParaRPr/>
          </a:p>
        </p:txBody>
      </p:sp>
      <p:sp>
        <p:nvSpPr>
          <p:cNvPr id="437" name="bk object 437"/>
          <p:cNvSpPr/>
          <p:nvPr/>
        </p:nvSpPr>
        <p:spPr>
          <a:xfrm>
            <a:off x="13236629" y="6122837"/>
            <a:ext cx="385893" cy="116504"/>
          </a:xfrm>
          <a:prstGeom prst="rect">
            <a:avLst/>
          </a:prstGeom>
          <a:blipFill>
            <a:blip r:embed="rId63" cstate="print"/>
            <a:stretch>
              <a:fillRect/>
            </a:stretch>
          </a:blipFill>
        </p:spPr>
        <p:txBody>
          <a:bodyPr wrap="square" lIns="0" tIns="0" rIns="0" bIns="0" rtlCol="0"/>
          <a:lstStyle/>
          <a:p>
            <a:endParaRPr/>
          </a:p>
        </p:txBody>
      </p:sp>
      <p:sp>
        <p:nvSpPr>
          <p:cNvPr id="438" name="bk object 438"/>
          <p:cNvSpPr/>
          <p:nvPr/>
        </p:nvSpPr>
        <p:spPr>
          <a:xfrm>
            <a:off x="6228109" y="5405131"/>
            <a:ext cx="3810" cy="67945"/>
          </a:xfrm>
          <a:custGeom>
            <a:avLst/>
            <a:gdLst/>
            <a:ahLst/>
            <a:cxnLst/>
            <a:rect l="l" t="t" r="r" b="b"/>
            <a:pathLst>
              <a:path w="3810" h="67945">
                <a:moveTo>
                  <a:pt x="3721" y="67754"/>
                </a:moveTo>
                <a:lnTo>
                  <a:pt x="0" y="0"/>
                </a:lnTo>
              </a:path>
            </a:pathLst>
          </a:custGeom>
          <a:ln w="3175">
            <a:solidFill>
              <a:srgbClr val="5C6F7C"/>
            </a:solidFill>
          </a:ln>
        </p:spPr>
        <p:txBody>
          <a:bodyPr wrap="square" lIns="0" tIns="0" rIns="0" bIns="0" rtlCol="0"/>
          <a:lstStyle/>
          <a:p>
            <a:endParaRPr/>
          </a:p>
        </p:txBody>
      </p:sp>
      <p:sp>
        <p:nvSpPr>
          <p:cNvPr id="439" name="bk object 439"/>
          <p:cNvSpPr/>
          <p:nvPr/>
        </p:nvSpPr>
        <p:spPr>
          <a:xfrm>
            <a:off x="12217654" y="5205554"/>
            <a:ext cx="5715" cy="40005"/>
          </a:xfrm>
          <a:custGeom>
            <a:avLst/>
            <a:gdLst/>
            <a:ahLst/>
            <a:cxnLst/>
            <a:rect l="l" t="t" r="r" b="b"/>
            <a:pathLst>
              <a:path w="5715" h="40004">
                <a:moveTo>
                  <a:pt x="0" y="39877"/>
                </a:moveTo>
                <a:lnTo>
                  <a:pt x="5486" y="0"/>
                </a:lnTo>
              </a:path>
            </a:pathLst>
          </a:custGeom>
          <a:ln w="3175">
            <a:solidFill>
              <a:srgbClr val="5C6F7C"/>
            </a:solidFill>
          </a:ln>
        </p:spPr>
        <p:txBody>
          <a:bodyPr wrap="square" lIns="0" tIns="0" rIns="0" bIns="0" rtlCol="0"/>
          <a:lstStyle/>
          <a:p>
            <a:endParaRPr/>
          </a:p>
        </p:txBody>
      </p:sp>
      <p:sp>
        <p:nvSpPr>
          <p:cNvPr id="440" name="bk object 440"/>
          <p:cNvSpPr/>
          <p:nvPr/>
        </p:nvSpPr>
        <p:spPr>
          <a:xfrm>
            <a:off x="11014908" y="3758304"/>
            <a:ext cx="15875" cy="163195"/>
          </a:xfrm>
          <a:custGeom>
            <a:avLst/>
            <a:gdLst/>
            <a:ahLst/>
            <a:cxnLst/>
            <a:rect l="l" t="t" r="r" b="b"/>
            <a:pathLst>
              <a:path w="15875" h="163195">
                <a:moveTo>
                  <a:pt x="4381" y="162725"/>
                </a:moveTo>
                <a:lnTo>
                  <a:pt x="4622" y="141604"/>
                </a:lnTo>
                <a:lnTo>
                  <a:pt x="0" y="33083"/>
                </a:lnTo>
                <a:lnTo>
                  <a:pt x="15786" y="0"/>
                </a:lnTo>
              </a:path>
            </a:pathLst>
          </a:custGeom>
          <a:ln w="3175">
            <a:solidFill>
              <a:srgbClr val="5C6F7C"/>
            </a:solidFill>
          </a:ln>
        </p:spPr>
        <p:txBody>
          <a:bodyPr wrap="square" lIns="0" tIns="0" rIns="0" bIns="0" rtlCol="0"/>
          <a:lstStyle/>
          <a:p>
            <a:endParaRPr/>
          </a:p>
        </p:txBody>
      </p:sp>
      <p:sp>
        <p:nvSpPr>
          <p:cNvPr id="441" name="bk object 441"/>
          <p:cNvSpPr/>
          <p:nvPr/>
        </p:nvSpPr>
        <p:spPr>
          <a:xfrm>
            <a:off x="13756189" y="6498733"/>
            <a:ext cx="133350" cy="767080"/>
          </a:xfrm>
          <a:custGeom>
            <a:avLst/>
            <a:gdLst/>
            <a:ahLst/>
            <a:cxnLst/>
            <a:rect l="l" t="t" r="r" b="b"/>
            <a:pathLst>
              <a:path w="133350" h="767079">
                <a:moveTo>
                  <a:pt x="133299" y="0"/>
                </a:moveTo>
                <a:lnTo>
                  <a:pt x="106514" y="173278"/>
                </a:lnTo>
                <a:lnTo>
                  <a:pt x="73621" y="350913"/>
                </a:lnTo>
                <a:lnTo>
                  <a:pt x="39585" y="566953"/>
                </a:lnTo>
                <a:lnTo>
                  <a:pt x="0" y="766673"/>
                </a:lnTo>
              </a:path>
            </a:pathLst>
          </a:custGeom>
          <a:ln w="3175">
            <a:solidFill>
              <a:srgbClr val="5C6F7C"/>
            </a:solidFill>
          </a:ln>
        </p:spPr>
        <p:txBody>
          <a:bodyPr wrap="square" lIns="0" tIns="0" rIns="0" bIns="0" rtlCol="0"/>
          <a:lstStyle/>
          <a:p>
            <a:endParaRPr/>
          </a:p>
        </p:txBody>
      </p:sp>
      <p:sp>
        <p:nvSpPr>
          <p:cNvPr id="442" name="bk object 442"/>
          <p:cNvSpPr/>
          <p:nvPr/>
        </p:nvSpPr>
        <p:spPr>
          <a:xfrm>
            <a:off x="10106957" y="7928350"/>
            <a:ext cx="25400" cy="238125"/>
          </a:xfrm>
          <a:custGeom>
            <a:avLst/>
            <a:gdLst/>
            <a:ahLst/>
            <a:cxnLst/>
            <a:rect l="l" t="t" r="r" b="b"/>
            <a:pathLst>
              <a:path w="25400" h="238125">
                <a:moveTo>
                  <a:pt x="25057" y="0"/>
                </a:moveTo>
                <a:lnTo>
                  <a:pt x="0" y="237528"/>
                </a:lnTo>
              </a:path>
            </a:pathLst>
          </a:custGeom>
          <a:ln w="3175">
            <a:solidFill>
              <a:srgbClr val="5C6F7C"/>
            </a:solidFill>
          </a:ln>
        </p:spPr>
        <p:txBody>
          <a:bodyPr wrap="square" lIns="0" tIns="0" rIns="0" bIns="0" rtlCol="0"/>
          <a:lstStyle/>
          <a:p>
            <a:endParaRPr/>
          </a:p>
        </p:txBody>
      </p:sp>
      <p:sp>
        <p:nvSpPr>
          <p:cNvPr id="443" name="bk object 443"/>
          <p:cNvSpPr/>
          <p:nvPr/>
        </p:nvSpPr>
        <p:spPr>
          <a:xfrm>
            <a:off x="10735231" y="2825983"/>
            <a:ext cx="208279" cy="60960"/>
          </a:xfrm>
          <a:custGeom>
            <a:avLst/>
            <a:gdLst/>
            <a:ahLst/>
            <a:cxnLst/>
            <a:rect l="l" t="t" r="r" b="b"/>
            <a:pathLst>
              <a:path w="208279" h="60960">
                <a:moveTo>
                  <a:pt x="207759" y="0"/>
                </a:moveTo>
                <a:lnTo>
                  <a:pt x="174472" y="60642"/>
                </a:lnTo>
                <a:lnTo>
                  <a:pt x="26670" y="36004"/>
                </a:lnTo>
                <a:lnTo>
                  <a:pt x="0" y="31559"/>
                </a:lnTo>
              </a:path>
            </a:pathLst>
          </a:custGeom>
          <a:ln w="3175">
            <a:solidFill>
              <a:srgbClr val="5C6F7C"/>
            </a:solidFill>
          </a:ln>
        </p:spPr>
        <p:txBody>
          <a:bodyPr wrap="square" lIns="0" tIns="0" rIns="0" bIns="0" rtlCol="0"/>
          <a:lstStyle/>
          <a:p>
            <a:endParaRPr/>
          </a:p>
        </p:txBody>
      </p:sp>
      <p:sp>
        <p:nvSpPr>
          <p:cNvPr id="444" name="bk object 444"/>
          <p:cNvSpPr/>
          <p:nvPr/>
        </p:nvSpPr>
        <p:spPr>
          <a:xfrm>
            <a:off x="6436302" y="4086004"/>
            <a:ext cx="52705" cy="13970"/>
          </a:xfrm>
          <a:custGeom>
            <a:avLst/>
            <a:gdLst/>
            <a:ahLst/>
            <a:cxnLst/>
            <a:rect l="l" t="t" r="r" b="b"/>
            <a:pathLst>
              <a:path w="52704" h="13970">
                <a:moveTo>
                  <a:pt x="52095" y="13589"/>
                </a:moveTo>
                <a:lnTo>
                  <a:pt x="0" y="0"/>
                </a:lnTo>
              </a:path>
            </a:pathLst>
          </a:custGeom>
          <a:ln w="3175">
            <a:solidFill>
              <a:srgbClr val="5C6F7C"/>
            </a:solidFill>
          </a:ln>
        </p:spPr>
        <p:txBody>
          <a:bodyPr wrap="square" lIns="0" tIns="0" rIns="0" bIns="0" rtlCol="0"/>
          <a:lstStyle/>
          <a:p>
            <a:endParaRPr/>
          </a:p>
        </p:txBody>
      </p:sp>
      <p:sp>
        <p:nvSpPr>
          <p:cNvPr id="445" name="bk object 445"/>
          <p:cNvSpPr/>
          <p:nvPr/>
        </p:nvSpPr>
        <p:spPr>
          <a:xfrm>
            <a:off x="2747472" y="6121672"/>
            <a:ext cx="173990" cy="71120"/>
          </a:xfrm>
          <a:custGeom>
            <a:avLst/>
            <a:gdLst/>
            <a:ahLst/>
            <a:cxnLst/>
            <a:rect l="l" t="t" r="r" b="b"/>
            <a:pathLst>
              <a:path w="173989" h="71120">
                <a:moveTo>
                  <a:pt x="0" y="64287"/>
                </a:moveTo>
                <a:lnTo>
                  <a:pt x="43281" y="71094"/>
                </a:lnTo>
                <a:lnTo>
                  <a:pt x="48679" y="0"/>
                </a:lnTo>
                <a:lnTo>
                  <a:pt x="91427" y="2933"/>
                </a:lnTo>
                <a:lnTo>
                  <a:pt x="173380" y="11137"/>
                </a:lnTo>
              </a:path>
            </a:pathLst>
          </a:custGeom>
          <a:ln w="3175">
            <a:solidFill>
              <a:srgbClr val="5C6F7C"/>
            </a:solidFill>
          </a:ln>
        </p:spPr>
        <p:txBody>
          <a:bodyPr wrap="square" lIns="0" tIns="0" rIns="0" bIns="0" rtlCol="0"/>
          <a:lstStyle/>
          <a:p>
            <a:endParaRPr/>
          </a:p>
        </p:txBody>
      </p:sp>
      <p:sp>
        <p:nvSpPr>
          <p:cNvPr id="446" name="bk object 446"/>
          <p:cNvSpPr/>
          <p:nvPr/>
        </p:nvSpPr>
        <p:spPr>
          <a:xfrm>
            <a:off x="8773545" y="1863214"/>
            <a:ext cx="67945" cy="5080"/>
          </a:xfrm>
          <a:custGeom>
            <a:avLst/>
            <a:gdLst/>
            <a:ahLst/>
            <a:cxnLst/>
            <a:rect l="l" t="t" r="r" b="b"/>
            <a:pathLst>
              <a:path w="67945" h="5080">
                <a:moveTo>
                  <a:pt x="-1269" y="2374"/>
                </a:moveTo>
                <a:lnTo>
                  <a:pt x="68630" y="2374"/>
                </a:lnTo>
              </a:path>
            </a:pathLst>
          </a:custGeom>
          <a:ln w="7289">
            <a:solidFill>
              <a:srgbClr val="5C6F7C"/>
            </a:solidFill>
          </a:ln>
        </p:spPr>
        <p:txBody>
          <a:bodyPr wrap="square" lIns="0" tIns="0" rIns="0" bIns="0" rtlCol="0"/>
          <a:lstStyle/>
          <a:p>
            <a:endParaRPr/>
          </a:p>
        </p:txBody>
      </p:sp>
      <p:sp>
        <p:nvSpPr>
          <p:cNvPr id="447" name="bk object 447"/>
          <p:cNvSpPr/>
          <p:nvPr/>
        </p:nvSpPr>
        <p:spPr>
          <a:xfrm>
            <a:off x="14112037" y="406607"/>
            <a:ext cx="980440" cy="2013585"/>
          </a:xfrm>
          <a:custGeom>
            <a:avLst/>
            <a:gdLst/>
            <a:ahLst/>
            <a:cxnLst/>
            <a:rect l="l" t="t" r="r" b="b"/>
            <a:pathLst>
              <a:path w="980440" h="2013585">
                <a:moveTo>
                  <a:pt x="0" y="2013305"/>
                </a:moveTo>
                <a:lnTo>
                  <a:pt x="6146" y="1925739"/>
                </a:lnTo>
                <a:lnTo>
                  <a:pt x="21907" y="1808543"/>
                </a:lnTo>
                <a:lnTo>
                  <a:pt x="46164" y="1680616"/>
                </a:lnTo>
                <a:lnTo>
                  <a:pt x="63030" y="1591830"/>
                </a:lnTo>
                <a:lnTo>
                  <a:pt x="86017" y="1498765"/>
                </a:lnTo>
                <a:lnTo>
                  <a:pt x="115633" y="1393964"/>
                </a:lnTo>
                <a:lnTo>
                  <a:pt x="154609" y="1281430"/>
                </a:lnTo>
                <a:lnTo>
                  <a:pt x="198831" y="1173264"/>
                </a:lnTo>
                <a:lnTo>
                  <a:pt x="246761" y="1074280"/>
                </a:lnTo>
                <a:lnTo>
                  <a:pt x="298970" y="979551"/>
                </a:lnTo>
                <a:lnTo>
                  <a:pt x="361950" y="877887"/>
                </a:lnTo>
                <a:lnTo>
                  <a:pt x="434720" y="773976"/>
                </a:lnTo>
                <a:lnTo>
                  <a:pt x="504977" y="681812"/>
                </a:lnTo>
                <a:lnTo>
                  <a:pt x="572643" y="602830"/>
                </a:lnTo>
                <a:lnTo>
                  <a:pt x="642759" y="516140"/>
                </a:lnTo>
                <a:lnTo>
                  <a:pt x="738860" y="394855"/>
                </a:lnTo>
                <a:lnTo>
                  <a:pt x="820508" y="274891"/>
                </a:lnTo>
                <a:lnTo>
                  <a:pt x="884885" y="175793"/>
                </a:lnTo>
                <a:lnTo>
                  <a:pt x="923556" y="109575"/>
                </a:lnTo>
                <a:lnTo>
                  <a:pt x="980376" y="2489"/>
                </a:lnTo>
                <a:lnTo>
                  <a:pt x="917079" y="0"/>
                </a:lnTo>
              </a:path>
            </a:pathLst>
          </a:custGeom>
          <a:ln w="3175">
            <a:solidFill>
              <a:srgbClr val="5C6F7C"/>
            </a:solidFill>
          </a:ln>
        </p:spPr>
        <p:txBody>
          <a:bodyPr wrap="square" lIns="0" tIns="0" rIns="0" bIns="0" rtlCol="0"/>
          <a:lstStyle/>
          <a:p>
            <a:endParaRPr/>
          </a:p>
        </p:txBody>
      </p:sp>
      <p:sp>
        <p:nvSpPr>
          <p:cNvPr id="448" name="bk object 448"/>
          <p:cNvSpPr/>
          <p:nvPr/>
        </p:nvSpPr>
        <p:spPr>
          <a:xfrm>
            <a:off x="6231830" y="5468911"/>
            <a:ext cx="492759" cy="112395"/>
          </a:xfrm>
          <a:custGeom>
            <a:avLst/>
            <a:gdLst/>
            <a:ahLst/>
            <a:cxnLst/>
            <a:rect l="l" t="t" r="r" b="b"/>
            <a:pathLst>
              <a:path w="492759" h="112395">
                <a:moveTo>
                  <a:pt x="0" y="3975"/>
                </a:moveTo>
                <a:lnTo>
                  <a:pt x="62928" y="0"/>
                </a:lnTo>
                <a:lnTo>
                  <a:pt x="375424" y="3479"/>
                </a:lnTo>
                <a:lnTo>
                  <a:pt x="375323" y="83807"/>
                </a:lnTo>
                <a:lnTo>
                  <a:pt x="492480" y="112267"/>
                </a:lnTo>
              </a:path>
            </a:pathLst>
          </a:custGeom>
          <a:ln w="3175">
            <a:solidFill>
              <a:srgbClr val="5C6F7C"/>
            </a:solidFill>
          </a:ln>
        </p:spPr>
        <p:txBody>
          <a:bodyPr wrap="square" lIns="0" tIns="0" rIns="0" bIns="0" rtlCol="0"/>
          <a:lstStyle/>
          <a:p>
            <a:endParaRPr/>
          </a:p>
        </p:txBody>
      </p:sp>
      <p:sp>
        <p:nvSpPr>
          <p:cNvPr id="449" name="bk object 449"/>
          <p:cNvSpPr/>
          <p:nvPr/>
        </p:nvSpPr>
        <p:spPr>
          <a:xfrm>
            <a:off x="13322033" y="5902815"/>
            <a:ext cx="129539" cy="88265"/>
          </a:xfrm>
          <a:custGeom>
            <a:avLst/>
            <a:gdLst/>
            <a:ahLst/>
            <a:cxnLst/>
            <a:rect l="l" t="t" r="r" b="b"/>
            <a:pathLst>
              <a:path w="129540" h="88264">
                <a:moveTo>
                  <a:pt x="0" y="75057"/>
                </a:moveTo>
                <a:lnTo>
                  <a:pt x="5626" y="0"/>
                </a:lnTo>
                <a:lnTo>
                  <a:pt x="129006" y="12611"/>
                </a:lnTo>
                <a:lnTo>
                  <a:pt x="119786" y="87706"/>
                </a:lnTo>
              </a:path>
            </a:pathLst>
          </a:custGeom>
          <a:ln w="3175">
            <a:solidFill>
              <a:srgbClr val="5C6F7C"/>
            </a:solidFill>
          </a:ln>
        </p:spPr>
        <p:txBody>
          <a:bodyPr wrap="square" lIns="0" tIns="0" rIns="0" bIns="0" rtlCol="0"/>
          <a:lstStyle/>
          <a:p>
            <a:endParaRPr/>
          </a:p>
        </p:txBody>
      </p:sp>
      <p:sp>
        <p:nvSpPr>
          <p:cNvPr id="450" name="bk object 450"/>
          <p:cNvSpPr/>
          <p:nvPr/>
        </p:nvSpPr>
        <p:spPr>
          <a:xfrm>
            <a:off x="12983032" y="6174200"/>
            <a:ext cx="97155" cy="10160"/>
          </a:xfrm>
          <a:custGeom>
            <a:avLst/>
            <a:gdLst/>
            <a:ahLst/>
            <a:cxnLst/>
            <a:rect l="l" t="t" r="r" b="b"/>
            <a:pathLst>
              <a:path w="97155" h="10160">
                <a:moveTo>
                  <a:pt x="96659" y="10083"/>
                </a:moveTo>
                <a:lnTo>
                  <a:pt x="0" y="0"/>
                </a:lnTo>
              </a:path>
            </a:pathLst>
          </a:custGeom>
          <a:ln w="3175">
            <a:solidFill>
              <a:srgbClr val="5C6F7C"/>
            </a:solidFill>
          </a:ln>
        </p:spPr>
        <p:txBody>
          <a:bodyPr wrap="square" lIns="0" tIns="0" rIns="0" bIns="0" rtlCol="0"/>
          <a:lstStyle/>
          <a:p>
            <a:endParaRPr/>
          </a:p>
        </p:txBody>
      </p:sp>
      <p:sp>
        <p:nvSpPr>
          <p:cNvPr id="451" name="bk object 451"/>
          <p:cNvSpPr/>
          <p:nvPr/>
        </p:nvSpPr>
        <p:spPr>
          <a:xfrm>
            <a:off x="13079696" y="6119854"/>
            <a:ext cx="129539" cy="75565"/>
          </a:xfrm>
          <a:custGeom>
            <a:avLst/>
            <a:gdLst/>
            <a:ahLst/>
            <a:cxnLst/>
            <a:rect l="l" t="t" r="r" b="b"/>
            <a:pathLst>
              <a:path w="129540" h="75564">
                <a:moveTo>
                  <a:pt x="129476" y="0"/>
                </a:moveTo>
                <a:lnTo>
                  <a:pt x="119430" y="75222"/>
                </a:lnTo>
                <a:lnTo>
                  <a:pt x="0" y="64427"/>
                </a:lnTo>
              </a:path>
            </a:pathLst>
          </a:custGeom>
          <a:ln w="3175">
            <a:solidFill>
              <a:srgbClr val="5C6F7C"/>
            </a:solidFill>
          </a:ln>
        </p:spPr>
        <p:txBody>
          <a:bodyPr wrap="square" lIns="0" tIns="0" rIns="0" bIns="0" rtlCol="0"/>
          <a:lstStyle/>
          <a:p>
            <a:endParaRPr/>
          </a:p>
        </p:txBody>
      </p:sp>
      <p:sp>
        <p:nvSpPr>
          <p:cNvPr id="452" name="bk object 452"/>
          <p:cNvSpPr/>
          <p:nvPr/>
        </p:nvSpPr>
        <p:spPr>
          <a:xfrm>
            <a:off x="12806715" y="1120178"/>
            <a:ext cx="120650" cy="68580"/>
          </a:xfrm>
          <a:custGeom>
            <a:avLst/>
            <a:gdLst/>
            <a:ahLst/>
            <a:cxnLst/>
            <a:rect l="l" t="t" r="r" b="b"/>
            <a:pathLst>
              <a:path w="120650" h="68580">
                <a:moveTo>
                  <a:pt x="0" y="0"/>
                </a:moveTo>
                <a:lnTo>
                  <a:pt x="20586" y="68160"/>
                </a:lnTo>
                <a:lnTo>
                  <a:pt x="120586" y="36830"/>
                </a:lnTo>
              </a:path>
            </a:pathLst>
          </a:custGeom>
          <a:ln w="3175">
            <a:solidFill>
              <a:srgbClr val="5C6F7C"/>
            </a:solidFill>
          </a:ln>
        </p:spPr>
        <p:txBody>
          <a:bodyPr wrap="square" lIns="0" tIns="0" rIns="0" bIns="0" rtlCol="0"/>
          <a:lstStyle/>
          <a:p>
            <a:endParaRPr/>
          </a:p>
        </p:txBody>
      </p:sp>
      <p:sp>
        <p:nvSpPr>
          <p:cNvPr id="453" name="bk object 453"/>
          <p:cNvSpPr/>
          <p:nvPr/>
        </p:nvSpPr>
        <p:spPr>
          <a:xfrm>
            <a:off x="5941677" y="4679700"/>
            <a:ext cx="40005" cy="123189"/>
          </a:xfrm>
          <a:custGeom>
            <a:avLst/>
            <a:gdLst/>
            <a:ahLst/>
            <a:cxnLst/>
            <a:rect l="l" t="t" r="r" b="b"/>
            <a:pathLst>
              <a:path w="40004" h="123189">
                <a:moveTo>
                  <a:pt x="0" y="122809"/>
                </a:moveTo>
                <a:lnTo>
                  <a:pt x="39878" y="0"/>
                </a:lnTo>
              </a:path>
            </a:pathLst>
          </a:custGeom>
          <a:ln w="3175">
            <a:solidFill>
              <a:srgbClr val="5C6F7C"/>
            </a:solidFill>
          </a:ln>
        </p:spPr>
        <p:txBody>
          <a:bodyPr wrap="square" lIns="0" tIns="0" rIns="0" bIns="0" rtlCol="0"/>
          <a:lstStyle/>
          <a:p>
            <a:endParaRPr/>
          </a:p>
        </p:txBody>
      </p:sp>
      <p:sp>
        <p:nvSpPr>
          <p:cNvPr id="454" name="bk object 454"/>
          <p:cNvSpPr/>
          <p:nvPr/>
        </p:nvSpPr>
        <p:spPr>
          <a:xfrm>
            <a:off x="2695811" y="447278"/>
            <a:ext cx="171450" cy="129539"/>
          </a:xfrm>
          <a:custGeom>
            <a:avLst/>
            <a:gdLst/>
            <a:ahLst/>
            <a:cxnLst/>
            <a:rect l="l" t="t" r="r" b="b"/>
            <a:pathLst>
              <a:path w="171450" h="129540">
                <a:moveTo>
                  <a:pt x="0" y="23977"/>
                </a:moveTo>
                <a:lnTo>
                  <a:pt x="18808" y="0"/>
                </a:lnTo>
                <a:lnTo>
                  <a:pt x="128562" y="46596"/>
                </a:lnTo>
                <a:lnTo>
                  <a:pt x="170903" y="129349"/>
                </a:lnTo>
              </a:path>
            </a:pathLst>
          </a:custGeom>
          <a:ln w="3175">
            <a:solidFill>
              <a:srgbClr val="5C6F7C"/>
            </a:solidFill>
          </a:ln>
        </p:spPr>
        <p:txBody>
          <a:bodyPr wrap="square" lIns="0" tIns="0" rIns="0" bIns="0" rtlCol="0"/>
          <a:lstStyle/>
          <a:p>
            <a:endParaRPr/>
          </a:p>
        </p:txBody>
      </p:sp>
      <p:sp>
        <p:nvSpPr>
          <p:cNvPr id="455" name="bk object 455"/>
          <p:cNvSpPr/>
          <p:nvPr/>
        </p:nvSpPr>
        <p:spPr>
          <a:xfrm>
            <a:off x="606797" y="8964490"/>
            <a:ext cx="45720" cy="30480"/>
          </a:xfrm>
          <a:custGeom>
            <a:avLst/>
            <a:gdLst/>
            <a:ahLst/>
            <a:cxnLst/>
            <a:rect l="l" t="t" r="r" b="b"/>
            <a:pathLst>
              <a:path w="45720" h="30479">
                <a:moveTo>
                  <a:pt x="0" y="30251"/>
                </a:moveTo>
                <a:lnTo>
                  <a:pt x="45161" y="0"/>
                </a:lnTo>
              </a:path>
            </a:pathLst>
          </a:custGeom>
          <a:ln w="3175">
            <a:solidFill>
              <a:srgbClr val="5C6F7C"/>
            </a:solidFill>
          </a:ln>
        </p:spPr>
        <p:txBody>
          <a:bodyPr wrap="square" lIns="0" tIns="0" rIns="0" bIns="0" rtlCol="0"/>
          <a:lstStyle/>
          <a:p>
            <a:endParaRPr/>
          </a:p>
        </p:txBody>
      </p:sp>
      <p:sp>
        <p:nvSpPr>
          <p:cNvPr id="456" name="bk object 456"/>
          <p:cNvSpPr/>
          <p:nvPr/>
        </p:nvSpPr>
        <p:spPr>
          <a:xfrm>
            <a:off x="11407198" y="4943107"/>
            <a:ext cx="96520" cy="31750"/>
          </a:xfrm>
          <a:custGeom>
            <a:avLst/>
            <a:gdLst/>
            <a:ahLst/>
            <a:cxnLst/>
            <a:rect l="l" t="t" r="r" b="b"/>
            <a:pathLst>
              <a:path w="96520" h="31750">
                <a:moveTo>
                  <a:pt x="0" y="0"/>
                </a:moveTo>
                <a:lnTo>
                  <a:pt x="96443" y="31496"/>
                </a:lnTo>
              </a:path>
            </a:pathLst>
          </a:custGeom>
          <a:ln w="3175">
            <a:solidFill>
              <a:srgbClr val="5C6F7C"/>
            </a:solidFill>
          </a:ln>
        </p:spPr>
        <p:txBody>
          <a:bodyPr wrap="square" lIns="0" tIns="0" rIns="0" bIns="0" rtlCol="0"/>
          <a:lstStyle/>
          <a:p>
            <a:endParaRPr/>
          </a:p>
        </p:txBody>
      </p:sp>
      <p:sp>
        <p:nvSpPr>
          <p:cNvPr id="457" name="bk object 457"/>
          <p:cNvSpPr/>
          <p:nvPr/>
        </p:nvSpPr>
        <p:spPr>
          <a:xfrm>
            <a:off x="12450557" y="1948733"/>
            <a:ext cx="241300" cy="146685"/>
          </a:xfrm>
          <a:custGeom>
            <a:avLst/>
            <a:gdLst/>
            <a:ahLst/>
            <a:cxnLst/>
            <a:rect l="l" t="t" r="r" b="b"/>
            <a:pathLst>
              <a:path w="241300" h="146685">
                <a:moveTo>
                  <a:pt x="240792" y="146392"/>
                </a:moveTo>
                <a:lnTo>
                  <a:pt x="153047" y="93027"/>
                </a:lnTo>
                <a:lnTo>
                  <a:pt x="0" y="0"/>
                </a:lnTo>
              </a:path>
            </a:pathLst>
          </a:custGeom>
          <a:ln w="3175">
            <a:solidFill>
              <a:srgbClr val="5C6F7C"/>
            </a:solidFill>
          </a:ln>
        </p:spPr>
        <p:txBody>
          <a:bodyPr wrap="square" lIns="0" tIns="0" rIns="0" bIns="0" rtlCol="0"/>
          <a:lstStyle/>
          <a:p>
            <a:endParaRPr/>
          </a:p>
        </p:txBody>
      </p:sp>
      <p:sp>
        <p:nvSpPr>
          <p:cNvPr id="458" name="bk object 458"/>
          <p:cNvSpPr/>
          <p:nvPr/>
        </p:nvSpPr>
        <p:spPr>
          <a:xfrm>
            <a:off x="8309913" y="5563950"/>
            <a:ext cx="37465" cy="3810"/>
          </a:xfrm>
          <a:custGeom>
            <a:avLst/>
            <a:gdLst/>
            <a:ahLst/>
            <a:cxnLst/>
            <a:rect l="l" t="t" r="r" b="b"/>
            <a:pathLst>
              <a:path w="37465" h="3810">
                <a:moveTo>
                  <a:pt x="-1270" y="1733"/>
                </a:moveTo>
                <a:lnTo>
                  <a:pt x="38227" y="1733"/>
                </a:lnTo>
              </a:path>
            </a:pathLst>
          </a:custGeom>
          <a:ln w="6007">
            <a:solidFill>
              <a:srgbClr val="5C6F7C"/>
            </a:solidFill>
          </a:ln>
        </p:spPr>
        <p:txBody>
          <a:bodyPr wrap="square" lIns="0" tIns="0" rIns="0" bIns="0" rtlCol="0"/>
          <a:lstStyle/>
          <a:p>
            <a:endParaRPr/>
          </a:p>
        </p:txBody>
      </p:sp>
      <p:sp>
        <p:nvSpPr>
          <p:cNvPr id="459" name="bk object 459"/>
          <p:cNvSpPr/>
          <p:nvPr/>
        </p:nvSpPr>
        <p:spPr>
          <a:xfrm>
            <a:off x="5025622" y="2169788"/>
            <a:ext cx="14604" cy="22860"/>
          </a:xfrm>
          <a:custGeom>
            <a:avLst/>
            <a:gdLst/>
            <a:ahLst/>
            <a:cxnLst/>
            <a:rect l="l" t="t" r="r" b="b"/>
            <a:pathLst>
              <a:path w="14604" h="22860">
                <a:moveTo>
                  <a:pt x="0" y="0"/>
                </a:moveTo>
                <a:lnTo>
                  <a:pt x="14071" y="22402"/>
                </a:lnTo>
              </a:path>
            </a:pathLst>
          </a:custGeom>
          <a:ln w="3175">
            <a:solidFill>
              <a:srgbClr val="5C6F7C"/>
            </a:solidFill>
          </a:ln>
        </p:spPr>
        <p:txBody>
          <a:bodyPr wrap="square" lIns="0" tIns="0" rIns="0" bIns="0" rtlCol="0"/>
          <a:lstStyle/>
          <a:p>
            <a:endParaRPr/>
          </a:p>
        </p:txBody>
      </p:sp>
      <p:sp>
        <p:nvSpPr>
          <p:cNvPr id="460" name="bk object 460"/>
          <p:cNvSpPr/>
          <p:nvPr/>
        </p:nvSpPr>
        <p:spPr>
          <a:xfrm>
            <a:off x="4074057" y="7985285"/>
            <a:ext cx="60960" cy="0"/>
          </a:xfrm>
          <a:custGeom>
            <a:avLst/>
            <a:gdLst/>
            <a:ahLst/>
            <a:cxnLst/>
            <a:rect l="l" t="t" r="r" b="b"/>
            <a:pathLst>
              <a:path w="60960">
                <a:moveTo>
                  <a:pt x="0" y="0"/>
                </a:moveTo>
                <a:lnTo>
                  <a:pt x="60519" y="0"/>
                </a:lnTo>
              </a:path>
            </a:pathLst>
          </a:custGeom>
          <a:ln w="5753">
            <a:solidFill>
              <a:srgbClr val="5C6F7C"/>
            </a:solidFill>
          </a:ln>
        </p:spPr>
        <p:txBody>
          <a:bodyPr wrap="square" lIns="0" tIns="0" rIns="0" bIns="0" rtlCol="0"/>
          <a:lstStyle/>
          <a:p>
            <a:endParaRPr/>
          </a:p>
        </p:txBody>
      </p:sp>
      <p:sp>
        <p:nvSpPr>
          <p:cNvPr id="461" name="bk object 461"/>
          <p:cNvSpPr/>
          <p:nvPr/>
        </p:nvSpPr>
        <p:spPr>
          <a:xfrm>
            <a:off x="7307905" y="4367123"/>
            <a:ext cx="22225" cy="81915"/>
          </a:xfrm>
          <a:custGeom>
            <a:avLst/>
            <a:gdLst/>
            <a:ahLst/>
            <a:cxnLst/>
            <a:rect l="l" t="t" r="r" b="b"/>
            <a:pathLst>
              <a:path w="22225" h="81914">
                <a:moveTo>
                  <a:pt x="22072" y="0"/>
                </a:moveTo>
                <a:lnTo>
                  <a:pt x="0" y="81597"/>
                </a:lnTo>
              </a:path>
            </a:pathLst>
          </a:custGeom>
          <a:ln w="3175">
            <a:solidFill>
              <a:srgbClr val="5C6F7C"/>
            </a:solidFill>
          </a:ln>
        </p:spPr>
        <p:txBody>
          <a:bodyPr wrap="square" lIns="0" tIns="0" rIns="0" bIns="0" rtlCol="0"/>
          <a:lstStyle/>
          <a:p>
            <a:endParaRPr/>
          </a:p>
        </p:txBody>
      </p:sp>
      <p:sp>
        <p:nvSpPr>
          <p:cNvPr id="462" name="bk object 462"/>
          <p:cNvSpPr/>
          <p:nvPr/>
        </p:nvSpPr>
        <p:spPr>
          <a:xfrm>
            <a:off x="6229846" y="5318074"/>
            <a:ext cx="635" cy="54610"/>
          </a:xfrm>
          <a:custGeom>
            <a:avLst/>
            <a:gdLst/>
            <a:ahLst/>
            <a:cxnLst/>
            <a:rect l="l" t="t" r="r" b="b"/>
            <a:pathLst>
              <a:path w="635" h="54610">
                <a:moveTo>
                  <a:pt x="0" y="0"/>
                </a:moveTo>
                <a:lnTo>
                  <a:pt x="139" y="54381"/>
                </a:lnTo>
              </a:path>
            </a:pathLst>
          </a:custGeom>
          <a:ln w="3175">
            <a:solidFill>
              <a:srgbClr val="5C6F7C"/>
            </a:solidFill>
          </a:ln>
        </p:spPr>
        <p:txBody>
          <a:bodyPr wrap="square" lIns="0" tIns="0" rIns="0" bIns="0" rtlCol="0"/>
          <a:lstStyle/>
          <a:p>
            <a:endParaRPr/>
          </a:p>
        </p:txBody>
      </p:sp>
      <p:sp>
        <p:nvSpPr>
          <p:cNvPr id="463" name="bk object 463"/>
          <p:cNvSpPr/>
          <p:nvPr/>
        </p:nvSpPr>
        <p:spPr>
          <a:xfrm>
            <a:off x="2815878" y="6369513"/>
            <a:ext cx="85090" cy="8890"/>
          </a:xfrm>
          <a:custGeom>
            <a:avLst/>
            <a:gdLst/>
            <a:ahLst/>
            <a:cxnLst/>
            <a:rect l="l" t="t" r="r" b="b"/>
            <a:pathLst>
              <a:path w="85089" h="8889">
                <a:moveTo>
                  <a:pt x="0" y="0"/>
                </a:moveTo>
                <a:lnTo>
                  <a:pt x="84582" y="8724"/>
                </a:lnTo>
              </a:path>
            </a:pathLst>
          </a:custGeom>
          <a:ln w="3175">
            <a:solidFill>
              <a:srgbClr val="5C6F7C"/>
            </a:solidFill>
          </a:ln>
        </p:spPr>
        <p:txBody>
          <a:bodyPr wrap="square" lIns="0" tIns="0" rIns="0" bIns="0" rtlCol="0"/>
          <a:lstStyle/>
          <a:p>
            <a:endParaRPr/>
          </a:p>
        </p:txBody>
      </p:sp>
      <p:sp>
        <p:nvSpPr>
          <p:cNvPr id="464" name="bk object 464"/>
          <p:cNvSpPr/>
          <p:nvPr/>
        </p:nvSpPr>
        <p:spPr>
          <a:xfrm>
            <a:off x="11340238" y="5293864"/>
            <a:ext cx="52069" cy="10160"/>
          </a:xfrm>
          <a:custGeom>
            <a:avLst/>
            <a:gdLst/>
            <a:ahLst/>
            <a:cxnLst/>
            <a:rect l="l" t="t" r="r" b="b"/>
            <a:pathLst>
              <a:path w="52070" h="10160">
                <a:moveTo>
                  <a:pt x="0" y="0"/>
                </a:moveTo>
                <a:lnTo>
                  <a:pt x="51841" y="9575"/>
                </a:lnTo>
              </a:path>
            </a:pathLst>
          </a:custGeom>
          <a:ln w="3175">
            <a:solidFill>
              <a:srgbClr val="5C6F7C"/>
            </a:solidFill>
          </a:ln>
        </p:spPr>
        <p:txBody>
          <a:bodyPr wrap="square" lIns="0" tIns="0" rIns="0" bIns="0" rtlCol="0"/>
          <a:lstStyle/>
          <a:p>
            <a:endParaRPr/>
          </a:p>
        </p:txBody>
      </p:sp>
      <p:sp>
        <p:nvSpPr>
          <p:cNvPr id="465" name="bk object 465"/>
          <p:cNvSpPr/>
          <p:nvPr/>
        </p:nvSpPr>
        <p:spPr>
          <a:xfrm>
            <a:off x="12881341" y="2453801"/>
            <a:ext cx="1113790" cy="1119505"/>
          </a:xfrm>
          <a:custGeom>
            <a:avLst/>
            <a:gdLst/>
            <a:ahLst/>
            <a:cxnLst/>
            <a:rect l="l" t="t" r="r" b="b"/>
            <a:pathLst>
              <a:path w="1113790" h="1119504">
                <a:moveTo>
                  <a:pt x="1113320" y="1119466"/>
                </a:moveTo>
                <a:lnTo>
                  <a:pt x="1081201" y="804291"/>
                </a:lnTo>
                <a:lnTo>
                  <a:pt x="1050340" y="501294"/>
                </a:lnTo>
                <a:lnTo>
                  <a:pt x="631685" y="420204"/>
                </a:lnTo>
                <a:lnTo>
                  <a:pt x="567486" y="408457"/>
                </a:lnTo>
                <a:lnTo>
                  <a:pt x="169405" y="123355"/>
                </a:lnTo>
                <a:lnTo>
                  <a:pt x="0" y="0"/>
                </a:lnTo>
              </a:path>
            </a:pathLst>
          </a:custGeom>
          <a:ln w="3175">
            <a:solidFill>
              <a:srgbClr val="5C6F7C"/>
            </a:solidFill>
          </a:ln>
        </p:spPr>
        <p:txBody>
          <a:bodyPr wrap="square" lIns="0" tIns="0" rIns="0" bIns="0" rtlCol="0"/>
          <a:lstStyle/>
          <a:p>
            <a:endParaRPr/>
          </a:p>
        </p:txBody>
      </p:sp>
      <p:sp>
        <p:nvSpPr>
          <p:cNvPr id="466" name="bk object 466"/>
          <p:cNvSpPr/>
          <p:nvPr/>
        </p:nvSpPr>
        <p:spPr>
          <a:xfrm>
            <a:off x="13644748" y="4701479"/>
            <a:ext cx="27940" cy="121285"/>
          </a:xfrm>
          <a:custGeom>
            <a:avLst/>
            <a:gdLst/>
            <a:ahLst/>
            <a:cxnLst/>
            <a:rect l="l" t="t" r="r" b="b"/>
            <a:pathLst>
              <a:path w="27940" h="121285">
                <a:moveTo>
                  <a:pt x="8775" y="0"/>
                </a:moveTo>
                <a:lnTo>
                  <a:pt x="0" y="116205"/>
                </a:lnTo>
                <a:lnTo>
                  <a:pt x="27774" y="120891"/>
                </a:lnTo>
              </a:path>
            </a:pathLst>
          </a:custGeom>
          <a:ln w="3175">
            <a:solidFill>
              <a:srgbClr val="5C6F7C"/>
            </a:solidFill>
          </a:ln>
        </p:spPr>
        <p:txBody>
          <a:bodyPr wrap="square" lIns="0" tIns="0" rIns="0" bIns="0" rtlCol="0"/>
          <a:lstStyle/>
          <a:p>
            <a:endParaRPr/>
          </a:p>
        </p:txBody>
      </p:sp>
      <p:sp>
        <p:nvSpPr>
          <p:cNvPr id="467" name="bk object 467"/>
          <p:cNvSpPr/>
          <p:nvPr/>
        </p:nvSpPr>
        <p:spPr>
          <a:xfrm>
            <a:off x="8479024" y="6104227"/>
            <a:ext cx="4445" cy="20955"/>
          </a:xfrm>
          <a:custGeom>
            <a:avLst/>
            <a:gdLst/>
            <a:ahLst/>
            <a:cxnLst/>
            <a:rect l="l" t="t" r="r" b="b"/>
            <a:pathLst>
              <a:path w="4445" h="20954">
                <a:moveTo>
                  <a:pt x="4445" y="0"/>
                </a:moveTo>
                <a:lnTo>
                  <a:pt x="0" y="20370"/>
                </a:lnTo>
              </a:path>
            </a:pathLst>
          </a:custGeom>
          <a:ln w="3175">
            <a:solidFill>
              <a:srgbClr val="5C6F7C"/>
            </a:solidFill>
          </a:ln>
        </p:spPr>
        <p:txBody>
          <a:bodyPr wrap="square" lIns="0" tIns="0" rIns="0" bIns="0" rtlCol="0"/>
          <a:lstStyle/>
          <a:p>
            <a:endParaRPr/>
          </a:p>
        </p:txBody>
      </p:sp>
      <p:sp>
        <p:nvSpPr>
          <p:cNvPr id="468" name="bk object 468"/>
          <p:cNvSpPr/>
          <p:nvPr/>
        </p:nvSpPr>
        <p:spPr>
          <a:xfrm>
            <a:off x="13360603" y="1765453"/>
            <a:ext cx="98425" cy="52705"/>
          </a:xfrm>
          <a:custGeom>
            <a:avLst/>
            <a:gdLst/>
            <a:ahLst/>
            <a:cxnLst/>
            <a:rect l="l" t="t" r="r" b="b"/>
            <a:pathLst>
              <a:path w="98425" h="52705">
                <a:moveTo>
                  <a:pt x="97980" y="52095"/>
                </a:moveTo>
                <a:lnTo>
                  <a:pt x="0" y="0"/>
                </a:lnTo>
              </a:path>
            </a:pathLst>
          </a:custGeom>
          <a:ln w="3175">
            <a:solidFill>
              <a:srgbClr val="5C6F7C"/>
            </a:solidFill>
          </a:ln>
        </p:spPr>
        <p:txBody>
          <a:bodyPr wrap="square" lIns="0" tIns="0" rIns="0" bIns="0" rtlCol="0"/>
          <a:lstStyle/>
          <a:p>
            <a:endParaRPr/>
          </a:p>
        </p:txBody>
      </p:sp>
      <p:sp>
        <p:nvSpPr>
          <p:cNvPr id="469" name="bk object 469"/>
          <p:cNvSpPr/>
          <p:nvPr/>
        </p:nvSpPr>
        <p:spPr>
          <a:xfrm>
            <a:off x="5723216" y="4441575"/>
            <a:ext cx="50800" cy="151765"/>
          </a:xfrm>
          <a:custGeom>
            <a:avLst/>
            <a:gdLst/>
            <a:ahLst/>
            <a:cxnLst/>
            <a:rect l="l" t="t" r="r" b="b"/>
            <a:pathLst>
              <a:path w="50800" h="151764">
                <a:moveTo>
                  <a:pt x="50546" y="0"/>
                </a:moveTo>
                <a:lnTo>
                  <a:pt x="0" y="151498"/>
                </a:lnTo>
              </a:path>
            </a:pathLst>
          </a:custGeom>
          <a:ln w="3175">
            <a:solidFill>
              <a:srgbClr val="5C6F7C"/>
            </a:solidFill>
          </a:ln>
        </p:spPr>
        <p:txBody>
          <a:bodyPr wrap="square" lIns="0" tIns="0" rIns="0" bIns="0" rtlCol="0"/>
          <a:lstStyle/>
          <a:p>
            <a:endParaRPr/>
          </a:p>
        </p:txBody>
      </p:sp>
      <p:sp>
        <p:nvSpPr>
          <p:cNvPr id="470" name="bk object 470"/>
          <p:cNvSpPr/>
          <p:nvPr/>
        </p:nvSpPr>
        <p:spPr>
          <a:xfrm>
            <a:off x="10489666" y="8625888"/>
            <a:ext cx="150495" cy="17780"/>
          </a:xfrm>
          <a:custGeom>
            <a:avLst/>
            <a:gdLst/>
            <a:ahLst/>
            <a:cxnLst/>
            <a:rect l="l" t="t" r="r" b="b"/>
            <a:pathLst>
              <a:path w="150495" h="17779">
                <a:moveTo>
                  <a:pt x="150012" y="17310"/>
                </a:moveTo>
                <a:lnTo>
                  <a:pt x="0" y="0"/>
                </a:lnTo>
              </a:path>
            </a:pathLst>
          </a:custGeom>
          <a:ln w="3175">
            <a:solidFill>
              <a:srgbClr val="5C6F7C"/>
            </a:solidFill>
          </a:ln>
        </p:spPr>
        <p:txBody>
          <a:bodyPr wrap="square" lIns="0" tIns="0" rIns="0" bIns="0" rtlCol="0"/>
          <a:lstStyle/>
          <a:p>
            <a:endParaRPr/>
          </a:p>
        </p:txBody>
      </p:sp>
      <p:sp>
        <p:nvSpPr>
          <p:cNvPr id="471" name="bk object 471"/>
          <p:cNvSpPr/>
          <p:nvPr/>
        </p:nvSpPr>
        <p:spPr>
          <a:xfrm>
            <a:off x="10426133" y="1781624"/>
            <a:ext cx="50800" cy="6350"/>
          </a:xfrm>
          <a:custGeom>
            <a:avLst/>
            <a:gdLst/>
            <a:ahLst/>
            <a:cxnLst/>
            <a:rect l="l" t="t" r="r" b="b"/>
            <a:pathLst>
              <a:path w="50800" h="6350">
                <a:moveTo>
                  <a:pt x="50355" y="6121"/>
                </a:moveTo>
                <a:lnTo>
                  <a:pt x="0" y="0"/>
                </a:lnTo>
              </a:path>
            </a:pathLst>
          </a:custGeom>
          <a:ln w="3175">
            <a:solidFill>
              <a:srgbClr val="5C6F7C"/>
            </a:solidFill>
          </a:ln>
        </p:spPr>
        <p:txBody>
          <a:bodyPr wrap="square" lIns="0" tIns="0" rIns="0" bIns="0" rtlCol="0"/>
          <a:lstStyle/>
          <a:p>
            <a:endParaRPr/>
          </a:p>
        </p:txBody>
      </p:sp>
      <p:sp>
        <p:nvSpPr>
          <p:cNvPr id="472" name="bk object 472"/>
          <p:cNvSpPr/>
          <p:nvPr/>
        </p:nvSpPr>
        <p:spPr>
          <a:xfrm>
            <a:off x="11887552" y="2094239"/>
            <a:ext cx="3175" cy="32384"/>
          </a:xfrm>
          <a:custGeom>
            <a:avLst/>
            <a:gdLst/>
            <a:ahLst/>
            <a:cxnLst/>
            <a:rect l="l" t="t" r="r" b="b"/>
            <a:pathLst>
              <a:path w="3175" h="32385">
                <a:moveTo>
                  <a:pt x="1543" y="-1270"/>
                </a:moveTo>
                <a:lnTo>
                  <a:pt x="1543" y="33286"/>
                </a:lnTo>
              </a:path>
            </a:pathLst>
          </a:custGeom>
          <a:ln w="5626">
            <a:solidFill>
              <a:srgbClr val="5C6F7C"/>
            </a:solidFill>
          </a:ln>
        </p:spPr>
        <p:txBody>
          <a:bodyPr wrap="square" lIns="0" tIns="0" rIns="0" bIns="0" rtlCol="0"/>
          <a:lstStyle/>
          <a:p>
            <a:endParaRPr/>
          </a:p>
        </p:txBody>
      </p:sp>
      <p:sp>
        <p:nvSpPr>
          <p:cNvPr id="473" name="bk object 473"/>
          <p:cNvSpPr/>
          <p:nvPr/>
        </p:nvSpPr>
        <p:spPr>
          <a:xfrm>
            <a:off x="12485096" y="4709157"/>
            <a:ext cx="102235" cy="5715"/>
          </a:xfrm>
          <a:custGeom>
            <a:avLst/>
            <a:gdLst/>
            <a:ahLst/>
            <a:cxnLst/>
            <a:rect l="l" t="t" r="r" b="b"/>
            <a:pathLst>
              <a:path w="102234" h="5714">
                <a:moveTo>
                  <a:pt x="101676" y="5232"/>
                </a:moveTo>
                <a:lnTo>
                  <a:pt x="0" y="0"/>
                </a:lnTo>
              </a:path>
            </a:pathLst>
          </a:custGeom>
          <a:ln w="3175">
            <a:solidFill>
              <a:srgbClr val="5C6F7C"/>
            </a:solidFill>
          </a:ln>
        </p:spPr>
        <p:txBody>
          <a:bodyPr wrap="square" lIns="0" tIns="0" rIns="0" bIns="0" rtlCol="0"/>
          <a:lstStyle/>
          <a:p>
            <a:endParaRPr/>
          </a:p>
        </p:txBody>
      </p:sp>
      <p:sp>
        <p:nvSpPr>
          <p:cNvPr id="474" name="bk object 474"/>
          <p:cNvSpPr/>
          <p:nvPr/>
        </p:nvSpPr>
        <p:spPr>
          <a:xfrm>
            <a:off x="8257275" y="1159300"/>
            <a:ext cx="67310" cy="6985"/>
          </a:xfrm>
          <a:custGeom>
            <a:avLst/>
            <a:gdLst/>
            <a:ahLst/>
            <a:cxnLst/>
            <a:rect l="l" t="t" r="r" b="b"/>
            <a:pathLst>
              <a:path w="67309" h="6984">
                <a:moveTo>
                  <a:pt x="-1270" y="3321"/>
                </a:moveTo>
                <a:lnTo>
                  <a:pt x="67995" y="3321"/>
                </a:lnTo>
              </a:path>
            </a:pathLst>
          </a:custGeom>
          <a:ln w="9182">
            <a:solidFill>
              <a:srgbClr val="5C6F7C"/>
            </a:solidFill>
          </a:ln>
        </p:spPr>
        <p:txBody>
          <a:bodyPr wrap="square" lIns="0" tIns="0" rIns="0" bIns="0" rtlCol="0"/>
          <a:lstStyle/>
          <a:p>
            <a:endParaRPr/>
          </a:p>
        </p:txBody>
      </p:sp>
      <p:sp>
        <p:nvSpPr>
          <p:cNvPr id="475" name="bk object 475"/>
          <p:cNvSpPr/>
          <p:nvPr/>
        </p:nvSpPr>
        <p:spPr>
          <a:xfrm>
            <a:off x="13388187" y="965409"/>
            <a:ext cx="60325" cy="70485"/>
          </a:xfrm>
          <a:custGeom>
            <a:avLst/>
            <a:gdLst/>
            <a:ahLst/>
            <a:cxnLst/>
            <a:rect l="l" t="t" r="r" b="b"/>
            <a:pathLst>
              <a:path w="60325" h="70484">
                <a:moveTo>
                  <a:pt x="0" y="0"/>
                </a:moveTo>
                <a:lnTo>
                  <a:pt x="15849" y="70116"/>
                </a:lnTo>
                <a:lnTo>
                  <a:pt x="60032" y="63360"/>
                </a:lnTo>
              </a:path>
            </a:pathLst>
          </a:custGeom>
          <a:ln w="3175">
            <a:solidFill>
              <a:srgbClr val="5C6F7C"/>
            </a:solidFill>
          </a:ln>
        </p:spPr>
        <p:txBody>
          <a:bodyPr wrap="square" lIns="0" tIns="0" rIns="0" bIns="0" rtlCol="0"/>
          <a:lstStyle/>
          <a:p>
            <a:endParaRPr/>
          </a:p>
        </p:txBody>
      </p:sp>
      <p:sp>
        <p:nvSpPr>
          <p:cNvPr id="476" name="bk object 476"/>
          <p:cNvSpPr/>
          <p:nvPr/>
        </p:nvSpPr>
        <p:spPr>
          <a:xfrm>
            <a:off x="12379434" y="4702564"/>
            <a:ext cx="106045" cy="6985"/>
          </a:xfrm>
          <a:custGeom>
            <a:avLst/>
            <a:gdLst/>
            <a:ahLst/>
            <a:cxnLst/>
            <a:rect l="l" t="t" r="r" b="b"/>
            <a:pathLst>
              <a:path w="106045" h="6985">
                <a:moveTo>
                  <a:pt x="105664" y="6591"/>
                </a:moveTo>
                <a:lnTo>
                  <a:pt x="0" y="0"/>
                </a:lnTo>
              </a:path>
            </a:pathLst>
          </a:custGeom>
          <a:ln w="3175">
            <a:solidFill>
              <a:srgbClr val="5C6F7C"/>
            </a:solidFill>
          </a:ln>
        </p:spPr>
        <p:txBody>
          <a:bodyPr wrap="square" lIns="0" tIns="0" rIns="0" bIns="0" rtlCol="0"/>
          <a:lstStyle/>
          <a:p>
            <a:endParaRPr/>
          </a:p>
        </p:txBody>
      </p:sp>
      <p:sp>
        <p:nvSpPr>
          <p:cNvPr id="477" name="bk object 477"/>
          <p:cNvSpPr/>
          <p:nvPr/>
        </p:nvSpPr>
        <p:spPr>
          <a:xfrm>
            <a:off x="12764043" y="2453802"/>
            <a:ext cx="117475" cy="484505"/>
          </a:xfrm>
          <a:custGeom>
            <a:avLst/>
            <a:gdLst/>
            <a:ahLst/>
            <a:cxnLst/>
            <a:rect l="l" t="t" r="r" b="b"/>
            <a:pathLst>
              <a:path w="117475" h="484505">
                <a:moveTo>
                  <a:pt x="117297" y="0"/>
                </a:moveTo>
                <a:lnTo>
                  <a:pt x="0" y="484505"/>
                </a:lnTo>
              </a:path>
            </a:pathLst>
          </a:custGeom>
          <a:ln w="3175">
            <a:solidFill>
              <a:srgbClr val="5C6F7C"/>
            </a:solidFill>
          </a:ln>
        </p:spPr>
        <p:txBody>
          <a:bodyPr wrap="square" lIns="0" tIns="0" rIns="0" bIns="0" rtlCol="0"/>
          <a:lstStyle/>
          <a:p>
            <a:endParaRPr/>
          </a:p>
        </p:txBody>
      </p:sp>
      <p:sp>
        <p:nvSpPr>
          <p:cNvPr id="478" name="bk object 478"/>
          <p:cNvSpPr/>
          <p:nvPr/>
        </p:nvSpPr>
        <p:spPr>
          <a:xfrm>
            <a:off x="13227327" y="5708555"/>
            <a:ext cx="81915" cy="82550"/>
          </a:xfrm>
          <a:custGeom>
            <a:avLst/>
            <a:gdLst/>
            <a:ahLst/>
            <a:cxnLst/>
            <a:rect l="l" t="t" r="r" b="b"/>
            <a:pathLst>
              <a:path w="81915" h="82550">
                <a:moveTo>
                  <a:pt x="81534" y="7937"/>
                </a:moveTo>
                <a:lnTo>
                  <a:pt x="73228" y="82105"/>
                </a:lnTo>
                <a:lnTo>
                  <a:pt x="0" y="76123"/>
                </a:lnTo>
                <a:lnTo>
                  <a:pt x="7937" y="0"/>
                </a:lnTo>
              </a:path>
            </a:pathLst>
          </a:custGeom>
          <a:ln w="3175">
            <a:solidFill>
              <a:srgbClr val="5C6F7C"/>
            </a:solidFill>
          </a:ln>
        </p:spPr>
        <p:txBody>
          <a:bodyPr wrap="square" lIns="0" tIns="0" rIns="0" bIns="0" rtlCol="0"/>
          <a:lstStyle/>
          <a:p>
            <a:endParaRPr/>
          </a:p>
        </p:txBody>
      </p:sp>
      <p:sp>
        <p:nvSpPr>
          <p:cNvPr id="479" name="bk object 479"/>
          <p:cNvSpPr/>
          <p:nvPr/>
        </p:nvSpPr>
        <p:spPr>
          <a:xfrm>
            <a:off x="6198622" y="8758859"/>
            <a:ext cx="78105" cy="66040"/>
          </a:xfrm>
          <a:custGeom>
            <a:avLst/>
            <a:gdLst/>
            <a:ahLst/>
            <a:cxnLst/>
            <a:rect l="l" t="t" r="r" b="b"/>
            <a:pathLst>
              <a:path w="78104" h="66040">
                <a:moveTo>
                  <a:pt x="72771" y="65735"/>
                </a:moveTo>
                <a:lnTo>
                  <a:pt x="78079" y="0"/>
                </a:lnTo>
                <a:lnTo>
                  <a:pt x="15811" y="1587"/>
                </a:lnTo>
                <a:lnTo>
                  <a:pt x="0" y="2159"/>
                </a:lnTo>
              </a:path>
            </a:pathLst>
          </a:custGeom>
          <a:ln w="3175">
            <a:solidFill>
              <a:srgbClr val="5C6F7C"/>
            </a:solidFill>
          </a:ln>
        </p:spPr>
        <p:txBody>
          <a:bodyPr wrap="square" lIns="0" tIns="0" rIns="0" bIns="0" rtlCol="0"/>
          <a:lstStyle/>
          <a:p>
            <a:endParaRPr/>
          </a:p>
        </p:txBody>
      </p:sp>
      <p:sp>
        <p:nvSpPr>
          <p:cNvPr id="480" name="bk object 480"/>
          <p:cNvSpPr/>
          <p:nvPr/>
        </p:nvSpPr>
        <p:spPr>
          <a:xfrm>
            <a:off x="13159885" y="935748"/>
            <a:ext cx="66040" cy="18415"/>
          </a:xfrm>
          <a:custGeom>
            <a:avLst/>
            <a:gdLst/>
            <a:ahLst/>
            <a:cxnLst/>
            <a:rect l="l" t="t" r="r" b="b"/>
            <a:pathLst>
              <a:path w="66040" h="18415">
                <a:moveTo>
                  <a:pt x="0" y="18249"/>
                </a:moveTo>
                <a:lnTo>
                  <a:pt x="65506" y="0"/>
                </a:lnTo>
              </a:path>
            </a:pathLst>
          </a:custGeom>
          <a:ln w="3175">
            <a:solidFill>
              <a:srgbClr val="5C6F7C"/>
            </a:solidFill>
          </a:ln>
        </p:spPr>
        <p:txBody>
          <a:bodyPr wrap="square" lIns="0" tIns="0" rIns="0" bIns="0" rtlCol="0"/>
          <a:lstStyle/>
          <a:p>
            <a:endParaRPr/>
          </a:p>
        </p:txBody>
      </p:sp>
      <p:sp>
        <p:nvSpPr>
          <p:cNvPr id="481" name="bk object 481"/>
          <p:cNvSpPr/>
          <p:nvPr/>
        </p:nvSpPr>
        <p:spPr>
          <a:xfrm>
            <a:off x="11531930" y="4237159"/>
            <a:ext cx="371475" cy="404495"/>
          </a:xfrm>
          <a:custGeom>
            <a:avLst/>
            <a:gdLst/>
            <a:ahLst/>
            <a:cxnLst/>
            <a:rect l="l" t="t" r="r" b="b"/>
            <a:pathLst>
              <a:path w="371475" h="404495">
                <a:moveTo>
                  <a:pt x="343916" y="404279"/>
                </a:moveTo>
                <a:lnTo>
                  <a:pt x="370941" y="155282"/>
                </a:lnTo>
                <a:lnTo>
                  <a:pt x="318604" y="81597"/>
                </a:lnTo>
                <a:lnTo>
                  <a:pt x="0" y="0"/>
                </a:lnTo>
              </a:path>
            </a:pathLst>
          </a:custGeom>
          <a:ln w="3175">
            <a:solidFill>
              <a:srgbClr val="5C6F7C"/>
            </a:solidFill>
          </a:ln>
        </p:spPr>
        <p:txBody>
          <a:bodyPr wrap="square" lIns="0" tIns="0" rIns="0" bIns="0" rtlCol="0"/>
          <a:lstStyle/>
          <a:p>
            <a:endParaRPr/>
          </a:p>
        </p:txBody>
      </p:sp>
      <p:sp>
        <p:nvSpPr>
          <p:cNvPr id="482" name="bk object 482"/>
          <p:cNvSpPr/>
          <p:nvPr/>
        </p:nvSpPr>
        <p:spPr>
          <a:xfrm>
            <a:off x="3167409" y="9345727"/>
            <a:ext cx="1349375" cy="26034"/>
          </a:xfrm>
          <a:custGeom>
            <a:avLst/>
            <a:gdLst/>
            <a:ahLst/>
            <a:cxnLst/>
            <a:rect l="l" t="t" r="r" b="b"/>
            <a:pathLst>
              <a:path w="1349375" h="26034">
                <a:moveTo>
                  <a:pt x="0" y="0"/>
                </a:moveTo>
                <a:lnTo>
                  <a:pt x="322465" y="9347"/>
                </a:lnTo>
                <a:lnTo>
                  <a:pt x="1349235" y="25526"/>
                </a:lnTo>
              </a:path>
            </a:pathLst>
          </a:custGeom>
          <a:ln w="3175">
            <a:solidFill>
              <a:srgbClr val="5C6F7C"/>
            </a:solidFill>
          </a:ln>
        </p:spPr>
        <p:txBody>
          <a:bodyPr wrap="square" lIns="0" tIns="0" rIns="0" bIns="0" rtlCol="0"/>
          <a:lstStyle/>
          <a:p>
            <a:endParaRPr/>
          </a:p>
        </p:txBody>
      </p:sp>
      <p:sp>
        <p:nvSpPr>
          <p:cNvPr id="483" name="bk object 483"/>
          <p:cNvSpPr/>
          <p:nvPr/>
        </p:nvSpPr>
        <p:spPr>
          <a:xfrm>
            <a:off x="6351107" y="7617598"/>
            <a:ext cx="2540" cy="48260"/>
          </a:xfrm>
          <a:custGeom>
            <a:avLst/>
            <a:gdLst/>
            <a:ahLst/>
            <a:cxnLst/>
            <a:rect l="l" t="t" r="r" b="b"/>
            <a:pathLst>
              <a:path w="2539" h="48259">
                <a:moveTo>
                  <a:pt x="2514" y="0"/>
                </a:moveTo>
                <a:lnTo>
                  <a:pt x="0" y="48018"/>
                </a:lnTo>
              </a:path>
            </a:pathLst>
          </a:custGeom>
          <a:ln w="3175">
            <a:solidFill>
              <a:srgbClr val="5C6F7C"/>
            </a:solidFill>
          </a:ln>
        </p:spPr>
        <p:txBody>
          <a:bodyPr wrap="square" lIns="0" tIns="0" rIns="0" bIns="0" rtlCol="0"/>
          <a:lstStyle/>
          <a:p>
            <a:endParaRPr/>
          </a:p>
        </p:txBody>
      </p:sp>
      <p:sp>
        <p:nvSpPr>
          <p:cNvPr id="484" name="bk object 484"/>
          <p:cNvSpPr/>
          <p:nvPr/>
        </p:nvSpPr>
        <p:spPr>
          <a:xfrm>
            <a:off x="12188486" y="7064987"/>
            <a:ext cx="22225" cy="142240"/>
          </a:xfrm>
          <a:custGeom>
            <a:avLst/>
            <a:gdLst/>
            <a:ahLst/>
            <a:cxnLst/>
            <a:rect l="l" t="t" r="r" b="b"/>
            <a:pathLst>
              <a:path w="22225" h="142240">
                <a:moveTo>
                  <a:pt x="22148" y="0"/>
                </a:moveTo>
                <a:lnTo>
                  <a:pt x="12623" y="54330"/>
                </a:lnTo>
                <a:lnTo>
                  <a:pt x="0" y="141770"/>
                </a:lnTo>
              </a:path>
            </a:pathLst>
          </a:custGeom>
          <a:ln w="3175">
            <a:solidFill>
              <a:srgbClr val="5C6F7C"/>
            </a:solidFill>
          </a:ln>
        </p:spPr>
        <p:txBody>
          <a:bodyPr wrap="square" lIns="0" tIns="0" rIns="0" bIns="0" rtlCol="0"/>
          <a:lstStyle/>
          <a:p>
            <a:endParaRPr/>
          </a:p>
        </p:txBody>
      </p:sp>
      <p:sp>
        <p:nvSpPr>
          <p:cNvPr id="485" name="bk object 485"/>
          <p:cNvSpPr/>
          <p:nvPr/>
        </p:nvSpPr>
        <p:spPr>
          <a:xfrm>
            <a:off x="5057552" y="3748858"/>
            <a:ext cx="180340" cy="80645"/>
          </a:xfrm>
          <a:custGeom>
            <a:avLst/>
            <a:gdLst/>
            <a:ahLst/>
            <a:cxnLst/>
            <a:rect l="l" t="t" r="r" b="b"/>
            <a:pathLst>
              <a:path w="180339" h="80645">
                <a:moveTo>
                  <a:pt x="179870" y="80251"/>
                </a:moveTo>
                <a:lnTo>
                  <a:pt x="1308" y="57886"/>
                </a:lnTo>
                <a:lnTo>
                  <a:pt x="0" y="0"/>
                </a:lnTo>
              </a:path>
            </a:pathLst>
          </a:custGeom>
          <a:ln w="3175">
            <a:solidFill>
              <a:srgbClr val="5C6F7C"/>
            </a:solidFill>
          </a:ln>
        </p:spPr>
        <p:txBody>
          <a:bodyPr wrap="square" lIns="0" tIns="0" rIns="0" bIns="0" rtlCol="0"/>
          <a:lstStyle/>
          <a:p>
            <a:endParaRPr/>
          </a:p>
        </p:txBody>
      </p:sp>
      <p:sp>
        <p:nvSpPr>
          <p:cNvPr id="486" name="bk object 486"/>
          <p:cNvSpPr/>
          <p:nvPr/>
        </p:nvSpPr>
        <p:spPr>
          <a:xfrm>
            <a:off x="3635979" y="8390973"/>
            <a:ext cx="52069" cy="47625"/>
          </a:xfrm>
          <a:custGeom>
            <a:avLst/>
            <a:gdLst/>
            <a:ahLst/>
            <a:cxnLst/>
            <a:rect l="l" t="t" r="r" b="b"/>
            <a:pathLst>
              <a:path w="52070" h="47625">
                <a:moveTo>
                  <a:pt x="52019" y="6832"/>
                </a:moveTo>
                <a:lnTo>
                  <a:pt x="51828" y="4457"/>
                </a:lnTo>
                <a:lnTo>
                  <a:pt x="0" y="0"/>
                </a:lnTo>
                <a:lnTo>
                  <a:pt x="1981" y="47485"/>
                </a:lnTo>
              </a:path>
            </a:pathLst>
          </a:custGeom>
          <a:ln w="3175">
            <a:solidFill>
              <a:srgbClr val="5C6F7C"/>
            </a:solidFill>
          </a:ln>
        </p:spPr>
        <p:txBody>
          <a:bodyPr wrap="square" lIns="0" tIns="0" rIns="0" bIns="0" rtlCol="0"/>
          <a:lstStyle/>
          <a:p>
            <a:endParaRPr/>
          </a:p>
        </p:txBody>
      </p:sp>
      <p:sp>
        <p:nvSpPr>
          <p:cNvPr id="487" name="bk object 487"/>
          <p:cNvSpPr/>
          <p:nvPr/>
        </p:nvSpPr>
        <p:spPr>
          <a:xfrm>
            <a:off x="8962752" y="1319848"/>
            <a:ext cx="65405" cy="55244"/>
          </a:xfrm>
          <a:custGeom>
            <a:avLst/>
            <a:gdLst/>
            <a:ahLst/>
            <a:cxnLst/>
            <a:rect l="l" t="t" r="r" b="b"/>
            <a:pathLst>
              <a:path w="65404" h="55244">
                <a:moveTo>
                  <a:pt x="65290" y="5588"/>
                </a:moveTo>
                <a:lnTo>
                  <a:pt x="2920" y="0"/>
                </a:lnTo>
                <a:lnTo>
                  <a:pt x="0" y="55079"/>
                </a:lnTo>
              </a:path>
            </a:pathLst>
          </a:custGeom>
          <a:ln w="3175">
            <a:solidFill>
              <a:srgbClr val="5C6F7C"/>
            </a:solidFill>
          </a:ln>
        </p:spPr>
        <p:txBody>
          <a:bodyPr wrap="square" lIns="0" tIns="0" rIns="0" bIns="0" rtlCol="0"/>
          <a:lstStyle/>
          <a:p>
            <a:endParaRPr/>
          </a:p>
        </p:txBody>
      </p:sp>
      <p:sp>
        <p:nvSpPr>
          <p:cNvPr id="488" name="bk object 488"/>
          <p:cNvSpPr/>
          <p:nvPr/>
        </p:nvSpPr>
        <p:spPr>
          <a:xfrm>
            <a:off x="5459844" y="6149868"/>
            <a:ext cx="7620" cy="175260"/>
          </a:xfrm>
          <a:custGeom>
            <a:avLst/>
            <a:gdLst/>
            <a:ahLst/>
            <a:cxnLst/>
            <a:rect l="l" t="t" r="r" b="b"/>
            <a:pathLst>
              <a:path w="7620" h="175260">
                <a:moveTo>
                  <a:pt x="7505" y="0"/>
                </a:moveTo>
                <a:lnTo>
                  <a:pt x="0" y="174828"/>
                </a:lnTo>
              </a:path>
            </a:pathLst>
          </a:custGeom>
          <a:ln w="3175">
            <a:solidFill>
              <a:srgbClr val="5C6F7C"/>
            </a:solidFill>
          </a:ln>
        </p:spPr>
        <p:txBody>
          <a:bodyPr wrap="square" lIns="0" tIns="0" rIns="0" bIns="0" rtlCol="0"/>
          <a:lstStyle/>
          <a:p>
            <a:endParaRPr/>
          </a:p>
        </p:txBody>
      </p:sp>
      <p:sp>
        <p:nvSpPr>
          <p:cNvPr id="489" name="bk object 489"/>
          <p:cNvSpPr/>
          <p:nvPr/>
        </p:nvSpPr>
        <p:spPr>
          <a:xfrm>
            <a:off x="10272246" y="14633"/>
            <a:ext cx="188595" cy="504825"/>
          </a:xfrm>
          <a:custGeom>
            <a:avLst/>
            <a:gdLst/>
            <a:ahLst/>
            <a:cxnLst/>
            <a:rect l="l" t="t" r="r" b="b"/>
            <a:pathLst>
              <a:path w="188595" h="504825">
                <a:moveTo>
                  <a:pt x="188429" y="0"/>
                </a:moveTo>
                <a:lnTo>
                  <a:pt x="164096" y="262280"/>
                </a:lnTo>
                <a:lnTo>
                  <a:pt x="129260" y="504685"/>
                </a:lnTo>
                <a:lnTo>
                  <a:pt x="0" y="491439"/>
                </a:lnTo>
              </a:path>
            </a:pathLst>
          </a:custGeom>
          <a:ln w="3175">
            <a:solidFill>
              <a:srgbClr val="5C6F7C"/>
            </a:solidFill>
          </a:ln>
        </p:spPr>
        <p:txBody>
          <a:bodyPr wrap="square" lIns="0" tIns="0" rIns="0" bIns="0" rtlCol="0"/>
          <a:lstStyle/>
          <a:p>
            <a:endParaRPr/>
          </a:p>
        </p:txBody>
      </p:sp>
      <p:sp>
        <p:nvSpPr>
          <p:cNvPr id="490" name="bk object 490"/>
          <p:cNvSpPr/>
          <p:nvPr/>
        </p:nvSpPr>
        <p:spPr>
          <a:xfrm>
            <a:off x="9909640" y="1151728"/>
            <a:ext cx="139065" cy="35560"/>
          </a:xfrm>
          <a:custGeom>
            <a:avLst/>
            <a:gdLst/>
            <a:ahLst/>
            <a:cxnLst/>
            <a:rect l="l" t="t" r="r" b="b"/>
            <a:pathLst>
              <a:path w="139065" h="35559">
                <a:moveTo>
                  <a:pt x="0" y="35483"/>
                </a:moveTo>
                <a:lnTo>
                  <a:pt x="16967" y="0"/>
                </a:lnTo>
                <a:lnTo>
                  <a:pt x="81673" y="13360"/>
                </a:lnTo>
                <a:lnTo>
                  <a:pt x="138582" y="21602"/>
                </a:lnTo>
              </a:path>
            </a:pathLst>
          </a:custGeom>
          <a:ln w="3175">
            <a:solidFill>
              <a:srgbClr val="5C6F7C"/>
            </a:solidFill>
          </a:ln>
        </p:spPr>
        <p:txBody>
          <a:bodyPr wrap="square" lIns="0" tIns="0" rIns="0" bIns="0" rtlCol="0"/>
          <a:lstStyle/>
          <a:p>
            <a:endParaRPr/>
          </a:p>
        </p:txBody>
      </p:sp>
      <p:sp>
        <p:nvSpPr>
          <p:cNvPr id="491" name="bk object 491"/>
          <p:cNvSpPr/>
          <p:nvPr/>
        </p:nvSpPr>
        <p:spPr>
          <a:xfrm>
            <a:off x="11887552" y="2126255"/>
            <a:ext cx="321945" cy="210820"/>
          </a:xfrm>
          <a:custGeom>
            <a:avLst/>
            <a:gdLst/>
            <a:ahLst/>
            <a:cxnLst/>
            <a:rect l="l" t="t" r="r" b="b"/>
            <a:pathLst>
              <a:path w="321945" h="210819">
                <a:moveTo>
                  <a:pt x="0" y="0"/>
                </a:moveTo>
                <a:lnTo>
                  <a:pt x="321424" y="210705"/>
                </a:lnTo>
              </a:path>
            </a:pathLst>
          </a:custGeom>
          <a:ln w="3175">
            <a:solidFill>
              <a:srgbClr val="5C6F7C"/>
            </a:solidFill>
          </a:ln>
        </p:spPr>
        <p:txBody>
          <a:bodyPr wrap="square" lIns="0" tIns="0" rIns="0" bIns="0" rtlCol="0"/>
          <a:lstStyle/>
          <a:p>
            <a:endParaRPr/>
          </a:p>
        </p:txBody>
      </p:sp>
      <p:sp>
        <p:nvSpPr>
          <p:cNvPr id="492" name="bk object 492"/>
          <p:cNvSpPr/>
          <p:nvPr/>
        </p:nvSpPr>
        <p:spPr>
          <a:xfrm>
            <a:off x="12278074" y="1765720"/>
            <a:ext cx="67310" cy="126364"/>
          </a:xfrm>
          <a:custGeom>
            <a:avLst/>
            <a:gdLst/>
            <a:ahLst/>
            <a:cxnLst/>
            <a:rect l="l" t="t" r="r" b="b"/>
            <a:pathLst>
              <a:path w="67309" h="126364">
                <a:moveTo>
                  <a:pt x="66852" y="0"/>
                </a:moveTo>
                <a:lnTo>
                  <a:pt x="0" y="125869"/>
                </a:lnTo>
              </a:path>
            </a:pathLst>
          </a:custGeom>
          <a:ln w="3175">
            <a:solidFill>
              <a:srgbClr val="5C6F7C"/>
            </a:solidFill>
          </a:ln>
        </p:spPr>
        <p:txBody>
          <a:bodyPr wrap="square" lIns="0" tIns="0" rIns="0" bIns="0" rtlCol="0"/>
          <a:lstStyle/>
          <a:p>
            <a:endParaRPr/>
          </a:p>
        </p:txBody>
      </p:sp>
      <p:sp>
        <p:nvSpPr>
          <p:cNvPr id="493" name="bk object 493"/>
          <p:cNvSpPr/>
          <p:nvPr/>
        </p:nvSpPr>
        <p:spPr>
          <a:xfrm>
            <a:off x="2674689" y="6277867"/>
            <a:ext cx="7620" cy="23495"/>
          </a:xfrm>
          <a:custGeom>
            <a:avLst/>
            <a:gdLst/>
            <a:ahLst/>
            <a:cxnLst/>
            <a:rect l="l" t="t" r="r" b="b"/>
            <a:pathLst>
              <a:path w="7619" h="23495">
                <a:moveTo>
                  <a:pt x="0" y="22974"/>
                </a:moveTo>
                <a:lnTo>
                  <a:pt x="7175" y="0"/>
                </a:lnTo>
              </a:path>
            </a:pathLst>
          </a:custGeom>
          <a:ln w="3175">
            <a:solidFill>
              <a:srgbClr val="5C6F7C"/>
            </a:solidFill>
          </a:ln>
        </p:spPr>
        <p:txBody>
          <a:bodyPr wrap="square" lIns="0" tIns="0" rIns="0" bIns="0" rtlCol="0"/>
          <a:lstStyle/>
          <a:p>
            <a:endParaRPr/>
          </a:p>
        </p:txBody>
      </p:sp>
      <p:sp>
        <p:nvSpPr>
          <p:cNvPr id="494" name="bk object 494"/>
          <p:cNvSpPr/>
          <p:nvPr/>
        </p:nvSpPr>
        <p:spPr>
          <a:xfrm>
            <a:off x="12696992" y="4724683"/>
            <a:ext cx="5715" cy="106045"/>
          </a:xfrm>
          <a:custGeom>
            <a:avLst/>
            <a:gdLst/>
            <a:ahLst/>
            <a:cxnLst/>
            <a:rect l="l" t="t" r="r" b="b"/>
            <a:pathLst>
              <a:path w="5715" h="106045">
                <a:moveTo>
                  <a:pt x="5257" y="0"/>
                </a:moveTo>
                <a:lnTo>
                  <a:pt x="0" y="105498"/>
                </a:lnTo>
              </a:path>
            </a:pathLst>
          </a:custGeom>
          <a:ln w="3175">
            <a:solidFill>
              <a:srgbClr val="5C6F7C"/>
            </a:solidFill>
          </a:ln>
        </p:spPr>
        <p:txBody>
          <a:bodyPr wrap="square" lIns="0" tIns="0" rIns="0" bIns="0" rtlCol="0"/>
          <a:lstStyle/>
          <a:p>
            <a:endParaRPr/>
          </a:p>
        </p:txBody>
      </p:sp>
      <p:sp>
        <p:nvSpPr>
          <p:cNvPr id="495" name="bk object 495"/>
          <p:cNvSpPr/>
          <p:nvPr/>
        </p:nvSpPr>
        <p:spPr>
          <a:xfrm>
            <a:off x="12702245" y="4638629"/>
            <a:ext cx="27305" cy="86360"/>
          </a:xfrm>
          <a:custGeom>
            <a:avLst/>
            <a:gdLst/>
            <a:ahLst/>
            <a:cxnLst/>
            <a:rect l="l" t="t" r="r" b="b"/>
            <a:pathLst>
              <a:path w="27304" h="86360">
                <a:moveTo>
                  <a:pt x="27203" y="0"/>
                </a:moveTo>
                <a:lnTo>
                  <a:pt x="0" y="86055"/>
                </a:lnTo>
              </a:path>
            </a:pathLst>
          </a:custGeom>
          <a:ln w="3175">
            <a:solidFill>
              <a:srgbClr val="5C6F7C"/>
            </a:solidFill>
          </a:ln>
        </p:spPr>
        <p:txBody>
          <a:bodyPr wrap="square" lIns="0" tIns="0" rIns="0" bIns="0" rtlCol="0"/>
          <a:lstStyle/>
          <a:p>
            <a:endParaRPr/>
          </a:p>
        </p:txBody>
      </p:sp>
      <p:sp>
        <p:nvSpPr>
          <p:cNvPr id="496" name="bk object 496"/>
          <p:cNvSpPr/>
          <p:nvPr/>
        </p:nvSpPr>
        <p:spPr>
          <a:xfrm>
            <a:off x="5747312" y="5302731"/>
            <a:ext cx="15875" cy="71755"/>
          </a:xfrm>
          <a:custGeom>
            <a:avLst/>
            <a:gdLst/>
            <a:ahLst/>
            <a:cxnLst/>
            <a:rect l="l" t="t" r="r" b="b"/>
            <a:pathLst>
              <a:path w="15875" h="71754">
                <a:moveTo>
                  <a:pt x="15659" y="0"/>
                </a:moveTo>
                <a:lnTo>
                  <a:pt x="0" y="71247"/>
                </a:lnTo>
              </a:path>
            </a:pathLst>
          </a:custGeom>
          <a:ln w="3175">
            <a:solidFill>
              <a:srgbClr val="5C6F7C"/>
            </a:solidFill>
          </a:ln>
        </p:spPr>
        <p:txBody>
          <a:bodyPr wrap="square" lIns="0" tIns="0" rIns="0" bIns="0" rtlCol="0"/>
          <a:lstStyle/>
          <a:p>
            <a:endParaRPr/>
          </a:p>
        </p:txBody>
      </p:sp>
      <p:sp>
        <p:nvSpPr>
          <p:cNvPr id="497" name="bk object 497"/>
          <p:cNvSpPr/>
          <p:nvPr/>
        </p:nvSpPr>
        <p:spPr>
          <a:xfrm>
            <a:off x="10497275" y="1228295"/>
            <a:ext cx="49530" cy="10160"/>
          </a:xfrm>
          <a:custGeom>
            <a:avLst/>
            <a:gdLst/>
            <a:ahLst/>
            <a:cxnLst/>
            <a:rect l="l" t="t" r="r" b="b"/>
            <a:pathLst>
              <a:path w="49529" h="10159">
                <a:moveTo>
                  <a:pt x="0" y="0"/>
                </a:moveTo>
                <a:lnTo>
                  <a:pt x="49187" y="9766"/>
                </a:lnTo>
              </a:path>
            </a:pathLst>
          </a:custGeom>
          <a:ln w="3175">
            <a:solidFill>
              <a:srgbClr val="5C6F7C"/>
            </a:solidFill>
          </a:ln>
        </p:spPr>
        <p:txBody>
          <a:bodyPr wrap="square" lIns="0" tIns="0" rIns="0" bIns="0" rtlCol="0"/>
          <a:lstStyle/>
          <a:p>
            <a:endParaRPr/>
          </a:p>
        </p:txBody>
      </p:sp>
      <p:sp>
        <p:nvSpPr>
          <p:cNvPr id="498" name="bk object 498"/>
          <p:cNvSpPr/>
          <p:nvPr/>
        </p:nvSpPr>
        <p:spPr>
          <a:xfrm>
            <a:off x="4337849" y="5910223"/>
            <a:ext cx="86995" cy="13970"/>
          </a:xfrm>
          <a:custGeom>
            <a:avLst/>
            <a:gdLst/>
            <a:ahLst/>
            <a:cxnLst/>
            <a:rect l="l" t="t" r="r" b="b"/>
            <a:pathLst>
              <a:path w="86995" h="13970">
                <a:moveTo>
                  <a:pt x="0" y="13500"/>
                </a:moveTo>
                <a:lnTo>
                  <a:pt x="86906" y="0"/>
                </a:lnTo>
              </a:path>
            </a:pathLst>
          </a:custGeom>
          <a:ln w="3175">
            <a:solidFill>
              <a:srgbClr val="5C6F7C"/>
            </a:solidFill>
          </a:ln>
        </p:spPr>
        <p:txBody>
          <a:bodyPr wrap="square" lIns="0" tIns="0" rIns="0" bIns="0" rtlCol="0"/>
          <a:lstStyle/>
          <a:p>
            <a:endParaRPr/>
          </a:p>
        </p:txBody>
      </p:sp>
      <p:sp>
        <p:nvSpPr>
          <p:cNvPr id="499" name="bk object 499"/>
          <p:cNvSpPr/>
          <p:nvPr/>
        </p:nvSpPr>
        <p:spPr>
          <a:xfrm>
            <a:off x="4679194" y="2769504"/>
            <a:ext cx="38100" cy="52705"/>
          </a:xfrm>
          <a:custGeom>
            <a:avLst/>
            <a:gdLst/>
            <a:ahLst/>
            <a:cxnLst/>
            <a:rect l="l" t="t" r="r" b="b"/>
            <a:pathLst>
              <a:path w="38100" h="52705">
                <a:moveTo>
                  <a:pt x="38074" y="0"/>
                </a:moveTo>
                <a:lnTo>
                  <a:pt x="0" y="52095"/>
                </a:lnTo>
              </a:path>
            </a:pathLst>
          </a:custGeom>
          <a:ln w="3175">
            <a:solidFill>
              <a:srgbClr val="5C6F7C"/>
            </a:solidFill>
          </a:ln>
        </p:spPr>
        <p:txBody>
          <a:bodyPr wrap="square" lIns="0" tIns="0" rIns="0" bIns="0" rtlCol="0"/>
          <a:lstStyle/>
          <a:p>
            <a:endParaRPr/>
          </a:p>
        </p:txBody>
      </p:sp>
      <p:sp>
        <p:nvSpPr>
          <p:cNvPr id="500" name="bk object 500"/>
          <p:cNvSpPr/>
          <p:nvPr/>
        </p:nvSpPr>
        <p:spPr>
          <a:xfrm>
            <a:off x="13399921" y="3490019"/>
            <a:ext cx="594995" cy="83820"/>
          </a:xfrm>
          <a:custGeom>
            <a:avLst/>
            <a:gdLst/>
            <a:ahLst/>
            <a:cxnLst/>
            <a:rect l="l" t="t" r="r" b="b"/>
            <a:pathLst>
              <a:path w="594994" h="83820">
                <a:moveTo>
                  <a:pt x="594740" y="83248"/>
                </a:moveTo>
                <a:lnTo>
                  <a:pt x="0" y="0"/>
                </a:lnTo>
              </a:path>
            </a:pathLst>
          </a:custGeom>
          <a:ln w="3175">
            <a:solidFill>
              <a:srgbClr val="5C6F7C"/>
            </a:solidFill>
          </a:ln>
        </p:spPr>
        <p:txBody>
          <a:bodyPr wrap="square" lIns="0" tIns="0" rIns="0" bIns="0" rtlCol="0"/>
          <a:lstStyle/>
          <a:p>
            <a:endParaRPr/>
          </a:p>
        </p:txBody>
      </p:sp>
      <p:sp>
        <p:nvSpPr>
          <p:cNvPr id="501" name="bk object 501"/>
          <p:cNvSpPr/>
          <p:nvPr/>
        </p:nvSpPr>
        <p:spPr>
          <a:xfrm>
            <a:off x="8597531" y="4411375"/>
            <a:ext cx="635" cy="635"/>
          </a:xfrm>
          <a:custGeom>
            <a:avLst/>
            <a:gdLst/>
            <a:ahLst/>
            <a:cxnLst/>
            <a:rect l="l" t="t" r="r" b="b"/>
            <a:pathLst>
              <a:path w="634" h="635">
                <a:moveTo>
                  <a:pt x="101" y="12"/>
                </a:moveTo>
                <a:lnTo>
                  <a:pt x="0" y="0"/>
                </a:lnTo>
              </a:path>
            </a:pathLst>
          </a:custGeom>
          <a:ln w="3175">
            <a:solidFill>
              <a:srgbClr val="5C6F7C"/>
            </a:solidFill>
          </a:ln>
        </p:spPr>
        <p:txBody>
          <a:bodyPr wrap="square" lIns="0" tIns="0" rIns="0" bIns="0" rtlCol="0"/>
          <a:lstStyle/>
          <a:p>
            <a:endParaRPr/>
          </a:p>
        </p:txBody>
      </p:sp>
      <p:sp>
        <p:nvSpPr>
          <p:cNvPr id="502" name="bk object 502"/>
          <p:cNvSpPr/>
          <p:nvPr/>
        </p:nvSpPr>
        <p:spPr>
          <a:xfrm>
            <a:off x="8292848" y="4332000"/>
            <a:ext cx="304800" cy="264160"/>
          </a:xfrm>
          <a:custGeom>
            <a:avLst/>
            <a:gdLst/>
            <a:ahLst/>
            <a:cxnLst/>
            <a:rect l="l" t="t" r="r" b="b"/>
            <a:pathLst>
              <a:path w="304800" h="264160">
                <a:moveTo>
                  <a:pt x="94576" y="263550"/>
                </a:moveTo>
                <a:lnTo>
                  <a:pt x="112077" y="208940"/>
                </a:lnTo>
                <a:lnTo>
                  <a:pt x="0" y="179832"/>
                </a:lnTo>
                <a:lnTo>
                  <a:pt x="42672" y="0"/>
                </a:lnTo>
                <a:lnTo>
                  <a:pt x="232422" y="40563"/>
                </a:lnTo>
                <a:lnTo>
                  <a:pt x="230339" y="58153"/>
                </a:lnTo>
                <a:lnTo>
                  <a:pt x="272685" y="70329"/>
                </a:lnTo>
                <a:lnTo>
                  <a:pt x="294544" y="76598"/>
                </a:lnTo>
                <a:lnTo>
                  <a:pt x="302888" y="78950"/>
                </a:lnTo>
                <a:lnTo>
                  <a:pt x="304685" y="79375"/>
                </a:lnTo>
              </a:path>
            </a:pathLst>
          </a:custGeom>
          <a:ln w="3175">
            <a:solidFill>
              <a:srgbClr val="5C6F7C"/>
            </a:solidFill>
          </a:ln>
        </p:spPr>
        <p:txBody>
          <a:bodyPr wrap="square" lIns="0" tIns="0" rIns="0" bIns="0" rtlCol="0"/>
          <a:lstStyle/>
          <a:p>
            <a:endParaRPr/>
          </a:p>
        </p:txBody>
      </p:sp>
      <p:sp>
        <p:nvSpPr>
          <p:cNvPr id="503" name="bk object 503"/>
          <p:cNvSpPr/>
          <p:nvPr/>
        </p:nvSpPr>
        <p:spPr>
          <a:xfrm>
            <a:off x="10922775" y="530140"/>
            <a:ext cx="21590" cy="110489"/>
          </a:xfrm>
          <a:custGeom>
            <a:avLst/>
            <a:gdLst/>
            <a:ahLst/>
            <a:cxnLst/>
            <a:rect l="l" t="t" r="r" b="b"/>
            <a:pathLst>
              <a:path w="21590" h="110490">
                <a:moveTo>
                  <a:pt x="4711" y="109931"/>
                </a:moveTo>
                <a:lnTo>
                  <a:pt x="21589" y="1282"/>
                </a:lnTo>
                <a:lnTo>
                  <a:pt x="0" y="0"/>
                </a:lnTo>
              </a:path>
            </a:pathLst>
          </a:custGeom>
          <a:ln w="3175">
            <a:solidFill>
              <a:srgbClr val="5C6F7C"/>
            </a:solidFill>
          </a:ln>
        </p:spPr>
        <p:txBody>
          <a:bodyPr wrap="square" lIns="0" tIns="0" rIns="0" bIns="0" rtlCol="0"/>
          <a:lstStyle/>
          <a:p>
            <a:endParaRPr/>
          </a:p>
        </p:txBody>
      </p:sp>
      <p:sp>
        <p:nvSpPr>
          <p:cNvPr id="504" name="bk object 504"/>
          <p:cNvSpPr/>
          <p:nvPr/>
        </p:nvSpPr>
        <p:spPr>
          <a:xfrm>
            <a:off x="13907152" y="6315501"/>
            <a:ext cx="14604" cy="107314"/>
          </a:xfrm>
          <a:custGeom>
            <a:avLst/>
            <a:gdLst/>
            <a:ahLst/>
            <a:cxnLst/>
            <a:rect l="l" t="t" r="r" b="b"/>
            <a:pathLst>
              <a:path w="14605" h="107314">
                <a:moveTo>
                  <a:pt x="14211" y="0"/>
                </a:moveTo>
                <a:lnTo>
                  <a:pt x="0" y="106921"/>
                </a:lnTo>
              </a:path>
            </a:pathLst>
          </a:custGeom>
          <a:ln w="3175">
            <a:solidFill>
              <a:srgbClr val="5C6F7C"/>
            </a:solidFill>
          </a:ln>
        </p:spPr>
        <p:txBody>
          <a:bodyPr wrap="square" lIns="0" tIns="0" rIns="0" bIns="0" rtlCol="0"/>
          <a:lstStyle/>
          <a:p>
            <a:endParaRPr/>
          </a:p>
        </p:txBody>
      </p:sp>
      <p:sp>
        <p:nvSpPr>
          <p:cNvPr id="505" name="bk object 505"/>
          <p:cNvSpPr/>
          <p:nvPr/>
        </p:nvSpPr>
        <p:spPr>
          <a:xfrm>
            <a:off x="11303974" y="2880604"/>
            <a:ext cx="52069" cy="57785"/>
          </a:xfrm>
          <a:custGeom>
            <a:avLst/>
            <a:gdLst/>
            <a:ahLst/>
            <a:cxnLst/>
            <a:rect l="l" t="t" r="r" b="b"/>
            <a:pathLst>
              <a:path w="52070" h="57785">
                <a:moveTo>
                  <a:pt x="0" y="57416"/>
                </a:moveTo>
                <a:lnTo>
                  <a:pt x="16725" y="0"/>
                </a:lnTo>
                <a:lnTo>
                  <a:pt x="51968" y="9067"/>
                </a:lnTo>
              </a:path>
            </a:pathLst>
          </a:custGeom>
          <a:ln w="3175">
            <a:solidFill>
              <a:srgbClr val="5C6F7C"/>
            </a:solidFill>
          </a:ln>
        </p:spPr>
        <p:txBody>
          <a:bodyPr wrap="square" lIns="0" tIns="0" rIns="0" bIns="0" rtlCol="0"/>
          <a:lstStyle/>
          <a:p>
            <a:endParaRPr/>
          </a:p>
        </p:txBody>
      </p:sp>
      <p:sp>
        <p:nvSpPr>
          <p:cNvPr id="506" name="bk object 506"/>
          <p:cNvSpPr/>
          <p:nvPr/>
        </p:nvSpPr>
        <p:spPr>
          <a:xfrm>
            <a:off x="12636760" y="6778654"/>
            <a:ext cx="15240" cy="81915"/>
          </a:xfrm>
          <a:custGeom>
            <a:avLst/>
            <a:gdLst/>
            <a:ahLst/>
            <a:cxnLst/>
            <a:rect l="l" t="t" r="r" b="b"/>
            <a:pathLst>
              <a:path w="15240" h="81915">
                <a:moveTo>
                  <a:pt x="15087" y="0"/>
                </a:moveTo>
                <a:lnTo>
                  <a:pt x="0" y="81572"/>
                </a:lnTo>
              </a:path>
            </a:pathLst>
          </a:custGeom>
          <a:ln w="3175">
            <a:solidFill>
              <a:srgbClr val="5C6F7C"/>
            </a:solidFill>
          </a:ln>
        </p:spPr>
        <p:txBody>
          <a:bodyPr wrap="square" lIns="0" tIns="0" rIns="0" bIns="0" rtlCol="0"/>
          <a:lstStyle/>
          <a:p>
            <a:endParaRPr/>
          </a:p>
        </p:txBody>
      </p:sp>
      <p:sp>
        <p:nvSpPr>
          <p:cNvPr id="507" name="bk object 507"/>
          <p:cNvSpPr/>
          <p:nvPr/>
        </p:nvSpPr>
        <p:spPr>
          <a:xfrm>
            <a:off x="4019805" y="3321780"/>
            <a:ext cx="185420" cy="607060"/>
          </a:xfrm>
          <a:custGeom>
            <a:avLst/>
            <a:gdLst/>
            <a:ahLst/>
            <a:cxnLst/>
            <a:rect l="l" t="t" r="r" b="b"/>
            <a:pathLst>
              <a:path w="185420" h="607060">
                <a:moveTo>
                  <a:pt x="184886" y="0"/>
                </a:moveTo>
                <a:lnTo>
                  <a:pt x="95034" y="298958"/>
                </a:lnTo>
                <a:lnTo>
                  <a:pt x="0" y="606475"/>
                </a:lnTo>
              </a:path>
            </a:pathLst>
          </a:custGeom>
          <a:ln w="3175">
            <a:solidFill>
              <a:srgbClr val="5C6F7C"/>
            </a:solidFill>
          </a:ln>
        </p:spPr>
        <p:txBody>
          <a:bodyPr wrap="square" lIns="0" tIns="0" rIns="0" bIns="0" rtlCol="0"/>
          <a:lstStyle/>
          <a:p>
            <a:endParaRPr/>
          </a:p>
        </p:txBody>
      </p:sp>
      <p:sp>
        <p:nvSpPr>
          <p:cNvPr id="508" name="bk object 508"/>
          <p:cNvSpPr/>
          <p:nvPr/>
        </p:nvSpPr>
        <p:spPr>
          <a:xfrm>
            <a:off x="11442877" y="8259617"/>
            <a:ext cx="5080" cy="46990"/>
          </a:xfrm>
          <a:custGeom>
            <a:avLst/>
            <a:gdLst/>
            <a:ahLst/>
            <a:cxnLst/>
            <a:rect l="l" t="t" r="r" b="b"/>
            <a:pathLst>
              <a:path w="5079" h="46990">
                <a:moveTo>
                  <a:pt x="4825" y="0"/>
                </a:moveTo>
                <a:lnTo>
                  <a:pt x="1904" y="27381"/>
                </a:lnTo>
                <a:lnTo>
                  <a:pt x="0" y="46380"/>
                </a:lnTo>
              </a:path>
            </a:pathLst>
          </a:custGeom>
          <a:ln w="3175">
            <a:solidFill>
              <a:srgbClr val="5C6F7C"/>
            </a:solidFill>
          </a:ln>
        </p:spPr>
        <p:txBody>
          <a:bodyPr wrap="square" lIns="0" tIns="0" rIns="0" bIns="0" rtlCol="0"/>
          <a:lstStyle/>
          <a:p>
            <a:endParaRPr/>
          </a:p>
        </p:txBody>
      </p:sp>
      <p:sp>
        <p:nvSpPr>
          <p:cNvPr id="509" name="bk object 509"/>
          <p:cNvSpPr/>
          <p:nvPr/>
        </p:nvSpPr>
        <p:spPr>
          <a:xfrm>
            <a:off x="6621741" y="7917826"/>
            <a:ext cx="14604" cy="113030"/>
          </a:xfrm>
          <a:custGeom>
            <a:avLst/>
            <a:gdLst/>
            <a:ahLst/>
            <a:cxnLst/>
            <a:rect l="l" t="t" r="r" b="b"/>
            <a:pathLst>
              <a:path w="14604" h="113029">
                <a:moveTo>
                  <a:pt x="0" y="112509"/>
                </a:moveTo>
                <a:lnTo>
                  <a:pt x="14109" y="0"/>
                </a:lnTo>
              </a:path>
            </a:pathLst>
          </a:custGeom>
          <a:ln w="3175">
            <a:solidFill>
              <a:srgbClr val="5C6F7C"/>
            </a:solidFill>
          </a:ln>
        </p:spPr>
        <p:txBody>
          <a:bodyPr wrap="square" lIns="0" tIns="0" rIns="0" bIns="0" rtlCol="0"/>
          <a:lstStyle/>
          <a:p>
            <a:endParaRPr/>
          </a:p>
        </p:txBody>
      </p:sp>
      <p:sp>
        <p:nvSpPr>
          <p:cNvPr id="510" name="bk object 510"/>
          <p:cNvSpPr/>
          <p:nvPr/>
        </p:nvSpPr>
        <p:spPr>
          <a:xfrm>
            <a:off x="10588842" y="5399483"/>
            <a:ext cx="7620" cy="24130"/>
          </a:xfrm>
          <a:custGeom>
            <a:avLst/>
            <a:gdLst/>
            <a:ahLst/>
            <a:cxnLst/>
            <a:rect l="l" t="t" r="r" b="b"/>
            <a:pathLst>
              <a:path w="7620" h="24129">
                <a:moveTo>
                  <a:pt x="0" y="24041"/>
                </a:moveTo>
                <a:lnTo>
                  <a:pt x="7531" y="0"/>
                </a:lnTo>
              </a:path>
            </a:pathLst>
          </a:custGeom>
          <a:ln w="3175">
            <a:solidFill>
              <a:srgbClr val="5C6F7C"/>
            </a:solidFill>
          </a:ln>
        </p:spPr>
        <p:txBody>
          <a:bodyPr wrap="square" lIns="0" tIns="0" rIns="0" bIns="0" rtlCol="0"/>
          <a:lstStyle/>
          <a:p>
            <a:endParaRPr/>
          </a:p>
        </p:txBody>
      </p:sp>
      <p:sp>
        <p:nvSpPr>
          <p:cNvPr id="511" name="bk object 511"/>
          <p:cNvSpPr/>
          <p:nvPr/>
        </p:nvSpPr>
        <p:spPr>
          <a:xfrm>
            <a:off x="10222153" y="3446208"/>
            <a:ext cx="9525" cy="29845"/>
          </a:xfrm>
          <a:custGeom>
            <a:avLst/>
            <a:gdLst/>
            <a:ahLst/>
            <a:cxnLst/>
            <a:rect l="l" t="t" r="r" b="b"/>
            <a:pathLst>
              <a:path w="9525" h="29845">
                <a:moveTo>
                  <a:pt x="0" y="29806"/>
                </a:moveTo>
                <a:lnTo>
                  <a:pt x="9118" y="0"/>
                </a:lnTo>
              </a:path>
            </a:pathLst>
          </a:custGeom>
          <a:ln w="3175">
            <a:solidFill>
              <a:srgbClr val="5C6F7C"/>
            </a:solidFill>
          </a:ln>
        </p:spPr>
        <p:txBody>
          <a:bodyPr wrap="square" lIns="0" tIns="0" rIns="0" bIns="0" rtlCol="0"/>
          <a:lstStyle/>
          <a:p>
            <a:endParaRPr/>
          </a:p>
        </p:txBody>
      </p:sp>
      <p:sp>
        <p:nvSpPr>
          <p:cNvPr id="512" name="bk object 512"/>
          <p:cNvSpPr/>
          <p:nvPr/>
        </p:nvSpPr>
        <p:spPr>
          <a:xfrm>
            <a:off x="5602682" y="2069903"/>
            <a:ext cx="97155" cy="75565"/>
          </a:xfrm>
          <a:custGeom>
            <a:avLst/>
            <a:gdLst/>
            <a:ahLst/>
            <a:cxnLst/>
            <a:rect l="l" t="t" r="r" b="b"/>
            <a:pathLst>
              <a:path w="97154" h="75564">
                <a:moveTo>
                  <a:pt x="96634" y="75018"/>
                </a:moveTo>
                <a:lnTo>
                  <a:pt x="69913" y="56921"/>
                </a:lnTo>
                <a:lnTo>
                  <a:pt x="0" y="0"/>
                </a:lnTo>
              </a:path>
            </a:pathLst>
          </a:custGeom>
          <a:ln w="3175">
            <a:solidFill>
              <a:srgbClr val="5C6F7C"/>
            </a:solidFill>
          </a:ln>
        </p:spPr>
        <p:txBody>
          <a:bodyPr wrap="square" lIns="0" tIns="0" rIns="0" bIns="0" rtlCol="0"/>
          <a:lstStyle/>
          <a:p>
            <a:endParaRPr/>
          </a:p>
        </p:txBody>
      </p:sp>
      <p:sp>
        <p:nvSpPr>
          <p:cNvPr id="513" name="bk object 513"/>
          <p:cNvSpPr/>
          <p:nvPr/>
        </p:nvSpPr>
        <p:spPr>
          <a:xfrm>
            <a:off x="9002738" y="184160"/>
            <a:ext cx="121285" cy="206375"/>
          </a:xfrm>
          <a:custGeom>
            <a:avLst/>
            <a:gdLst/>
            <a:ahLst/>
            <a:cxnLst/>
            <a:rect l="l" t="t" r="r" b="b"/>
            <a:pathLst>
              <a:path w="121284" h="206375">
                <a:moveTo>
                  <a:pt x="26720" y="0"/>
                </a:moveTo>
                <a:lnTo>
                  <a:pt x="0" y="198526"/>
                </a:lnTo>
                <a:lnTo>
                  <a:pt x="121005" y="206019"/>
                </a:lnTo>
              </a:path>
            </a:pathLst>
          </a:custGeom>
          <a:ln w="3175">
            <a:solidFill>
              <a:srgbClr val="5C6F7C"/>
            </a:solidFill>
          </a:ln>
        </p:spPr>
        <p:txBody>
          <a:bodyPr wrap="square" lIns="0" tIns="0" rIns="0" bIns="0" rtlCol="0"/>
          <a:lstStyle/>
          <a:p>
            <a:endParaRPr/>
          </a:p>
        </p:txBody>
      </p:sp>
      <p:sp>
        <p:nvSpPr>
          <p:cNvPr id="514" name="bk object 514"/>
          <p:cNvSpPr/>
          <p:nvPr/>
        </p:nvSpPr>
        <p:spPr>
          <a:xfrm>
            <a:off x="1401936" y="1942023"/>
            <a:ext cx="16510" cy="23495"/>
          </a:xfrm>
          <a:custGeom>
            <a:avLst/>
            <a:gdLst/>
            <a:ahLst/>
            <a:cxnLst/>
            <a:rect l="l" t="t" r="r" b="b"/>
            <a:pathLst>
              <a:path w="16509" h="23494">
                <a:moveTo>
                  <a:pt x="16370" y="23114"/>
                </a:moveTo>
                <a:lnTo>
                  <a:pt x="0" y="0"/>
                </a:lnTo>
              </a:path>
            </a:pathLst>
          </a:custGeom>
          <a:ln w="3175">
            <a:solidFill>
              <a:srgbClr val="5C6F7C"/>
            </a:solidFill>
          </a:ln>
        </p:spPr>
        <p:txBody>
          <a:bodyPr wrap="square" lIns="0" tIns="0" rIns="0" bIns="0" rtlCol="0"/>
          <a:lstStyle/>
          <a:p>
            <a:endParaRPr/>
          </a:p>
        </p:txBody>
      </p:sp>
      <p:sp>
        <p:nvSpPr>
          <p:cNvPr id="515" name="bk object 515"/>
          <p:cNvSpPr/>
          <p:nvPr/>
        </p:nvSpPr>
        <p:spPr>
          <a:xfrm>
            <a:off x="6946434" y="4406364"/>
            <a:ext cx="254000" cy="76200"/>
          </a:xfrm>
          <a:custGeom>
            <a:avLst/>
            <a:gdLst/>
            <a:ahLst/>
            <a:cxnLst/>
            <a:rect l="l" t="t" r="r" b="b"/>
            <a:pathLst>
              <a:path w="254000" h="76200">
                <a:moveTo>
                  <a:pt x="0" y="75996"/>
                </a:moveTo>
                <a:lnTo>
                  <a:pt x="18999" y="0"/>
                </a:lnTo>
                <a:lnTo>
                  <a:pt x="254000" y="35661"/>
                </a:lnTo>
              </a:path>
            </a:pathLst>
          </a:custGeom>
          <a:ln w="3175">
            <a:solidFill>
              <a:srgbClr val="5C6F7C"/>
            </a:solidFill>
          </a:ln>
        </p:spPr>
        <p:txBody>
          <a:bodyPr wrap="square" lIns="0" tIns="0" rIns="0" bIns="0" rtlCol="0"/>
          <a:lstStyle/>
          <a:p>
            <a:endParaRPr/>
          </a:p>
        </p:txBody>
      </p:sp>
      <p:sp>
        <p:nvSpPr>
          <p:cNvPr id="516" name="bk object 516"/>
          <p:cNvSpPr/>
          <p:nvPr/>
        </p:nvSpPr>
        <p:spPr>
          <a:xfrm>
            <a:off x="12652665" y="1128745"/>
            <a:ext cx="140335" cy="103505"/>
          </a:xfrm>
          <a:custGeom>
            <a:avLst/>
            <a:gdLst/>
            <a:ahLst/>
            <a:cxnLst/>
            <a:rect l="l" t="t" r="r" b="b"/>
            <a:pathLst>
              <a:path w="140334" h="103505">
                <a:moveTo>
                  <a:pt x="0" y="32359"/>
                </a:moveTo>
                <a:lnTo>
                  <a:pt x="15684" y="102984"/>
                </a:lnTo>
                <a:lnTo>
                  <a:pt x="139941" y="65100"/>
                </a:lnTo>
                <a:lnTo>
                  <a:pt x="121716" y="0"/>
                </a:lnTo>
              </a:path>
            </a:pathLst>
          </a:custGeom>
          <a:ln w="3175">
            <a:solidFill>
              <a:srgbClr val="5C6F7C"/>
            </a:solidFill>
          </a:ln>
        </p:spPr>
        <p:txBody>
          <a:bodyPr wrap="square" lIns="0" tIns="0" rIns="0" bIns="0" rtlCol="0"/>
          <a:lstStyle/>
          <a:p>
            <a:endParaRPr/>
          </a:p>
        </p:txBody>
      </p:sp>
      <p:sp>
        <p:nvSpPr>
          <p:cNvPr id="517" name="bk object 517"/>
          <p:cNvSpPr/>
          <p:nvPr/>
        </p:nvSpPr>
        <p:spPr>
          <a:xfrm>
            <a:off x="12312715" y="5903756"/>
            <a:ext cx="21590" cy="191770"/>
          </a:xfrm>
          <a:custGeom>
            <a:avLst/>
            <a:gdLst/>
            <a:ahLst/>
            <a:cxnLst/>
            <a:rect l="l" t="t" r="r" b="b"/>
            <a:pathLst>
              <a:path w="21590" h="191770">
                <a:moveTo>
                  <a:pt x="21297" y="0"/>
                </a:moveTo>
                <a:lnTo>
                  <a:pt x="0" y="191350"/>
                </a:lnTo>
              </a:path>
            </a:pathLst>
          </a:custGeom>
          <a:ln w="3175">
            <a:solidFill>
              <a:srgbClr val="5C6F7C"/>
            </a:solidFill>
          </a:ln>
        </p:spPr>
        <p:txBody>
          <a:bodyPr wrap="square" lIns="0" tIns="0" rIns="0" bIns="0" rtlCol="0"/>
          <a:lstStyle/>
          <a:p>
            <a:endParaRPr/>
          </a:p>
        </p:txBody>
      </p:sp>
      <p:sp>
        <p:nvSpPr>
          <p:cNvPr id="518" name="bk object 518"/>
          <p:cNvSpPr/>
          <p:nvPr/>
        </p:nvSpPr>
        <p:spPr>
          <a:xfrm>
            <a:off x="7582582" y="1056863"/>
            <a:ext cx="48895" cy="5715"/>
          </a:xfrm>
          <a:custGeom>
            <a:avLst/>
            <a:gdLst/>
            <a:ahLst/>
            <a:cxnLst/>
            <a:rect l="l" t="t" r="r" b="b"/>
            <a:pathLst>
              <a:path w="48895" h="5715">
                <a:moveTo>
                  <a:pt x="48412" y="0"/>
                </a:moveTo>
                <a:lnTo>
                  <a:pt x="0" y="5334"/>
                </a:lnTo>
              </a:path>
            </a:pathLst>
          </a:custGeom>
          <a:ln w="3175">
            <a:solidFill>
              <a:srgbClr val="5C6F7C"/>
            </a:solidFill>
          </a:ln>
        </p:spPr>
        <p:txBody>
          <a:bodyPr wrap="square" lIns="0" tIns="0" rIns="0" bIns="0" rtlCol="0"/>
          <a:lstStyle/>
          <a:p>
            <a:endParaRPr/>
          </a:p>
        </p:txBody>
      </p:sp>
      <p:sp>
        <p:nvSpPr>
          <p:cNvPr id="519" name="bk object 519"/>
          <p:cNvSpPr/>
          <p:nvPr/>
        </p:nvSpPr>
        <p:spPr>
          <a:xfrm>
            <a:off x="10486318" y="1410739"/>
            <a:ext cx="46990" cy="0"/>
          </a:xfrm>
          <a:custGeom>
            <a:avLst/>
            <a:gdLst/>
            <a:ahLst/>
            <a:cxnLst/>
            <a:rect l="l" t="t" r="r" b="b"/>
            <a:pathLst>
              <a:path w="46990">
                <a:moveTo>
                  <a:pt x="0" y="0"/>
                </a:moveTo>
                <a:lnTo>
                  <a:pt x="46374" y="0"/>
                </a:lnTo>
              </a:path>
            </a:pathLst>
          </a:custGeom>
          <a:ln w="5816">
            <a:solidFill>
              <a:srgbClr val="5C6F7C"/>
            </a:solidFill>
          </a:ln>
        </p:spPr>
        <p:txBody>
          <a:bodyPr wrap="square" lIns="0" tIns="0" rIns="0" bIns="0" rtlCol="0"/>
          <a:lstStyle/>
          <a:p>
            <a:endParaRPr/>
          </a:p>
        </p:txBody>
      </p:sp>
      <p:sp>
        <p:nvSpPr>
          <p:cNvPr id="520" name="bk object 520"/>
          <p:cNvSpPr/>
          <p:nvPr/>
        </p:nvSpPr>
        <p:spPr>
          <a:xfrm>
            <a:off x="10762400" y="1213457"/>
            <a:ext cx="11430" cy="34925"/>
          </a:xfrm>
          <a:custGeom>
            <a:avLst/>
            <a:gdLst/>
            <a:ahLst/>
            <a:cxnLst/>
            <a:rect l="l" t="t" r="r" b="b"/>
            <a:pathLst>
              <a:path w="11429" h="34925">
                <a:moveTo>
                  <a:pt x="0" y="34340"/>
                </a:moveTo>
                <a:lnTo>
                  <a:pt x="11176" y="0"/>
                </a:lnTo>
              </a:path>
            </a:pathLst>
          </a:custGeom>
          <a:ln w="3175">
            <a:solidFill>
              <a:srgbClr val="5C6F7C"/>
            </a:solidFill>
          </a:ln>
        </p:spPr>
        <p:txBody>
          <a:bodyPr wrap="square" lIns="0" tIns="0" rIns="0" bIns="0" rtlCol="0"/>
          <a:lstStyle/>
          <a:p>
            <a:endParaRPr/>
          </a:p>
        </p:txBody>
      </p:sp>
      <p:sp>
        <p:nvSpPr>
          <p:cNvPr id="521" name="bk object 521"/>
          <p:cNvSpPr/>
          <p:nvPr/>
        </p:nvSpPr>
        <p:spPr>
          <a:xfrm>
            <a:off x="11703301" y="2126255"/>
            <a:ext cx="667385" cy="926465"/>
          </a:xfrm>
          <a:custGeom>
            <a:avLst/>
            <a:gdLst/>
            <a:ahLst/>
            <a:cxnLst/>
            <a:rect l="l" t="t" r="r" b="b"/>
            <a:pathLst>
              <a:path w="667384" h="926464">
                <a:moveTo>
                  <a:pt x="184251" y="0"/>
                </a:moveTo>
                <a:lnTo>
                  <a:pt x="130289" y="299440"/>
                </a:lnTo>
                <a:lnTo>
                  <a:pt x="0" y="759155"/>
                </a:lnTo>
                <a:lnTo>
                  <a:pt x="45351" y="770445"/>
                </a:lnTo>
                <a:lnTo>
                  <a:pt x="246024" y="821232"/>
                </a:lnTo>
                <a:lnTo>
                  <a:pt x="656983" y="925944"/>
                </a:lnTo>
                <a:lnTo>
                  <a:pt x="666902" y="883666"/>
                </a:lnTo>
              </a:path>
            </a:pathLst>
          </a:custGeom>
          <a:ln w="3175">
            <a:solidFill>
              <a:srgbClr val="5C6F7C"/>
            </a:solidFill>
          </a:ln>
        </p:spPr>
        <p:txBody>
          <a:bodyPr wrap="square" lIns="0" tIns="0" rIns="0" bIns="0" rtlCol="0"/>
          <a:lstStyle/>
          <a:p>
            <a:endParaRPr/>
          </a:p>
        </p:txBody>
      </p:sp>
      <p:sp>
        <p:nvSpPr>
          <p:cNvPr id="522" name="bk object 522"/>
          <p:cNvSpPr/>
          <p:nvPr/>
        </p:nvSpPr>
        <p:spPr>
          <a:xfrm>
            <a:off x="4249989" y="8391089"/>
            <a:ext cx="13970" cy="0"/>
          </a:xfrm>
          <a:custGeom>
            <a:avLst/>
            <a:gdLst/>
            <a:ahLst/>
            <a:cxnLst/>
            <a:rect l="l" t="t" r="r" b="b"/>
            <a:pathLst>
              <a:path w="13970">
                <a:moveTo>
                  <a:pt x="0" y="0"/>
                </a:moveTo>
                <a:lnTo>
                  <a:pt x="13643" y="0"/>
                </a:lnTo>
              </a:path>
            </a:pathLst>
          </a:custGeom>
          <a:ln w="3175">
            <a:solidFill>
              <a:srgbClr val="5C6F7C"/>
            </a:solidFill>
          </a:ln>
        </p:spPr>
        <p:txBody>
          <a:bodyPr wrap="square" lIns="0" tIns="0" rIns="0" bIns="0" rtlCol="0"/>
          <a:lstStyle/>
          <a:p>
            <a:endParaRPr/>
          </a:p>
        </p:txBody>
      </p:sp>
      <p:sp>
        <p:nvSpPr>
          <p:cNvPr id="523" name="bk object 523"/>
          <p:cNvSpPr/>
          <p:nvPr/>
        </p:nvSpPr>
        <p:spPr>
          <a:xfrm>
            <a:off x="12748653" y="5208718"/>
            <a:ext cx="6985" cy="50800"/>
          </a:xfrm>
          <a:custGeom>
            <a:avLst/>
            <a:gdLst/>
            <a:ahLst/>
            <a:cxnLst/>
            <a:rect l="l" t="t" r="r" b="b"/>
            <a:pathLst>
              <a:path w="6984" h="50800">
                <a:moveTo>
                  <a:pt x="6642" y="50444"/>
                </a:moveTo>
                <a:lnTo>
                  <a:pt x="0" y="0"/>
                </a:lnTo>
              </a:path>
            </a:pathLst>
          </a:custGeom>
          <a:ln w="3175">
            <a:solidFill>
              <a:srgbClr val="5C6F7C"/>
            </a:solidFill>
          </a:ln>
        </p:spPr>
        <p:txBody>
          <a:bodyPr wrap="square" lIns="0" tIns="0" rIns="0" bIns="0" rtlCol="0"/>
          <a:lstStyle/>
          <a:p>
            <a:endParaRPr/>
          </a:p>
        </p:txBody>
      </p:sp>
      <p:sp>
        <p:nvSpPr>
          <p:cNvPr id="524" name="bk object 524"/>
          <p:cNvSpPr/>
          <p:nvPr/>
        </p:nvSpPr>
        <p:spPr>
          <a:xfrm>
            <a:off x="5571684" y="2054164"/>
            <a:ext cx="31115" cy="15875"/>
          </a:xfrm>
          <a:custGeom>
            <a:avLst/>
            <a:gdLst/>
            <a:ahLst/>
            <a:cxnLst/>
            <a:rect l="l" t="t" r="r" b="b"/>
            <a:pathLst>
              <a:path w="31114" h="15875">
                <a:moveTo>
                  <a:pt x="31000" y="15735"/>
                </a:moveTo>
                <a:lnTo>
                  <a:pt x="0" y="0"/>
                </a:lnTo>
              </a:path>
            </a:pathLst>
          </a:custGeom>
          <a:ln w="3175">
            <a:solidFill>
              <a:srgbClr val="5C6F7C"/>
            </a:solidFill>
          </a:ln>
        </p:spPr>
        <p:txBody>
          <a:bodyPr wrap="square" lIns="0" tIns="0" rIns="0" bIns="0" rtlCol="0"/>
          <a:lstStyle/>
          <a:p>
            <a:endParaRPr/>
          </a:p>
        </p:txBody>
      </p:sp>
      <p:sp>
        <p:nvSpPr>
          <p:cNvPr id="525" name="bk object 525"/>
          <p:cNvSpPr/>
          <p:nvPr/>
        </p:nvSpPr>
        <p:spPr>
          <a:xfrm>
            <a:off x="12216488" y="5245432"/>
            <a:ext cx="10795" cy="137795"/>
          </a:xfrm>
          <a:custGeom>
            <a:avLst/>
            <a:gdLst/>
            <a:ahLst/>
            <a:cxnLst/>
            <a:rect l="l" t="t" r="r" b="b"/>
            <a:pathLst>
              <a:path w="10795" h="137795">
                <a:moveTo>
                  <a:pt x="0" y="137312"/>
                </a:moveTo>
                <a:lnTo>
                  <a:pt x="10718" y="65328"/>
                </a:lnTo>
                <a:lnTo>
                  <a:pt x="1168" y="0"/>
                </a:lnTo>
              </a:path>
            </a:pathLst>
          </a:custGeom>
          <a:ln w="3175">
            <a:solidFill>
              <a:srgbClr val="5C6F7C"/>
            </a:solidFill>
          </a:ln>
        </p:spPr>
        <p:txBody>
          <a:bodyPr wrap="square" lIns="0" tIns="0" rIns="0" bIns="0" rtlCol="0"/>
          <a:lstStyle/>
          <a:p>
            <a:endParaRPr/>
          </a:p>
        </p:txBody>
      </p:sp>
      <p:sp>
        <p:nvSpPr>
          <p:cNvPr id="526" name="bk object 526"/>
          <p:cNvSpPr/>
          <p:nvPr/>
        </p:nvSpPr>
        <p:spPr>
          <a:xfrm>
            <a:off x="12011456" y="5171836"/>
            <a:ext cx="206375" cy="73660"/>
          </a:xfrm>
          <a:custGeom>
            <a:avLst/>
            <a:gdLst/>
            <a:ahLst/>
            <a:cxnLst/>
            <a:rect l="l" t="t" r="r" b="b"/>
            <a:pathLst>
              <a:path w="206375" h="73660">
                <a:moveTo>
                  <a:pt x="206197" y="73596"/>
                </a:moveTo>
                <a:lnTo>
                  <a:pt x="73482" y="26162"/>
                </a:lnTo>
                <a:lnTo>
                  <a:pt x="0" y="0"/>
                </a:lnTo>
              </a:path>
            </a:pathLst>
          </a:custGeom>
          <a:ln w="3175">
            <a:solidFill>
              <a:srgbClr val="5C6F7C"/>
            </a:solidFill>
          </a:ln>
        </p:spPr>
        <p:txBody>
          <a:bodyPr wrap="square" lIns="0" tIns="0" rIns="0" bIns="0" rtlCol="0"/>
          <a:lstStyle/>
          <a:p>
            <a:endParaRPr/>
          </a:p>
        </p:txBody>
      </p:sp>
      <p:sp>
        <p:nvSpPr>
          <p:cNvPr id="527" name="bk object 527"/>
          <p:cNvSpPr/>
          <p:nvPr/>
        </p:nvSpPr>
        <p:spPr>
          <a:xfrm>
            <a:off x="7082470" y="4282553"/>
            <a:ext cx="15240" cy="104139"/>
          </a:xfrm>
          <a:custGeom>
            <a:avLst/>
            <a:gdLst/>
            <a:ahLst/>
            <a:cxnLst/>
            <a:rect l="l" t="t" r="r" b="b"/>
            <a:pathLst>
              <a:path w="15240" h="104139">
                <a:moveTo>
                  <a:pt x="0" y="103936"/>
                </a:moveTo>
                <a:lnTo>
                  <a:pt x="15024" y="0"/>
                </a:lnTo>
              </a:path>
            </a:pathLst>
          </a:custGeom>
          <a:ln w="3175">
            <a:solidFill>
              <a:srgbClr val="5C6F7C"/>
            </a:solidFill>
          </a:ln>
        </p:spPr>
        <p:txBody>
          <a:bodyPr wrap="square" lIns="0" tIns="0" rIns="0" bIns="0" rtlCol="0"/>
          <a:lstStyle/>
          <a:p>
            <a:endParaRPr/>
          </a:p>
        </p:txBody>
      </p:sp>
      <p:sp>
        <p:nvSpPr>
          <p:cNvPr id="528" name="bk object 528"/>
          <p:cNvSpPr/>
          <p:nvPr/>
        </p:nvSpPr>
        <p:spPr>
          <a:xfrm>
            <a:off x="12233083" y="6565843"/>
            <a:ext cx="31115" cy="309880"/>
          </a:xfrm>
          <a:custGeom>
            <a:avLst/>
            <a:gdLst/>
            <a:ahLst/>
            <a:cxnLst/>
            <a:rect l="l" t="t" r="r" b="b"/>
            <a:pathLst>
              <a:path w="31115" h="309879">
                <a:moveTo>
                  <a:pt x="15322" y="-1270"/>
                </a:moveTo>
                <a:lnTo>
                  <a:pt x="15322" y="310984"/>
                </a:lnTo>
              </a:path>
            </a:pathLst>
          </a:custGeom>
          <a:ln w="33185">
            <a:solidFill>
              <a:srgbClr val="5C6F7C"/>
            </a:solidFill>
          </a:ln>
        </p:spPr>
        <p:txBody>
          <a:bodyPr wrap="square" lIns="0" tIns="0" rIns="0" bIns="0" rtlCol="0"/>
          <a:lstStyle/>
          <a:p>
            <a:endParaRPr/>
          </a:p>
        </p:txBody>
      </p:sp>
      <p:sp>
        <p:nvSpPr>
          <p:cNvPr id="529" name="bk object 529"/>
          <p:cNvSpPr/>
          <p:nvPr/>
        </p:nvSpPr>
        <p:spPr>
          <a:xfrm>
            <a:off x="12263992" y="4534915"/>
            <a:ext cx="10160" cy="116839"/>
          </a:xfrm>
          <a:custGeom>
            <a:avLst/>
            <a:gdLst/>
            <a:ahLst/>
            <a:cxnLst/>
            <a:rect l="l" t="t" r="r" b="b"/>
            <a:pathLst>
              <a:path w="10159" h="116839">
                <a:moveTo>
                  <a:pt x="4952" y="-1269"/>
                </a:moveTo>
                <a:lnTo>
                  <a:pt x="4952" y="117906"/>
                </a:lnTo>
              </a:path>
            </a:pathLst>
          </a:custGeom>
          <a:ln w="12446">
            <a:solidFill>
              <a:srgbClr val="5C6F7C"/>
            </a:solidFill>
          </a:ln>
        </p:spPr>
        <p:txBody>
          <a:bodyPr wrap="square" lIns="0" tIns="0" rIns="0" bIns="0" rtlCol="0"/>
          <a:lstStyle/>
          <a:p>
            <a:endParaRPr/>
          </a:p>
        </p:txBody>
      </p:sp>
      <p:sp>
        <p:nvSpPr>
          <p:cNvPr id="530" name="bk object 530"/>
          <p:cNvSpPr/>
          <p:nvPr/>
        </p:nvSpPr>
        <p:spPr>
          <a:xfrm>
            <a:off x="2933450" y="8257876"/>
            <a:ext cx="0" cy="59055"/>
          </a:xfrm>
          <a:custGeom>
            <a:avLst/>
            <a:gdLst/>
            <a:ahLst/>
            <a:cxnLst/>
            <a:rect l="l" t="t" r="r" b="b"/>
            <a:pathLst>
              <a:path h="59054">
                <a:moveTo>
                  <a:pt x="0" y="0"/>
                </a:moveTo>
                <a:lnTo>
                  <a:pt x="0" y="58756"/>
                </a:lnTo>
              </a:path>
            </a:pathLst>
          </a:custGeom>
          <a:ln w="8775">
            <a:solidFill>
              <a:srgbClr val="5C6F7C"/>
            </a:solidFill>
          </a:ln>
        </p:spPr>
        <p:txBody>
          <a:bodyPr wrap="square" lIns="0" tIns="0" rIns="0" bIns="0" rtlCol="0"/>
          <a:lstStyle/>
          <a:p>
            <a:endParaRPr/>
          </a:p>
        </p:txBody>
      </p:sp>
      <p:sp>
        <p:nvSpPr>
          <p:cNvPr id="531" name="bk object 531"/>
          <p:cNvSpPr/>
          <p:nvPr/>
        </p:nvSpPr>
        <p:spPr>
          <a:xfrm>
            <a:off x="8257214" y="1540323"/>
            <a:ext cx="44450" cy="5080"/>
          </a:xfrm>
          <a:custGeom>
            <a:avLst/>
            <a:gdLst/>
            <a:ahLst/>
            <a:cxnLst/>
            <a:rect l="l" t="t" r="r" b="b"/>
            <a:pathLst>
              <a:path w="44450" h="5080">
                <a:moveTo>
                  <a:pt x="-1270" y="2317"/>
                </a:moveTo>
                <a:lnTo>
                  <a:pt x="45148" y="2317"/>
                </a:lnTo>
              </a:path>
            </a:pathLst>
          </a:custGeom>
          <a:ln w="7175">
            <a:solidFill>
              <a:srgbClr val="5C6F7C"/>
            </a:solidFill>
          </a:ln>
        </p:spPr>
        <p:txBody>
          <a:bodyPr wrap="square" lIns="0" tIns="0" rIns="0" bIns="0" rtlCol="0"/>
          <a:lstStyle/>
          <a:p>
            <a:endParaRPr/>
          </a:p>
        </p:txBody>
      </p:sp>
      <p:sp>
        <p:nvSpPr>
          <p:cNvPr id="532" name="bk object 532"/>
          <p:cNvSpPr/>
          <p:nvPr/>
        </p:nvSpPr>
        <p:spPr>
          <a:xfrm>
            <a:off x="8870237" y="4054107"/>
            <a:ext cx="12065" cy="134620"/>
          </a:xfrm>
          <a:custGeom>
            <a:avLst/>
            <a:gdLst/>
            <a:ahLst/>
            <a:cxnLst/>
            <a:rect l="l" t="t" r="r" b="b"/>
            <a:pathLst>
              <a:path w="12065" h="134620">
                <a:moveTo>
                  <a:pt x="5810" y="-1270"/>
                </a:moveTo>
                <a:lnTo>
                  <a:pt x="5810" y="135496"/>
                </a:lnTo>
              </a:path>
            </a:pathLst>
          </a:custGeom>
          <a:ln w="14160">
            <a:solidFill>
              <a:srgbClr val="5C6F7C"/>
            </a:solidFill>
          </a:ln>
        </p:spPr>
        <p:txBody>
          <a:bodyPr wrap="square" lIns="0" tIns="0" rIns="0" bIns="0" rtlCol="0"/>
          <a:lstStyle/>
          <a:p>
            <a:endParaRPr/>
          </a:p>
        </p:txBody>
      </p:sp>
      <p:sp>
        <p:nvSpPr>
          <p:cNvPr id="533" name="bk object 533"/>
          <p:cNvSpPr/>
          <p:nvPr/>
        </p:nvSpPr>
        <p:spPr>
          <a:xfrm>
            <a:off x="5602683" y="2010245"/>
            <a:ext cx="31750" cy="59690"/>
          </a:xfrm>
          <a:custGeom>
            <a:avLst/>
            <a:gdLst/>
            <a:ahLst/>
            <a:cxnLst/>
            <a:rect l="l" t="t" r="r" b="b"/>
            <a:pathLst>
              <a:path w="31750" h="59689">
                <a:moveTo>
                  <a:pt x="31241" y="0"/>
                </a:moveTo>
                <a:lnTo>
                  <a:pt x="0" y="59651"/>
                </a:lnTo>
              </a:path>
            </a:pathLst>
          </a:custGeom>
          <a:ln w="3175">
            <a:solidFill>
              <a:srgbClr val="5C6F7C"/>
            </a:solidFill>
          </a:ln>
        </p:spPr>
        <p:txBody>
          <a:bodyPr wrap="square" lIns="0" tIns="0" rIns="0" bIns="0" rtlCol="0"/>
          <a:lstStyle/>
          <a:p>
            <a:endParaRPr/>
          </a:p>
        </p:txBody>
      </p:sp>
      <p:sp>
        <p:nvSpPr>
          <p:cNvPr id="534" name="bk object 534"/>
          <p:cNvSpPr/>
          <p:nvPr/>
        </p:nvSpPr>
        <p:spPr>
          <a:xfrm>
            <a:off x="6889523" y="5358313"/>
            <a:ext cx="15240" cy="149860"/>
          </a:xfrm>
          <a:custGeom>
            <a:avLst/>
            <a:gdLst/>
            <a:ahLst/>
            <a:cxnLst/>
            <a:rect l="l" t="t" r="r" b="b"/>
            <a:pathLst>
              <a:path w="15240" h="149860">
                <a:moveTo>
                  <a:pt x="15176" y="0"/>
                </a:moveTo>
                <a:lnTo>
                  <a:pt x="10210" y="42418"/>
                </a:lnTo>
                <a:lnTo>
                  <a:pt x="3543" y="98907"/>
                </a:lnTo>
                <a:lnTo>
                  <a:pt x="0" y="149809"/>
                </a:lnTo>
              </a:path>
            </a:pathLst>
          </a:custGeom>
          <a:ln w="3175">
            <a:solidFill>
              <a:srgbClr val="5C6F7C"/>
            </a:solidFill>
          </a:ln>
        </p:spPr>
        <p:txBody>
          <a:bodyPr wrap="square" lIns="0" tIns="0" rIns="0" bIns="0" rtlCol="0"/>
          <a:lstStyle/>
          <a:p>
            <a:endParaRPr/>
          </a:p>
        </p:txBody>
      </p:sp>
      <p:sp>
        <p:nvSpPr>
          <p:cNvPr id="535" name="bk object 535"/>
          <p:cNvSpPr/>
          <p:nvPr/>
        </p:nvSpPr>
        <p:spPr>
          <a:xfrm>
            <a:off x="8651769" y="3177569"/>
            <a:ext cx="22225" cy="134620"/>
          </a:xfrm>
          <a:custGeom>
            <a:avLst/>
            <a:gdLst/>
            <a:ahLst/>
            <a:cxnLst/>
            <a:rect l="l" t="t" r="r" b="b"/>
            <a:pathLst>
              <a:path w="22225" h="134620">
                <a:moveTo>
                  <a:pt x="0" y="134277"/>
                </a:moveTo>
                <a:lnTo>
                  <a:pt x="21844" y="0"/>
                </a:lnTo>
              </a:path>
            </a:pathLst>
          </a:custGeom>
          <a:ln w="3175">
            <a:solidFill>
              <a:srgbClr val="5C6F7C"/>
            </a:solidFill>
          </a:ln>
        </p:spPr>
        <p:txBody>
          <a:bodyPr wrap="square" lIns="0" tIns="0" rIns="0" bIns="0" rtlCol="0"/>
          <a:lstStyle/>
          <a:p>
            <a:endParaRPr/>
          </a:p>
        </p:txBody>
      </p:sp>
      <p:sp>
        <p:nvSpPr>
          <p:cNvPr id="536" name="bk object 536"/>
          <p:cNvSpPr/>
          <p:nvPr/>
        </p:nvSpPr>
        <p:spPr>
          <a:xfrm>
            <a:off x="2889721" y="8112859"/>
            <a:ext cx="28575" cy="93980"/>
          </a:xfrm>
          <a:custGeom>
            <a:avLst/>
            <a:gdLst/>
            <a:ahLst/>
            <a:cxnLst/>
            <a:rect l="l" t="t" r="r" b="b"/>
            <a:pathLst>
              <a:path w="28575" h="93979">
                <a:moveTo>
                  <a:pt x="28067" y="93751"/>
                </a:moveTo>
                <a:lnTo>
                  <a:pt x="0" y="0"/>
                </a:lnTo>
              </a:path>
            </a:pathLst>
          </a:custGeom>
          <a:ln w="3175">
            <a:solidFill>
              <a:srgbClr val="5C6F7C"/>
            </a:solidFill>
          </a:ln>
        </p:spPr>
        <p:txBody>
          <a:bodyPr wrap="square" lIns="0" tIns="0" rIns="0" bIns="0" rtlCol="0"/>
          <a:lstStyle/>
          <a:p>
            <a:endParaRPr/>
          </a:p>
        </p:txBody>
      </p:sp>
      <p:sp>
        <p:nvSpPr>
          <p:cNvPr id="537" name="bk object 537"/>
          <p:cNvSpPr/>
          <p:nvPr/>
        </p:nvSpPr>
        <p:spPr>
          <a:xfrm>
            <a:off x="4807532" y="7868126"/>
            <a:ext cx="3810" cy="53340"/>
          </a:xfrm>
          <a:custGeom>
            <a:avLst/>
            <a:gdLst/>
            <a:ahLst/>
            <a:cxnLst/>
            <a:rect l="l" t="t" r="r" b="b"/>
            <a:pathLst>
              <a:path w="3810" h="53340">
                <a:moveTo>
                  <a:pt x="3187" y="0"/>
                </a:moveTo>
                <a:lnTo>
                  <a:pt x="1295" y="29794"/>
                </a:lnTo>
                <a:lnTo>
                  <a:pt x="0" y="53289"/>
                </a:lnTo>
              </a:path>
            </a:pathLst>
          </a:custGeom>
          <a:ln w="3175">
            <a:solidFill>
              <a:srgbClr val="5C6F7C"/>
            </a:solidFill>
          </a:ln>
        </p:spPr>
        <p:txBody>
          <a:bodyPr wrap="square" lIns="0" tIns="0" rIns="0" bIns="0" rtlCol="0"/>
          <a:lstStyle/>
          <a:p>
            <a:endParaRPr/>
          </a:p>
        </p:txBody>
      </p:sp>
      <p:sp>
        <p:nvSpPr>
          <p:cNvPr id="538" name="bk object 538"/>
          <p:cNvSpPr/>
          <p:nvPr/>
        </p:nvSpPr>
        <p:spPr>
          <a:xfrm>
            <a:off x="598995" y="1177907"/>
            <a:ext cx="31115" cy="71120"/>
          </a:xfrm>
          <a:custGeom>
            <a:avLst/>
            <a:gdLst/>
            <a:ahLst/>
            <a:cxnLst/>
            <a:rect l="l" t="t" r="r" b="b"/>
            <a:pathLst>
              <a:path w="31115" h="71119">
                <a:moveTo>
                  <a:pt x="0" y="70510"/>
                </a:moveTo>
                <a:lnTo>
                  <a:pt x="2006" y="66382"/>
                </a:lnTo>
                <a:lnTo>
                  <a:pt x="30772" y="0"/>
                </a:lnTo>
              </a:path>
            </a:pathLst>
          </a:custGeom>
          <a:ln w="3175">
            <a:solidFill>
              <a:srgbClr val="5C6F7C"/>
            </a:solidFill>
          </a:ln>
        </p:spPr>
        <p:txBody>
          <a:bodyPr wrap="square" lIns="0" tIns="0" rIns="0" bIns="0" rtlCol="0"/>
          <a:lstStyle/>
          <a:p>
            <a:endParaRPr/>
          </a:p>
        </p:txBody>
      </p:sp>
      <p:sp>
        <p:nvSpPr>
          <p:cNvPr id="539" name="bk object 539"/>
          <p:cNvSpPr/>
          <p:nvPr/>
        </p:nvSpPr>
        <p:spPr>
          <a:xfrm>
            <a:off x="12488072" y="4580320"/>
            <a:ext cx="11430" cy="92710"/>
          </a:xfrm>
          <a:custGeom>
            <a:avLst/>
            <a:gdLst/>
            <a:ahLst/>
            <a:cxnLst/>
            <a:rect l="l" t="t" r="r" b="b"/>
            <a:pathLst>
              <a:path w="11429" h="92710">
                <a:moveTo>
                  <a:pt x="11226" y="0"/>
                </a:moveTo>
                <a:lnTo>
                  <a:pt x="0" y="92697"/>
                </a:lnTo>
              </a:path>
            </a:pathLst>
          </a:custGeom>
          <a:ln w="3175">
            <a:solidFill>
              <a:srgbClr val="5C6F7C"/>
            </a:solidFill>
          </a:ln>
        </p:spPr>
        <p:txBody>
          <a:bodyPr wrap="square" lIns="0" tIns="0" rIns="0" bIns="0" rtlCol="0"/>
          <a:lstStyle/>
          <a:p>
            <a:endParaRPr/>
          </a:p>
        </p:txBody>
      </p:sp>
      <p:sp>
        <p:nvSpPr>
          <p:cNvPr id="540" name="bk object 540"/>
          <p:cNvSpPr/>
          <p:nvPr/>
        </p:nvSpPr>
        <p:spPr>
          <a:xfrm>
            <a:off x="4805271" y="7749482"/>
            <a:ext cx="146050" cy="15240"/>
          </a:xfrm>
          <a:custGeom>
            <a:avLst/>
            <a:gdLst/>
            <a:ahLst/>
            <a:cxnLst/>
            <a:rect l="l" t="t" r="r" b="b"/>
            <a:pathLst>
              <a:path w="146050" h="15240">
                <a:moveTo>
                  <a:pt x="145719" y="14947"/>
                </a:moveTo>
                <a:lnTo>
                  <a:pt x="96697" y="9423"/>
                </a:lnTo>
                <a:lnTo>
                  <a:pt x="30314" y="2933"/>
                </a:lnTo>
                <a:lnTo>
                  <a:pt x="0" y="0"/>
                </a:lnTo>
              </a:path>
            </a:pathLst>
          </a:custGeom>
          <a:ln w="3175">
            <a:solidFill>
              <a:srgbClr val="5C6F7C"/>
            </a:solidFill>
          </a:ln>
        </p:spPr>
        <p:txBody>
          <a:bodyPr wrap="square" lIns="0" tIns="0" rIns="0" bIns="0" rtlCol="0"/>
          <a:lstStyle/>
          <a:p>
            <a:endParaRPr/>
          </a:p>
        </p:txBody>
      </p:sp>
      <p:sp>
        <p:nvSpPr>
          <p:cNvPr id="541" name="bk object 541"/>
          <p:cNvSpPr/>
          <p:nvPr/>
        </p:nvSpPr>
        <p:spPr>
          <a:xfrm>
            <a:off x="4186708" y="6133496"/>
            <a:ext cx="15875" cy="6985"/>
          </a:xfrm>
          <a:custGeom>
            <a:avLst/>
            <a:gdLst/>
            <a:ahLst/>
            <a:cxnLst/>
            <a:rect l="l" t="t" r="r" b="b"/>
            <a:pathLst>
              <a:path w="15875" h="6985">
                <a:moveTo>
                  <a:pt x="0" y="6362"/>
                </a:moveTo>
                <a:lnTo>
                  <a:pt x="15494" y="0"/>
                </a:lnTo>
              </a:path>
            </a:pathLst>
          </a:custGeom>
          <a:ln w="3175">
            <a:solidFill>
              <a:srgbClr val="5C6F7C"/>
            </a:solidFill>
          </a:ln>
        </p:spPr>
        <p:txBody>
          <a:bodyPr wrap="square" lIns="0" tIns="0" rIns="0" bIns="0" rtlCol="0"/>
          <a:lstStyle/>
          <a:p>
            <a:endParaRPr/>
          </a:p>
        </p:txBody>
      </p:sp>
      <p:sp>
        <p:nvSpPr>
          <p:cNvPr id="542" name="bk object 542"/>
          <p:cNvSpPr/>
          <p:nvPr/>
        </p:nvSpPr>
        <p:spPr>
          <a:xfrm>
            <a:off x="12612588" y="4719882"/>
            <a:ext cx="90170" cy="5080"/>
          </a:xfrm>
          <a:custGeom>
            <a:avLst/>
            <a:gdLst/>
            <a:ahLst/>
            <a:cxnLst/>
            <a:rect l="l" t="t" r="r" b="b"/>
            <a:pathLst>
              <a:path w="90170" h="5079">
                <a:moveTo>
                  <a:pt x="89661" y="4800"/>
                </a:moveTo>
                <a:lnTo>
                  <a:pt x="0" y="0"/>
                </a:lnTo>
              </a:path>
            </a:pathLst>
          </a:custGeom>
          <a:ln w="3175">
            <a:solidFill>
              <a:srgbClr val="5C6F7C"/>
            </a:solidFill>
          </a:ln>
        </p:spPr>
        <p:txBody>
          <a:bodyPr wrap="square" lIns="0" tIns="0" rIns="0" bIns="0" rtlCol="0"/>
          <a:lstStyle/>
          <a:p>
            <a:endParaRPr/>
          </a:p>
        </p:txBody>
      </p:sp>
      <p:sp>
        <p:nvSpPr>
          <p:cNvPr id="543" name="bk object 543"/>
          <p:cNvSpPr/>
          <p:nvPr/>
        </p:nvSpPr>
        <p:spPr>
          <a:xfrm>
            <a:off x="5855629" y="6461935"/>
            <a:ext cx="71120" cy="120014"/>
          </a:xfrm>
          <a:custGeom>
            <a:avLst/>
            <a:gdLst/>
            <a:ahLst/>
            <a:cxnLst/>
            <a:rect l="l" t="t" r="r" b="b"/>
            <a:pathLst>
              <a:path w="71120" h="120015">
                <a:moveTo>
                  <a:pt x="0" y="0"/>
                </a:moveTo>
                <a:lnTo>
                  <a:pt x="70866" y="4648"/>
                </a:lnTo>
                <a:lnTo>
                  <a:pt x="64897" y="119545"/>
                </a:lnTo>
              </a:path>
            </a:pathLst>
          </a:custGeom>
          <a:ln w="3175">
            <a:solidFill>
              <a:srgbClr val="5C6F7C"/>
            </a:solidFill>
          </a:ln>
        </p:spPr>
        <p:txBody>
          <a:bodyPr wrap="square" lIns="0" tIns="0" rIns="0" bIns="0" rtlCol="0"/>
          <a:lstStyle/>
          <a:p>
            <a:endParaRPr/>
          </a:p>
        </p:txBody>
      </p:sp>
      <p:sp>
        <p:nvSpPr>
          <p:cNvPr id="544" name="bk object 544"/>
          <p:cNvSpPr/>
          <p:nvPr/>
        </p:nvSpPr>
        <p:spPr>
          <a:xfrm>
            <a:off x="12863878" y="4477218"/>
            <a:ext cx="677545" cy="404495"/>
          </a:xfrm>
          <a:custGeom>
            <a:avLst/>
            <a:gdLst/>
            <a:ahLst/>
            <a:cxnLst/>
            <a:rect l="l" t="t" r="r" b="b"/>
            <a:pathLst>
              <a:path w="677544" h="404495">
                <a:moveTo>
                  <a:pt x="0" y="221500"/>
                </a:moveTo>
                <a:lnTo>
                  <a:pt x="5143" y="199428"/>
                </a:lnTo>
                <a:lnTo>
                  <a:pt x="36195" y="65265"/>
                </a:lnTo>
                <a:lnTo>
                  <a:pt x="51638" y="0"/>
                </a:lnTo>
                <a:lnTo>
                  <a:pt x="676986" y="124599"/>
                </a:lnTo>
                <a:lnTo>
                  <a:pt x="672719" y="173850"/>
                </a:lnTo>
                <a:lnTo>
                  <a:pt x="661060" y="320484"/>
                </a:lnTo>
                <a:lnTo>
                  <a:pt x="658926" y="404393"/>
                </a:lnTo>
              </a:path>
            </a:pathLst>
          </a:custGeom>
          <a:ln w="3175">
            <a:solidFill>
              <a:srgbClr val="5C6F7C"/>
            </a:solidFill>
          </a:ln>
        </p:spPr>
        <p:txBody>
          <a:bodyPr wrap="square" lIns="0" tIns="0" rIns="0" bIns="0" rtlCol="0"/>
          <a:lstStyle/>
          <a:p>
            <a:endParaRPr/>
          </a:p>
        </p:txBody>
      </p:sp>
      <p:sp>
        <p:nvSpPr>
          <p:cNvPr id="545" name="bk object 545"/>
          <p:cNvSpPr/>
          <p:nvPr/>
        </p:nvSpPr>
        <p:spPr>
          <a:xfrm>
            <a:off x="10156942" y="3260252"/>
            <a:ext cx="64135" cy="28575"/>
          </a:xfrm>
          <a:custGeom>
            <a:avLst/>
            <a:gdLst/>
            <a:ahLst/>
            <a:cxnLst/>
            <a:rect l="l" t="t" r="r" b="b"/>
            <a:pathLst>
              <a:path w="64134" h="28575">
                <a:moveTo>
                  <a:pt x="0" y="0"/>
                </a:moveTo>
                <a:lnTo>
                  <a:pt x="63969" y="28105"/>
                </a:lnTo>
              </a:path>
            </a:pathLst>
          </a:custGeom>
          <a:ln w="3175">
            <a:solidFill>
              <a:srgbClr val="5C6F7C"/>
            </a:solidFill>
          </a:ln>
        </p:spPr>
        <p:txBody>
          <a:bodyPr wrap="square" lIns="0" tIns="0" rIns="0" bIns="0" rtlCol="0"/>
          <a:lstStyle/>
          <a:p>
            <a:endParaRPr/>
          </a:p>
        </p:txBody>
      </p:sp>
      <p:sp>
        <p:nvSpPr>
          <p:cNvPr id="546" name="bk object 546"/>
          <p:cNvSpPr/>
          <p:nvPr/>
        </p:nvSpPr>
        <p:spPr>
          <a:xfrm>
            <a:off x="12256796" y="47781"/>
            <a:ext cx="144145" cy="33655"/>
          </a:xfrm>
          <a:custGeom>
            <a:avLst/>
            <a:gdLst/>
            <a:ahLst/>
            <a:cxnLst/>
            <a:rect l="l" t="t" r="r" b="b"/>
            <a:pathLst>
              <a:path w="144145" h="33655">
                <a:moveTo>
                  <a:pt x="0" y="33235"/>
                </a:moveTo>
                <a:lnTo>
                  <a:pt x="80975" y="14884"/>
                </a:lnTo>
                <a:lnTo>
                  <a:pt x="95592" y="11658"/>
                </a:lnTo>
                <a:lnTo>
                  <a:pt x="143738" y="0"/>
                </a:lnTo>
              </a:path>
            </a:pathLst>
          </a:custGeom>
          <a:ln w="3175">
            <a:solidFill>
              <a:srgbClr val="5C6F7C"/>
            </a:solidFill>
          </a:ln>
        </p:spPr>
        <p:txBody>
          <a:bodyPr wrap="square" lIns="0" tIns="0" rIns="0" bIns="0" rtlCol="0"/>
          <a:lstStyle/>
          <a:p>
            <a:endParaRPr/>
          </a:p>
        </p:txBody>
      </p:sp>
      <p:sp>
        <p:nvSpPr>
          <p:cNvPr id="547" name="bk object 547"/>
          <p:cNvSpPr/>
          <p:nvPr/>
        </p:nvSpPr>
        <p:spPr>
          <a:xfrm>
            <a:off x="10992863" y="6940605"/>
            <a:ext cx="31115" cy="102235"/>
          </a:xfrm>
          <a:custGeom>
            <a:avLst/>
            <a:gdLst/>
            <a:ahLst/>
            <a:cxnLst/>
            <a:rect l="l" t="t" r="r" b="b"/>
            <a:pathLst>
              <a:path w="31115" h="102234">
                <a:moveTo>
                  <a:pt x="31115" y="0"/>
                </a:moveTo>
                <a:lnTo>
                  <a:pt x="0" y="102057"/>
                </a:lnTo>
              </a:path>
            </a:pathLst>
          </a:custGeom>
          <a:ln w="3175">
            <a:solidFill>
              <a:srgbClr val="5C6F7C"/>
            </a:solidFill>
          </a:ln>
        </p:spPr>
        <p:txBody>
          <a:bodyPr wrap="square" lIns="0" tIns="0" rIns="0" bIns="0" rtlCol="0"/>
          <a:lstStyle/>
          <a:p>
            <a:endParaRPr/>
          </a:p>
        </p:txBody>
      </p:sp>
      <p:sp>
        <p:nvSpPr>
          <p:cNvPr id="548" name="bk object 548"/>
          <p:cNvSpPr/>
          <p:nvPr/>
        </p:nvSpPr>
        <p:spPr>
          <a:xfrm>
            <a:off x="14112726" y="564665"/>
            <a:ext cx="817244" cy="1330325"/>
          </a:xfrm>
          <a:custGeom>
            <a:avLst/>
            <a:gdLst/>
            <a:ahLst/>
            <a:cxnLst/>
            <a:rect l="l" t="t" r="r" b="b"/>
            <a:pathLst>
              <a:path w="817244" h="1330325">
                <a:moveTo>
                  <a:pt x="816775" y="0"/>
                </a:moveTo>
                <a:lnTo>
                  <a:pt x="645121" y="173990"/>
                </a:lnTo>
                <a:lnTo>
                  <a:pt x="538645" y="367931"/>
                </a:lnTo>
                <a:lnTo>
                  <a:pt x="277812" y="720572"/>
                </a:lnTo>
                <a:lnTo>
                  <a:pt x="210451" y="784072"/>
                </a:lnTo>
                <a:lnTo>
                  <a:pt x="0" y="776300"/>
                </a:lnTo>
                <a:lnTo>
                  <a:pt x="80721" y="1019124"/>
                </a:lnTo>
                <a:lnTo>
                  <a:pt x="23939" y="1329994"/>
                </a:lnTo>
              </a:path>
            </a:pathLst>
          </a:custGeom>
          <a:ln w="3175">
            <a:solidFill>
              <a:srgbClr val="5C6F7C"/>
            </a:solidFill>
          </a:ln>
        </p:spPr>
        <p:txBody>
          <a:bodyPr wrap="square" lIns="0" tIns="0" rIns="0" bIns="0" rtlCol="0"/>
          <a:lstStyle/>
          <a:p>
            <a:endParaRPr/>
          </a:p>
        </p:txBody>
      </p:sp>
      <p:sp>
        <p:nvSpPr>
          <p:cNvPr id="549" name="bk object 549"/>
          <p:cNvSpPr/>
          <p:nvPr/>
        </p:nvSpPr>
        <p:spPr>
          <a:xfrm>
            <a:off x="6007488" y="6468224"/>
            <a:ext cx="15875" cy="95250"/>
          </a:xfrm>
          <a:custGeom>
            <a:avLst/>
            <a:gdLst/>
            <a:ahLst/>
            <a:cxnLst/>
            <a:rect l="l" t="t" r="r" b="b"/>
            <a:pathLst>
              <a:path w="15875" h="95250">
                <a:moveTo>
                  <a:pt x="15671" y="95211"/>
                </a:moveTo>
                <a:lnTo>
                  <a:pt x="0" y="0"/>
                </a:lnTo>
              </a:path>
            </a:pathLst>
          </a:custGeom>
          <a:ln w="3175">
            <a:solidFill>
              <a:srgbClr val="5C6F7C"/>
            </a:solidFill>
          </a:ln>
        </p:spPr>
        <p:txBody>
          <a:bodyPr wrap="square" lIns="0" tIns="0" rIns="0" bIns="0" rtlCol="0"/>
          <a:lstStyle/>
          <a:p>
            <a:endParaRPr/>
          </a:p>
        </p:txBody>
      </p:sp>
      <p:sp>
        <p:nvSpPr>
          <p:cNvPr id="550" name="bk object 550"/>
          <p:cNvSpPr/>
          <p:nvPr/>
        </p:nvSpPr>
        <p:spPr>
          <a:xfrm>
            <a:off x="7821005" y="8650764"/>
            <a:ext cx="8255" cy="330835"/>
          </a:xfrm>
          <a:custGeom>
            <a:avLst/>
            <a:gdLst/>
            <a:ahLst/>
            <a:cxnLst/>
            <a:rect l="l" t="t" r="r" b="b"/>
            <a:pathLst>
              <a:path w="8254" h="330834">
                <a:moveTo>
                  <a:pt x="8178" y="0"/>
                </a:moveTo>
                <a:lnTo>
                  <a:pt x="0" y="330225"/>
                </a:lnTo>
              </a:path>
            </a:pathLst>
          </a:custGeom>
          <a:ln w="3175">
            <a:solidFill>
              <a:srgbClr val="5C6F7C"/>
            </a:solidFill>
          </a:ln>
        </p:spPr>
        <p:txBody>
          <a:bodyPr wrap="square" lIns="0" tIns="0" rIns="0" bIns="0" rtlCol="0"/>
          <a:lstStyle/>
          <a:p>
            <a:endParaRPr/>
          </a:p>
        </p:txBody>
      </p:sp>
      <p:sp>
        <p:nvSpPr>
          <p:cNvPr id="551" name="bk object 551"/>
          <p:cNvSpPr/>
          <p:nvPr/>
        </p:nvSpPr>
        <p:spPr>
          <a:xfrm>
            <a:off x="10737905" y="4363868"/>
            <a:ext cx="46990" cy="8890"/>
          </a:xfrm>
          <a:custGeom>
            <a:avLst/>
            <a:gdLst/>
            <a:ahLst/>
            <a:cxnLst/>
            <a:rect l="l" t="t" r="r" b="b"/>
            <a:pathLst>
              <a:path w="46990" h="8889">
                <a:moveTo>
                  <a:pt x="46583" y="2882"/>
                </a:moveTo>
                <a:lnTo>
                  <a:pt x="44665" y="8762"/>
                </a:lnTo>
                <a:lnTo>
                  <a:pt x="0" y="0"/>
                </a:lnTo>
              </a:path>
            </a:pathLst>
          </a:custGeom>
          <a:ln w="3175">
            <a:solidFill>
              <a:srgbClr val="5C6F7C"/>
            </a:solidFill>
          </a:ln>
        </p:spPr>
        <p:txBody>
          <a:bodyPr wrap="square" lIns="0" tIns="0" rIns="0" bIns="0" rtlCol="0"/>
          <a:lstStyle/>
          <a:p>
            <a:endParaRPr/>
          </a:p>
        </p:txBody>
      </p:sp>
      <p:sp>
        <p:nvSpPr>
          <p:cNvPr id="552" name="bk object 552"/>
          <p:cNvSpPr/>
          <p:nvPr/>
        </p:nvSpPr>
        <p:spPr>
          <a:xfrm>
            <a:off x="4601127" y="8100375"/>
            <a:ext cx="52705" cy="0"/>
          </a:xfrm>
          <a:custGeom>
            <a:avLst/>
            <a:gdLst/>
            <a:ahLst/>
            <a:cxnLst/>
            <a:rect l="l" t="t" r="r" b="b"/>
            <a:pathLst>
              <a:path w="52704">
                <a:moveTo>
                  <a:pt x="0" y="0"/>
                </a:moveTo>
                <a:lnTo>
                  <a:pt x="52571" y="0"/>
                </a:lnTo>
              </a:path>
            </a:pathLst>
          </a:custGeom>
          <a:ln w="4927">
            <a:solidFill>
              <a:srgbClr val="5C6F7C"/>
            </a:solidFill>
          </a:ln>
        </p:spPr>
        <p:txBody>
          <a:bodyPr wrap="square" lIns="0" tIns="0" rIns="0" bIns="0" rtlCol="0"/>
          <a:lstStyle/>
          <a:p>
            <a:endParaRPr/>
          </a:p>
        </p:txBody>
      </p:sp>
      <p:sp>
        <p:nvSpPr>
          <p:cNvPr id="553" name="bk object 553"/>
          <p:cNvSpPr/>
          <p:nvPr/>
        </p:nvSpPr>
        <p:spPr>
          <a:xfrm>
            <a:off x="10896010" y="3082600"/>
            <a:ext cx="13335" cy="62230"/>
          </a:xfrm>
          <a:custGeom>
            <a:avLst/>
            <a:gdLst/>
            <a:ahLst/>
            <a:cxnLst/>
            <a:rect l="l" t="t" r="r" b="b"/>
            <a:pathLst>
              <a:path w="13334" h="62230">
                <a:moveTo>
                  <a:pt x="0" y="61671"/>
                </a:moveTo>
                <a:lnTo>
                  <a:pt x="12928" y="0"/>
                </a:lnTo>
              </a:path>
            </a:pathLst>
          </a:custGeom>
          <a:ln w="3175">
            <a:solidFill>
              <a:srgbClr val="5C6F7C"/>
            </a:solidFill>
          </a:ln>
        </p:spPr>
        <p:txBody>
          <a:bodyPr wrap="square" lIns="0" tIns="0" rIns="0" bIns="0" rtlCol="0"/>
          <a:lstStyle/>
          <a:p>
            <a:endParaRPr/>
          </a:p>
        </p:txBody>
      </p:sp>
      <p:sp>
        <p:nvSpPr>
          <p:cNvPr id="554" name="bk object 554"/>
          <p:cNvSpPr/>
          <p:nvPr/>
        </p:nvSpPr>
        <p:spPr>
          <a:xfrm>
            <a:off x="-4765" y="0"/>
            <a:ext cx="8676095" cy="10694550"/>
          </a:xfrm>
          <a:prstGeom prst="rect">
            <a:avLst/>
          </a:prstGeom>
          <a:blipFill>
            <a:blip r:embed="rId64" cstate="print"/>
            <a:stretch>
              <a:fillRect/>
            </a:stretch>
          </a:blipFill>
        </p:spPr>
        <p:txBody>
          <a:bodyPr wrap="square" lIns="0" tIns="0" rIns="0" bIns="0" rtlCol="0"/>
          <a:lstStyle/>
          <a:p>
            <a:endParaRPr/>
          </a:p>
        </p:txBody>
      </p:sp>
      <p:sp>
        <p:nvSpPr>
          <p:cNvPr id="555" name="bk object 555"/>
          <p:cNvSpPr/>
          <p:nvPr/>
        </p:nvSpPr>
        <p:spPr>
          <a:xfrm>
            <a:off x="6785943" y="4258728"/>
            <a:ext cx="88265" cy="20320"/>
          </a:xfrm>
          <a:custGeom>
            <a:avLst/>
            <a:gdLst/>
            <a:ahLst/>
            <a:cxnLst/>
            <a:rect l="l" t="t" r="r" b="b"/>
            <a:pathLst>
              <a:path w="88265" h="20320">
                <a:moveTo>
                  <a:pt x="87782" y="0"/>
                </a:moveTo>
                <a:lnTo>
                  <a:pt x="82308" y="20218"/>
                </a:lnTo>
                <a:lnTo>
                  <a:pt x="0" y="4292"/>
                </a:lnTo>
              </a:path>
            </a:pathLst>
          </a:custGeom>
          <a:ln w="3175">
            <a:solidFill>
              <a:srgbClr val="5C6F7C"/>
            </a:solidFill>
          </a:ln>
        </p:spPr>
        <p:txBody>
          <a:bodyPr wrap="square" lIns="0" tIns="0" rIns="0" bIns="0" rtlCol="0"/>
          <a:lstStyle/>
          <a:p>
            <a:endParaRPr/>
          </a:p>
        </p:txBody>
      </p:sp>
      <p:sp>
        <p:nvSpPr>
          <p:cNvPr id="556" name="bk object 556"/>
          <p:cNvSpPr/>
          <p:nvPr/>
        </p:nvSpPr>
        <p:spPr>
          <a:xfrm>
            <a:off x="8632955" y="2293842"/>
            <a:ext cx="43815" cy="9525"/>
          </a:xfrm>
          <a:custGeom>
            <a:avLst/>
            <a:gdLst/>
            <a:ahLst/>
            <a:cxnLst/>
            <a:rect l="l" t="t" r="r" b="b"/>
            <a:pathLst>
              <a:path w="43815" h="9525">
                <a:moveTo>
                  <a:pt x="0" y="0"/>
                </a:moveTo>
                <a:lnTo>
                  <a:pt x="43370" y="9525"/>
                </a:lnTo>
              </a:path>
            </a:pathLst>
          </a:custGeom>
          <a:ln w="3175">
            <a:solidFill>
              <a:srgbClr val="5C6F7C"/>
            </a:solidFill>
          </a:ln>
        </p:spPr>
        <p:txBody>
          <a:bodyPr wrap="square" lIns="0" tIns="0" rIns="0" bIns="0" rtlCol="0"/>
          <a:lstStyle/>
          <a:p>
            <a:endParaRPr/>
          </a:p>
        </p:txBody>
      </p:sp>
      <p:sp>
        <p:nvSpPr>
          <p:cNvPr id="557" name="bk object 557"/>
          <p:cNvSpPr/>
          <p:nvPr/>
        </p:nvSpPr>
        <p:spPr>
          <a:xfrm>
            <a:off x="11123349" y="1882602"/>
            <a:ext cx="129539" cy="8890"/>
          </a:xfrm>
          <a:custGeom>
            <a:avLst/>
            <a:gdLst/>
            <a:ahLst/>
            <a:cxnLst/>
            <a:rect l="l" t="t" r="r" b="b"/>
            <a:pathLst>
              <a:path w="129540" h="8889">
                <a:moveTo>
                  <a:pt x="128981" y="8890"/>
                </a:moveTo>
                <a:lnTo>
                  <a:pt x="0" y="0"/>
                </a:lnTo>
              </a:path>
            </a:pathLst>
          </a:custGeom>
          <a:ln w="3175">
            <a:solidFill>
              <a:srgbClr val="5C6F7C"/>
            </a:solidFill>
          </a:ln>
        </p:spPr>
        <p:txBody>
          <a:bodyPr wrap="square" lIns="0" tIns="0" rIns="0" bIns="0" rtlCol="0"/>
          <a:lstStyle/>
          <a:p>
            <a:endParaRPr/>
          </a:p>
        </p:txBody>
      </p:sp>
      <p:sp>
        <p:nvSpPr>
          <p:cNvPr id="558" name="bk object 558"/>
          <p:cNvSpPr/>
          <p:nvPr/>
        </p:nvSpPr>
        <p:spPr>
          <a:xfrm>
            <a:off x="10815235" y="1599664"/>
            <a:ext cx="37465" cy="144145"/>
          </a:xfrm>
          <a:custGeom>
            <a:avLst/>
            <a:gdLst/>
            <a:ahLst/>
            <a:cxnLst/>
            <a:rect l="l" t="t" r="r" b="b"/>
            <a:pathLst>
              <a:path w="37465" h="144144">
                <a:moveTo>
                  <a:pt x="0" y="143433"/>
                </a:moveTo>
                <a:lnTo>
                  <a:pt x="23012" y="144030"/>
                </a:lnTo>
                <a:lnTo>
                  <a:pt x="36842" y="0"/>
                </a:lnTo>
              </a:path>
            </a:pathLst>
          </a:custGeom>
          <a:ln w="3175">
            <a:solidFill>
              <a:srgbClr val="5C6F7C"/>
            </a:solidFill>
          </a:ln>
        </p:spPr>
        <p:txBody>
          <a:bodyPr wrap="square" lIns="0" tIns="0" rIns="0" bIns="0" rtlCol="0"/>
          <a:lstStyle/>
          <a:p>
            <a:endParaRPr/>
          </a:p>
        </p:txBody>
      </p:sp>
      <p:sp>
        <p:nvSpPr>
          <p:cNvPr id="559" name="bk object 559"/>
          <p:cNvSpPr/>
          <p:nvPr/>
        </p:nvSpPr>
        <p:spPr>
          <a:xfrm>
            <a:off x="2861840" y="5853576"/>
            <a:ext cx="37465" cy="12700"/>
          </a:xfrm>
          <a:custGeom>
            <a:avLst/>
            <a:gdLst/>
            <a:ahLst/>
            <a:cxnLst/>
            <a:rect l="l" t="t" r="r" b="b"/>
            <a:pathLst>
              <a:path w="37464" h="12700">
                <a:moveTo>
                  <a:pt x="0" y="0"/>
                </a:moveTo>
                <a:lnTo>
                  <a:pt x="36868" y="12217"/>
                </a:lnTo>
              </a:path>
            </a:pathLst>
          </a:custGeom>
          <a:ln w="3175">
            <a:solidFill>
              <a:srgbClr val="5C6F7C"/>
            </a:solidFill>
          </a:ln>
        </p:spPr>
        <p:txBody>
          <a:bodyPr wrap="square" lIns="0" tIns="0" rIns="0" bIns="0" rtlCol="0"/>
          <a:lstStyle/>
          <a:p>
            <a:endParaRPr/>
          </a:p>
        </p:txBody>
      </p:sp>
      <p:sp>
        <p:nvSpPr>
          <p:cNvPr id="560" name="bk object 560"/>
          <p:cNvSpPr/>
          <p:nvPr/>
        </p:nvSpPr>
        <p:spPr>
          <a:xfrm>
            <a:off x="10865130" y="618367"/>
            <a:ext cx="62865" cy="22225"/>
          </a:xfrm>
          <a:custGeom>
            <a:avLst/>
            <a:gdLst/>
            <a:ahLst/>
            <a:cxnLst/>
            <a:rect l="l" t="t" r="r" b="b"/>
            <a:pathLst>
              <a:path w="62865" h="22225">
                <a:moveTo>
                  <a:pt x="62356" y="21704"/>
                </a:moveTo>
                <a:lnTo>
                  <a:pt x="0" y="0"/>
                </a:lnTo>
              </a:path>
            </a:pathLst>
          </a:custGeom>
          <a:ln w="3175">
            <a:solidFill>
              <a:srgbClr val="5C6F7C"/>
            </a:solidFill>
          </a:ln>
        </p:spPr>
        <p:txBody>
          <a:bodyPr wrap="square" lIns="0" tIns="0" rIns="0" bIns="0" rtlCol="0"/>
          <a:lstStyle/>
          <a:p>
            <a:endParaRPr/>
          </a:p>
        </p:txBody>
      </p:sp>
      <p:sp>
        <p:nvSpPr>
          <p:cNvPr id="561" name="bk object 561"/>
          <p:cNvSpPr/>
          <p:nvPr/>
        </p:nvSpPr>
        <p:spPr>
          <a:xfrm>
            <a:off x="9867772" y="10246225"/>
            <a:ext cx="355600" cy="318135"/>
          </a:xfrm>
          <a:custGeom>
            <a:avLst/>
            <a:gdLst/>
            <a:ahLst/>
            <a:cxnLst/>
            <a:rect l="l" t="t" r="r" b="b"/>
            <a:pathLst>
              <a:path w="355600" h="318134">
                <a:moveTo>
                  <a:pt x="355003" y="0"/>
                </a:moveTo>
                <a:lnTo>
                  <a:pt x="355447" y="155562"/>
                </a:lnTo>
                <a:lnTo>
                  <a:pt x="286956" y="170383"/>
                </a:lnTo>
                <a:lnTo>
                  <a:pt x="203403" y="228231"/>
                </a:lnTo>
                <a:lnTo>
                  <a:pt x="211302" y="317512"/>
                </a:lnTo>
                <a:lnTo>
                  <a:pt x="0" y="315798"/>
                </a:lnTo>
              </a:path>
            </a:pathLst>
          </a:custGeom>
          <a:ln w="3175">
            <a:solidFill>
              <a:srgbClr val="5C6F7C"/>
            </a:solidFill>
          </a:ln>
        </p:spPr>
        <p:txBody>
          <a:bodyPr wrap="square" lIns="0" tIns="0" rIns="0" bIns="0" rtlCol="0"/>
          <a:lstStyle/>
          <a:p>
            <a:endParaRPr/>
          </a:p>
        </p:txBody>
      </p:sp>
      <p:sp>
        <p:nvSpPr>
          <p:cNvPr id="562" name="bk object 562"/>
          <p:cNvSpPr/>
          <p:nvPr/>
        </p:nvSpPr>
        <p:spPr>
          <a:xfrm>
            <a:off x="11100753" y="3322311"/>
            <a:ext cx="41910" cy="6350"/>
          </a:xfrm>
          <a:custGeom>
            <a:avLst/>
            <a:gdLst/>
            <a:ahLst/>
            <a:cxnLst/>
            <a:rect l="l" t="t" r="r" b="b"/>
            <a:pathLst>
              <a:path w="41909" h="6350">
                <a:moveTo>
                  <a:pt x="41592" y="6197"/>
                </a:moveTo>
                <a:lnTo>
                  <a:pt x="0" y="0"/>
                </a:lnTo>
              </a:path>
            </a:pathLst>
          </a:custGeom>
          <a:ln w="3175">
            <a:solidFill>
              <a:srgbClr val="5C6F7C"/>
            </a:solidFill>
          </a:ln>
        </p:spPr>
        <p:txBody>
          <a:bodyPr wrap="square" lIns="0" tIns="0" rIns="0" bIns="0" rtlCol="0"/>
          <a:lstStyle/>
          <a:p>
            <a:endParaRPr/>
          </a:p>
        </p:txBody>
      </p:sp>
      <p:sp>
        <p:nvSpPr>
          <p:cNvPr id="563" name="bk object 563"/>
          <p:cNvSpPr/>
          <p:nvPr/>
        </p:nvSpPr>
        <p:spPr>
          <a:xfrm>
            <a:off x="6117728" y="3758873"/>
            <a:ext cx="29209" cy="127635"/>
          </a:xfrm>
          <a:custGeom>
            <a:avLst/>
            <a:gdLst/>
            <a:ahLst/>
            <a:cxnLst/>
            <a:rect l="l" t="t" r="r" b="b"/>
            <a:pathLst>
              <a:path w="29210" h="127635">
                <a:moveTo>
                  <a:pt x="0" y="127101"/>
                </a:moveTo>
                <a:lnTo>
                  <a:pt x="28892" y="0"/>
                </a:lnTo>
              </a:path>
            </a:pathLst>
          </a:custGeom>
          <a:ln w="3175">
            <a:solidFill>
              <a:srgbClr val="5C6F7C"/>
            </a:solidFill>
          </a:ln>
        </p:spPr>
        <p:txBody>
          <a:bodyPr wrap="square" lIns="0" tIns="0" rIns="0" bIns="0" rtlCol="0"/>
          <a:lstStyle/>
          <a:p>
            <a:endParaRPr/>
          </a:p>
        </p:txBody>
      </p:sp>
      <p:sp>
        <p:nvSpPr>
          <p:cNvPr id="564" name="bk object 564"/>
          <p:cNvSpPr/>
          <p:nvPr/>
        </p:nvSpPr>
        <p:spPr>
          <a:xfrm>
            <a:off x="4227935" y="4902182"/>
            <a:ext cx="155575" cy="42545"/>
          </a:xfrm>
          <a:custGeom>
            <a:avLst/>
            <a:gdLst/>
            <a:ahLst/>
            <a:cxnLst/>
            <a:rect l="l" t="t" r="r" b="b"/>
            <a:pathLst>
              <a:path w="155575" h="42545">
                <a:moveTo>
                  <a:pt x="155524" y="42227"/>
                </a:moveTo>
                <a:lnTo>
                  <a:pt x="0" y="0"/>
                </a:lnTo>
              </a:path>
            </a:pathLst>
          </a:custGeom>
          <a:ln w="3175">
            <a:solidFill>
              <a:srgbClr val="5C6F7C"/>
            </a:solidFill>
          </a:ln>
        </p:spPr>
        <p:txBody>
          <a:bodyPr wrap="square" lIns="0" tIns="0" rIns="0" bIns="0" rtlCol="0"/>
          <a:lstStyle/>
          <a:p>
            <a:endParaRPr/>
          </a:p>
        </p:txBody>
      </p:sp>
      <p:sp>
        <p:nvSpPr>
          <p:cNvPr id="565" name="bk object 565"/>
          <p:cNvSpPr/>
          <p:nvPr/>
        </p:nvSpPr>
        <p:spPr>
          <a:xfrm>
            <a:off x="13108316" y="6808561"/>
            <a:ext cx="39370" cy="304165"/>
          </a:xfrm>
          <a:custGeom>
            <a:avLst/>
            <a:gdLst/>
            <a:ahLst/>
            <a:cxnLst/>
            <a:rect l="l" t="t" r="r" b="b"/>
            <a:pathLst>
              <a:path w="39369" h="304165">
                <a:moveTo>
                  <a:pt x="0" y="304037"/>
                </a:moveTo>
                <a:lnTo>
                  <a:pt x="39065" y="0"/>
                </a:lnTo>
              </a:path>
            </a:pathLst>
          </a:custGeom>
          <a:ln w="3175">
            <a:solidFill>
              <a:srgbClr val="5C6F7C"/>
            </a:solidFill>
          </a:ln>
        </p:spPr>
        <p:txBody>
          <a:bodyPr wrap="square" lIns="0" tIns="0" rIns="0" bIns="0" rtlCol="0"/>
          <a:lstStyle/>
          <a:p>
            <a:endParaRPr/>
          </a:p>
        </p:txBody>
      </p:sp>
      <p:sp>
        <p:nvSpPr>
          <p:cNvPr id="566" name="bk object 566"/>
          <p:cNvSpPr/>
          <p:nvPr/>
        </p:nvSpPr>
        <p:spPr>
          <a:xfrm>
            <a:off x="12208972" y="2072231"/>
            <a:ext cx="160020" cy="264795"/>
          </a:xfrm>
          <a:custGeom>
            <a:avLst/>
            <a:gdLst/>
            <a:ahLst/>
            <a:cxnLst/>
            <a:rect l="l" t="t" r="r" b="b"/>
            <a:pathLst>
              <a:path w="160020" h="264794">
                <a:moveTo>
                  <a:pt x="159842" y="0"/>
                </a:moveTo>
                <a:lnTo>
                  <a:pt x="0" y="264731"/>
                </a:lnTo>
              </a:path>
            </a:pathLst>
          </a:custGeom>
          <a:ln w="3175">
            <a:solidFill>
              <a:srgbClr val="5C6F7C"/>
            </a:solidFill>
          </a:ln>
        </p:spPr>
        <p:txBody>
          <a:bodyPr wrap="square" lIns="0" tIns="0" rIns="0" bIns="0" rtlCol="0"/>
          <a:lstStyle/>
          <a:p>
            <a:endParaRPr/>
          </a:p>
        </p:txBody>
      </p:sp>
      <p:sp>
        <p:nvSpPr>
          <p:cNvPr id="567" name="bk object 567"/>
          <p:cNvSpPr/>
          <p:nvPr/>
        </p:nvSpPr>
        <p:spPr>
          <a:xfrm>
            <a:off x="10800674" y="1825282"/>
            <a:ext cx="66040" cy="1270"/>
          </a:xfrm>
          <a:custGeom>
            <a:avLst/>
            <a:gdLst/>
            <a:ahLst/>
            <a:cxnLst/>
            <a:rect l="l" t="t" r="r" b="b"/>
            <a:pathLst>
              <a:path w="66040" h="1269">
                <a:moveTo>
                  <a:pt x="0" y="0"/>
                </a:moveTo>
                <a:lnTo>
                  <a:pt x="65938" y="965"/>
                </a:lnTo>
              </a:path>
            </a:pathLst>
          </a:custGeom>
          <a:ln w="3175">
            <a:solidFill>
              <a:srgbClr val="5C6F7C"/>
            </a:solidFill>
          </a:ln>
        </p:spPr>
        <p:txBody>
          <a:bodyPr wrap="square" lIns="0" tIns="0" rIns="0" bIns="0" rtlCol="0"/>
          <a:lstStyle/>
          <a:p>
            <a:endParaRPr/>
          </a:p>
        </p:txBody>
      </p:sp>
      <p:sp>
        <p:nvSpPr>
          <p:cNvPr id="568" name="bk object 568"/>
          <p:cNvSpPr/>
          <p:nvPr/>
        </p:nvSpPr>
        <p:spPr>
          <a:xfrm>
            <a:off x="11406403" y="1435046"/>
            <a:ext cx="13970" cy="97790"/>
          </a:xfrm>
          <a:custGeom>
            <a:avLst/>
            <a:gdLst/>
            <a:ahLst/>
            <a:cxnLst/>
            <a:rect l="l" t="t" r="r" b="b"/>
            <a:pathLst>
              <a:path w="13970" h="97790">
                <a:moveTo>
                  <a:pt x="3733" y="97447"/>
                </a:moveTo>
                <a:lnTo>
                  <a:pt x="0" y="95834"/>
                </a:lnTo>
                <a:lnTo>
                  <a:pt x="13398" y="0"/>
                </a:lnTo>
              </a:path>
            </a:pathLst>
          </a:custGeom>
          <a:ln w="3175">
            <a:solidFill>
              <a:srgbClr val="5C6F7C"/>
            </a:solidFill>
          </a:ln>
        </p:spPr>
        <p:txBody>
          <a:bodyPr wrap="square" lIns="0" tIns="0" rIns="0" bIns="0" rtlCol="0"/>
          <a:lstStyle/>
          <a:p>
            <a:endParaRPr/>
          </a:p>
        </p:txBody>
      </p:sp>
      <p:sp>
        <p:nvSpPr>
          <p:cNvPr id="569" name="bk object 569"/>
          <p:cNvSpPr/>
          <p:nvPr/>
        </p:nvSpPr>
        <p:spPr>
          <a:xfrm>
            <a:off x="12424711" y="619012"/>
            <a:ext cx="102870" cy="31750"/>
          </a:xfrm>
          <a:custGeom>
            <a:avLst/>
            <a:gdLst/>
            <a:ahLst/>
            <a:cxnLst/>
            <a:rect l="l" t="t" r="r" b="b"/>
            <a:pathLst>
              <a:path w="102870" h="31750">
                <a:moveTo>
                  <a:pt x="102654" y="0"/>
                </a:moveTo>
                <a:lnTo>
                  <a:pt x="0" y="31330"/>
                </a:lnTo>
              </a:path>
            </a:pathLst>
          </a:custGeom>
          <a:ln w="3175">
            <a:solidFill>
              <a:srgbClr val="5C6F7C"/>
            </a:solidFill>
          </a:ln>
        </p:spPr>
        <p:txBody>
          <a:bodyPr wrap="square" lIns="0" tIns="0" rIns="0" bIns="0" rtlCol="0"/>
          <a:lstStyle/>
          <a:p>
            <a:endParaRPr/>
          </a:p>
        </p:txBody>
      </p:sp>
      <p:sp>
        <p:nvSpPr>
          <p:cNvPr id="570" name="bk object 570"/>
          <p:cNvSpPr/>
          <p:nvPr/>
        </p:nvSpPr>
        <p:spPr>
          <a:xfrm>
            <a:off x="786226" y="48131"/>
            <a:ext cx="111125" cy="66040"/>
          </a:xfrm>
          <a:custGeom>
            <a:avLst/>
            <a:gdLst/>
            <a:ahLst/>
            <a:cxnLst/>
            <a:rect l="l" t="t" r="r" b="b"/>
            <a:pathLst>
              <a:path w="111125" h="66039">
                <a:moveTo>
                  <a:pt x="110680" y="65874"/>
                </a:moveTo>
                <a:lnTo>
                  <a:pt x="66916" y="37287"/>
                </a:lnTo>
                <a:lnTo>
                  <a:pt x="0" y="0"/>
                </a:lnTo>
              </a:path>
            </a:pathLst>
          </a:custGeom>
          <a:ln w="3175">
            <a:solidFill>
              <a:srgbClr val="5C6F7C"/>
            </a:solidFill>
          </a:ln>
        </p:spPr>
        <p:txBody>
          <a:bodyPr wrap="square" lIns="0" tIns="0" rIns="0" bIns="0" rtlCol="0"/>
          <a:lstStyle/>
          <a:p>
            <a:endParaRPr/>
          </a:p>
        </p:txBody>
      </p:sp>
      <p:sp>
        <p:nvSpPr>
          <p:cNvPr id="571" name="bk object 571"/>
          <p:cNvSpPr/>
          <p:nvPr/>
        </p:nvSpPr>
        <p:spPr>
          <a:xfrm>
            <a:off x="2672569" y="7744262"/>
            <a:ext cx="10160" cy="32384"/>
          </a:xfrm>
          <a:custGeom>
            <a:avLst/>
            <a:gdLst/>
            <a:ahLst/>
            <a:cxnLst/>
            <a:rect l="l" t="t" r="r" b="b"/>
            <a:pathLst>
              <a:path w="10160" h="32384">
                <a:moveTo>
                  <a:pt x="0" y="0"/>
                </a:moveTo>
                <a:lnTo>
                  <a:pt x="9690" y="32308"/>
                </a:lnTo>
              </a:path>
            </a:pathLst>
          </a:custGeom>
          <a:ln w="3175">
            <a:solidFill>
              <a:srgbClr val="5C6F7C"/>
            </a:solidFill>
          </a:ln>
        </p:spPr>
        <p:txBody>
          <a:bodyPr wrap="square" lIns="0" tIns="0" rIns="0" bIns="0" rtlCol="0"/>
          <a:lstStyle/>
          <a:p>
            <a:endParaRPr/>
          </a:p>
        </p:txBody>
      </p:sp>
      <p:sp>
        <p:nvSpPr>
          <p:cNvPr id="572" name="bk object 572"/>
          <p:cNvSpPr/>
          <p:nvPr/>
        </p:nvSpPr>
        <p:spPr>
          <a:xfrm>
            <a:off x="10257997" y="4941265"/>
            <a:ext cx="8890" cy="39370"/>
          </a:xfrm>
          <a:custGeom>
            <a:avLst/>
            <a:gdLst/>
            <a:ahLst/>
            <a:cxnLst/>
            <a:rect l="l" t="t" r="r" b="b"/>
            <a:pathLst>
              <a:path w="8890" h="39370">
                <a:moveTo>
                  <a:pt x="8458" y="0"/>
                </a:moveTo>
                <a:lnTo>
                  <a:pt x="0" y="38900"/>
                </a:lnTo>
              </a:path>
            </a:pathLst>
          </a:custGeom>
          <a:ln w="3175">
            <a:solidFill>
              <a:srgbClr val="5C6F7C"/>
            </a:solidFill>
          </a:ln>
        </p:spPr>
        <p:txBody>
          <a:bodyPr wrap="square" lIns="0" tIns="0" rIns="0" bIns="0" rtlCol="0"/>
          <a:lstStyle/>
          <a:p>
            <a:endParaRPr/>
          </a:p>
        </p:txBody>
      </p:sp>
      <p:sp>
        <p:nvSpPr>
          <p:cNvPr id="573" name="bk object 573"/>
          <p:cNvSpPr/>
          <p:nvPr/>
        </p:nvSpPr>
        <p:spPr>
          <a:xfrm>
            <a:off x="12322905" y="6526039"/>
            <a:ext cx="43815" cy="13335"/>
          </a:xfrm>
          <a:custGeom>
            <a:avLst/>
            <a:gdLst/>
            <a:ahLst/>
            <a:cxnLst/>
            <a:rect l="l" t="t" r="r" b="b"/>
            <a:pathLst>
              <a:path w="43815" h="13334">
                <a:moveTo>
                  <a:pt x="43700" y="12877"/>
                </a:moveTo>
                <a:lnTo>
                  <a:pt x="0" y="0"/>
                </a:lnTo>
              </a:path>
            </a:pathLst>
          </a:custGeom>
          <a:ln w="3175">
            <a:solidFill>
              <a:srgbClr val="5C6F7C"/>
            </a:solidFill>
          </a:ln>
        </p:spPr>
        <p:txBody>
          <a:bodyPr wrap="square" lIns="0" tIns="0" rIns="0" bIns="0" rtlCol="0"/>
          <a:lstStyle/>
          <a:p>
            <a:endParaRPr/>
          </a:p>
        </p:txBody>
      </p:sp>
      <p:sp>
        <p:nvSpPr>
          <p:cNvPr id="574" name="bk object 574"/>
          <p:cNvSpPr/>
          <p:nvPr/>
        </p:nvSpPr>
        <p:spPr>
          <a:xfrm>
            <a:off x="12585107" y="7132071"/>
            <a:ext cx="6985" cy="62230"/>
          </a:xfrm>
          <a:custGeom>
            <a:avLst/>
            <a:gdLst/>
            <a:ahLst/>
            <a:cxnLst/>
            <a:rect l="l" t="t" r="r" b="b"/>
            <a:pathLst>
              <a:path w="6984" h="62229">
                <a:moveTo>
                  <a:pt x="6540" y="0"/>
                </a:moveTo>
                <a:lnTo>
                  <a:pt x="0" y="61963"/>
                </a:lnTo>
              </a:path>
            </a:pathLst>
          </a:custGeom>
          <a:ln w="3175">
            <a:solidFill>
              <a:srgbClr val="5C6F7C"/>
            </a:solidFill>
          </a:ln>
        </p:spPr>
        <p:txBody>
          <a:bodyPr wrap="square" lIns="0" tIns="0" rIns="0" bIns="0" rtlCol="0"/>
          <a:lstStyle/>
          <a:p>
            <a:endParaRPr/>
          </a:p>
        </p:txBody>
      </p:sp>
      <p:sp>
        <p:nvSpPr>
          <p:cNvPr id="575" name="bk object 575"/>
          <p:cNvSpPr/>
          <p:nvPr/>
        </p:nvSpPr>
        <p:spPr>
          <a:xfrm>
            <a:off x="2544061" y="7865274"/>
            <a:ext cx="159385" cy="144145"/>
          </a:xfrm>
          <a:custGeom>
            <a:avLst/>
            <a:gdLst/>
            <a:ahLst/>
            <a:cxnLst/>
            <a:rect l="l" t="t" r="r" b="b"/>
            <a:pathLst>
              <a:path w="159385" h="144145">
                <a:moveTo>
                  <a:pt x="159029" y="0"/>
                </a:moveTo>
                <a:lnTo>
                  <a:pt x="70980" y="86486"/>
                </a:lnTo>
                <a:lnTo>
                  <a:pt x="0" y="143776"/>
                </a:lnTo>
              </a:path>
            </a:pathLst>
          </a:custGeom>
          <a:ln w="3175">
            <a:solidFill>
              <a:srgbClr val="5C6F7C"/>
            </a:solidFill>
          </a:ln>
        </p:spPr>
        <p:txBody>
          <a:bodyPr wrap="square" lIns="0" tIns="0" rIns="0" bIns="0" rtlCol="0"/>
          <a:lstStyle/>
          <a:p>
            <a:endParaRPr/>
          </a:p>
        </p:txBody>
      </p:sp>
      <p:sp>
        <p:nvSpPr>
          <p:cNvPr id="576" name="bk object 576"/>
          <p:cNvSpPr/>
          <p:nvPr/>
        </p:nvSpPr>
        <p:spPr>
          <a:xfrm>
            <a:off x="12082757" y="680837"/>
            <a:ext cx="260350" cy="49530"/>
          </a:xfrm>
          <a:custGeom>
            <a:avLst/>
            <a:gdLst/>
            <a:ahLst/>
            <a:cxnLst/>
            <a:rect l="l" t="t" r="r" b="b"/>
            <a:pathLst>
              <a:path w="260350" h="49529">
                <a:moveTo>
                  <a:pt x="260235" y="0"/>
                </a:moveTo>
                <a:lnTo>
                  <a:pt x="0" y="49339"/>
                </a:lnTo>
              </a:path>
            </a:pathLst>
          </a:custGeom>
          <a:ln w="3175">
            <a:solidFill>
              <a:srgbClr val="5C6F7C"/>
            </a:solidFill>
          </a:ln>
        </p:spPr>
        <p:txBody>
          <a:bodyPr wrap="square" lIns="0" tIns="0" rIns="0" bIns="0" rtlCol="0"/>
          <a:lstStyle/>
          <a:p>
            <a:endParaRPr/>
          </a:p>
        </p:txBody>
      </p:sp>
      <p:sp>
        <p:nvSpPr>
          <p:cNvPr id="577" name="bk object 577"/>
          <p:cNvSpPr/>
          <p:nvPr/>
        </p:nvSpPr>
        <p:spPr>
          <a:xfrm>
            <a:off x="10942990" y="2825983"/>
            <a:ext cx="32384" cy="3810"/>
          </a:xfrm>
          <a:custGeom>
            <a:avLst/>
            <a:gdLst/>
            <a:ahLst/>
            <a:cxnLst/>
            <a:rect l="l" t="t" r="r" b="b"/>
            <a:pathLst>
              <a:path w="32384" h="3810">
                <a:moveTo>
                  <a:pt x="-1270" y="1663"/>
                </a:moveTo>
                <a:lnTo>
                  <a:pt x="33362" y="1663"/>
                </a:lnTo>
              </a:path>
            </a:pathLst>
          </a:custGeom>
          <a:ln w="5867">
            <a:solidFill>
              <a:srgbClr val="5C6F7C"/>
            </a:solidFill>
          </a:ln>
        </p:spPr>
        <p:txBody>
          <a:bodyPr wrap="square" lIns="0" tIns="0" rIns="0" bIns="0" rtlCol="0"/>
          <a:lstStyle/>
          <a:p>
            <a:endParaRPr/>
          </a:p>
        </p:txBody>
      </p:sp>
      <p:sp>
        <p:nvSpPr>
          <p:cNvPr id="578" name="bk object 578"/>
          <p:cNvSpPr/>
          <p:nvPr/>
        </p:nvSpPr>
        <p:spPr>
          <a:xfrm>
            <a:off x="3622695" y="4871980"/>
            <a:ext cx="67945" cy="120014"/>
          </a:xfrm>
          <a:custGeom>
            <a:avLst/>
            <a:gdLst/>
            <a:ahLst/>
            <a:cxnLst/>
            <a:rect l="l" t="t" r="r" b="b"/>
            <a:pathLst>
              <a:path w="67945" h="120014">
                <a:moveTo>
                  <a:pt x="67398" y="0"/>
                </a:moveTo>
                <a:lnTo>
                  <a:pt x="62433" y="8724"/>
                </a:lnTo>
                <a:lnTo>
                  <a:pt x="0" y="119595"/>
                </a:lnTo>
              </a:path>
            </a:pathLst>
          </a:custGeom>
          <a:ln w="3175">
            <a:solidFill>
              <a:srgbClr val="5C6F7C"/>
            </a:solidFill>
          </a:ln>
        </p:spPr>
        <p:txBody>
          <a:bodyPr wrap="square" lIns="0" tIns="0" rIns="0" bIns="0" rtlCol="0"/>
          <a:lstStyle/>
          <a:p>
            <a:endParaRPr/>
          </a:p>
        </p:txBody>
      </p:sp>
      <p:sp>
        <p:nvSpPr>
          <p:cNvPr id="579" name="bk object 579"/>
          <p:cNvSpPr/>
          <p:nvPr/>
        </p:nvSpPr>
        <p:spPr>
          <a:xfrm>
            <a:off x="13587666" y="1222246"/>
            <a:ext cx="222885" cy="704215"/>
          </a:xfrm>
          <a:custGeom>
            <a:avLst/>
            <a:gdLst/>
            <a:ahLst/>
            <a:cxnLst/>
            <a:rect l="l" t="t" r="r" b="b"/>
            <a:pathLst>
              <a:path w="222884" h="704214">
                <a:moveTo>
                  <a:pt x="0" y="654939"/>
                </a:moveTo>
                <a:lnTo>
                  <a:pt x="96215" y="701776"/>
                </a:lnTo>
                <a:lnTo>
                  <a:pt x="158254" y="704202"/>
                </a:lnTo>
                <a:lnTo>
                  <a:pt x="222402" y="679767"/>
                </a:lnTo>
                <a:lnTo>
                  <a:pt x="200367" y="477024"/>
                </a:lnTo>
                <a:lnTo>
                  <a:pt x="147688" y="0"/>
                </a:lnTo>
              </a:path>
            </a:pathLst>
          </a:custGeom>
          <a:ln w="3175">
            <a:solidFill>
              <a:srgbClr val="5C6F7C"/>
            </a:solidFill>
          </a:ln>
        </p:spPr>
        <p:txBody>
          <a:bodyPr wrap="square" lIns="0" tIns="0" rIns="0" bIns="0" rtlCol="0"/>
          <a:lstStyle/>
          <a:p>
            <a:endParaRPr/>
          </a:p>
        </p:txBody>
      </p:sp>
      <p:sp>
        <p:nvSpPr>
          <p:cNvPr id="580" name="bk object 580"/>
          <p:cNvSpPr/>
          <p:nvPr/>
        </p:nvSpPr>
        <p:spPr>
          <a:xfrm>
            <a:off x="12293879" y="1254941"/>
            <a:ext cx="585470" cy="278130"/>
          </a:xfrm>
          <a:custGeom>
            <a:avLst/>
            <a:gdLst/>
            <a:ahLst/>
            <a:cxnLst/>
            <a:rect l="l" t="t" r="r" b="b"/>
            <a:pathLst>
              <a:path w="585470" h="278130">
                <a:moveTo>
                  <a:pt x="0" y="0"/>
                </a:moveTo>
                <a:lnTo>
                  <a:pt x="515150" y="242976"/>
                </a:lnTo>
                <a:lnTo>
                  <a:pt x="585089" y="278104"/>
                </a:lnTo>
              </a:path>
            </a:pathLst>
          </a:custGeom>
          <a:ln w="3175">
            <a:solidFill>
              <a:srgbClr val="5C6F7C"/>
            </a:solidFill>
          </a:ln>
        </p:spPr>
        <p:txBody>
          <a:bodyPr wrap="square" lIns="0" tIns="0" rIns="0" bIns="0" rtlCol="0"/>
          <a:lstStyle/>
          <a:p>
            <a:endParaRPr/>
          </a:p>
        </p:txBody>
      </p:sp>
      <p:sp>
        <p:nvSpPr>
          <p:cNvPr id="581" name="bk object 581"/>
          <p:cNvSpPr/>
          <p:nvPr/>
        </p:nvSpPr>
        <p:spPr>
          <a:xfrm>
            <a:off x="9826021" y="1020512"/>
            <a:ext cx="83820" cy="167005"/>
          </a:xfrm>
          <a:custGeom>
            <a:avLst/>
            <a:gdLst/>
            <a:ahLst/>
            <a:cxnLst/>
            <a:rect l="l" t="t" r="r" b="b"/>
            <a:pathLst>
              <a:path w="83820" h="167005">
                <a:moveTo>
                  <a:pt x="47713" y="0"/>
                </a:moveTo>
                <a:lnTo>
                  <a:pt x="35382" y="36779"/>
                </a:lnTo>
                <a:lnTo>
                  <a:pt x="4368" y="34836"/>
                </a:lnTo>
                <a:lnTo>
                  <a:pt x="0" y="148501"/>
                </a:lnTo>
                <a:lnTo>
                  <a:pt x="83616" y="166700"/>
                </a:lnTo>
              </a:path>
            </a:pathLst>
          </a:custGeom>
          <a:ln w="3175">
            <a:solidFill>
              <a:srgbClr val="5C6F7C"/>
            </a:solidFill>
          </a:ln>
        </p:spPr>
        <p:txBody>
          <a:bodyPr wrap="square" lIns="0" tIns="0" rIns="0" bIns="0" rtlCol="0"/>
          <a:lstStyle/>
          <a:p>
            <a:endParaRPr/>
          </a:p>
        </p:txBody>
      </p:sp>
      <p:sp>
        <p:nvSpPr>
          <p:cNvPr id="582" name="bk object 582"/>
          <p:cNvSpPr/>
          <p:nvPr/>
        </p:nvSpPr>
        <p:spPr>
          <a:xfrm>
            <a:off x="12691348" y="1928363"/>
            <a:ext cx="85725" cy="167005"/>
          </a:xfrm>
          <a:custGeom>
            <a:avLst/>
            <a:gdLst/>
            <a:ahLst/>
            <a:cxnLst/>
            <a:rect l="l" t="t" r="r" b="b"/>
            <a:pathLst>
              <a:path w="85725" h="167005">
                <a:moveTo>
                  <a:pt x="0" y="166763"/>
                </a:moveTo>
                <a:lnTo>
                  <a:pt x="85305" y="0"/>
                </a:lnTo>
              </a:path>
            </a:pathLst>
          </a:custGeom>
          <a:ln w="3175">
            <a:solidFill>
              <a:srgbClr val="5C6F7C"/>
            </a:solidFill>
          </a:ln>
        </p:spPr>
        <p:txBody>
          <a:bodyPr wrap="square" lIns="0" tIns="0" rIns="0" bIns="0" rtlCol="0"/>
          <a:lstStyle/>
          <a:p>
            <a:endParaRPr/>
          </a:p>
        </p:txBody>
      </p:sp>
      <p:sp>
        <p:nvSpPr>
          <p:cNvPr id="583" name="bk object 583"/>
          <p:cNvSpPr/>
          <p:nvPr/>
        </p:nvSpPr>
        <p:spPr>
          <a:xfrm>
            <a:off x="10344565" y="8103359"/>
            <a:ext cx="10160" cy="95250"/>
          </a:xfrm>
          <a:custGeom>
            <a:avLst/>
            <a:gdLst/>
            <a:ahLst/>
            <a:cxnLst/>
            <a:rect l="l" t="t" r="r" b="b"/>
            <a:pathLst>
              <a:path w="10159" h="95250">
                <a:moveTo>
                  <a:pt x="4775" y="-1270"/>
                </a:moveTo>
                <a:lnTo>
                  <a:pt x="4775" y="96050"/>
                </a:lnTo>
              </a:path>
            </a:pathLst>
          </a:custGeom>
          <a:ln w="12090">
            <a:solidFill>
              <a:srgbClr val="5C6F7C"/>
            </a:solidFill>
          </a:ln>
        </p:spPr>
        <p:txBody>
          <a:bodyPr wrap="square" lIns="0" tIns="0" rIns="0" bIns="0" rtlCol="0"/>
          <a:lstStyle/>
          <a:p>
            <a:endParaRPr/>
          </a:p>
        </p:txBody>
      </p:sp>
      <p:sp>
        <p:nvSpPr>
          <p:cNvPr id="584" name="bk object 584"/>
          <p:cNvSpPr/>
          <p:nvPr/>
        </p:nvSpPr>
        <p:spPr>
          <a:xfrm>
            <a:off x="3720557" y="6472440"/>
            <a:ext cx="94615" cy="167005"/>
          </a:xfrm>
          <a:custGeom>
            <a:avLst/>
            <a:gdLst/>
            <a:ahLst/>
            <a:cxnLst/>
            <a:rect l="l" t="t" r="r" b="b"/>
            <a:pathLst>
              <a:path w="94614" h="167004">
                <a:moveTo>
                  <a:pt x="94284" y="0"/>
                </a:moveTo>
                <a:lnTo>
                  <a:pt x="5321" y="3898"/>
                </a:lnTo>
                <a:lnTo>
                  <a:pt x="0" y="166611"/>
                </a:lnTo>
              </a:path>
            </a:pathLst>
          </a:custGeom>
          <a:ln w="3175">
            <a:solidFill>
              <a:srgbClr val="5C6F7C"/>
            </a:solidFill>
          </a:ln>
        </p:spPr>
        <p:txBody>
          <a:bodyPr wrap="square" lIns="0" tIns="0" rIns="0" bIns="0" rtlCol="0"/>
          <a:lstStyle/>
          <a:p>
            <a:endParaRPr/>
          </a:p>
        </p:txBody>
      </p:sp>
      <p:sp>
        <p:nvSpPr>
          <p:cNvPr id="585" name="bk object 585"/>
          <p:cNvSpPr/>
          <p:nvPr/>
        </p:nvSpPr>
        <p:spPr>
          <a:xfrm>
            <a:off x="3780779" y="7847645"/>
            <a:ext cx="116205" cy="132080"/>
          </a:xfrm>
          <a:custGeom>
            <a:avLst/>
            <a:gdLst/>
            <a:ahLst/>
            <a:cxnLst/>
            <a:rect l="l" t="t" r="r" b="b"/>
            <a:pathLst>
              <a:path w="116204" h="132079">
                <a:moveTo>
                  <a:pt x="116166" y="131952"/>
                </a:moveTo>
                <a:lnTo>
                  <a:pt x="111467" y="1498"/>
                </a:lnTo>
                <a:lnTo>
                  <a:pt x="977" y="4571"/>
                </a:lnTo>
                <a:lnTo>
                  <a:pt x="0" y="0"/>
                </a:lnTo>
              </a:path>
            </a:pathLst>
          </a:custGeom>
          <a:ln w="3175">
            <a:solidFill>
              <a:srgbClr val="5C6F7C"/>
            </a:solidFill>
          </a:ln>
        </p:spPr>
        <p:txBody>
          <a:bodyPr wrap="square" lIns="0" tIns="0" rIns="0" bIns="0" rtlCol="0"/>
          <a:lstStyle/>
          <a:p>
            <a:endParaRPr/>
          </a:p>
        </p:txBody>
      </p:sp>
      <p:sp>
        <p:nvSpPr>
          <p:cNvPr id="586" name="bk object 586"/>
          <p:cNvSpPr/>
          <p:nvPr/>
        </p:nvSpPr>
        <p:spPr>
          <a:xfrm>
            <a:off x="11201764" y="2895374"/>
            <a:ext cx="102235" cy="43180"/>
          </a:xfrm>
          <a:custGeom>
            <a:avLst/>
            <a:gdLst/>
            <a:ahLst/>
            <a:cxnLst/>
            <a:rect l="l" t="t" r="r" b="b"/>
            <a:pathLst>
              <a:path w="102234" h="43180">
                <a:moveTo>
                  <a:pt x="102209" y="42646"/>
                </a:moveTo>
                <a:lnTo>
                  <a:pt x="0" y="0"/>
                </a:lnTo>
              </a:path>
            </a:pathLst>
          </a:custGeom>
          <a:ln w="3175">
            <a:solidFill>
              <a:srgbClr val="5C6F7C"/>
            </a:solidFill>
          </a:ln>
        </p:spPr>
        <p:txBody>
          <a:bodyPr wrap="square" lIns="0" tIns="0" rIns="0" bIns="0" rtlCol="0"/>
          <a:lstStyle/>
          <a:p>
            <a:endParaRPr/>
          </a:p>
        </p:txBody>
      </p:sp>
      <p:sp>
        <p:nvSpPr>
          <p:cNvPr id="587" name="bk object 587"/>
          <p:cNvSpPr/>
          <p:nvPr/>
        </p:nvSpPr>
        <p:spPr>
          <a:xfrm>
            <a:off x="8948395" y="0"/>
            <a:ext cx="55244" cy="113030"/>
          </a:xfrm>
          <a:custGeom>
            <a:avLst/>
            <a:gdLst/>
            <a:ahLst/>
            <a:cxnLst/>
            <a:rect l="l" t="t" r="r" b="b"/>
            <a:pathLst>
              <a:path w="55245" h="113030">
                <a:moveTo>
                  <a:pt x="0" y="112979"/>
                </a:moveTo>
                <a:lnTo>
                  <a:pt x="54686" y="76784"/>
                </a:lnTo>
                <a:lnTo>
                  <a:pt x="40284" y="1841"/>
                </a:lnTo>
                <a:lnTo>
                  <a:pt x="49872" y="0"/>
                </a:lnTo>
              </a:path>
            </a:pathLst>
          </a:custGeom>
          <a:ln w="3175">
            <a:solidFill>
              <a:srgbClr val="5C6F7C"/>
            </a:solidFill>
          </a:ln>
        </p:spPr>
        <p:txBody>
          <a:bodyPr wrap="square" lIns="0" tIns="0" rIns="0" bIns="0" rtlCol="0"/>
          <a:lstStyle/>
          <a:p>
            <a:endParaRPr/>
          </a:p>
        </p:txBody>
      </p:sp>
      <p:sp>
        <p:nvSpPr>
          <p:cNvPr id="588" name="bk object 588"/>
          <p:cNvSpPr/>
          <p:nvPr/>
        </p:nvSpPr>
        <p:spPr>
          <a:xfrm>
            <a:off x="7082470" y="4337950"/>
            <a:ext cx="143510" cy="69850"/>
          </a:xfrm>
          <a:custGeom>
            <a:avLst/>
            <a:gdLst/>
            <a:ahLst/>
            <a:cxnLst/>
            <a:rect l="l" t="t" r="r" b="b"/>
            <a:pathLst>
              <a:path w="143509" h="69850">
                <a:moveTo>
                  <a:pt x="0" y="48539"/>
                </a:moveTo>
                <a:lnTo>
                  <a:pt x="125425" y="69773"/>
                </a:lnTo>
                <a:lnTo>
                  <a:pt x="143205" y="0"/>
                </a:lnTo>
              </a:path>
            </a:pathLst>
          </a:custGeom>
          <a:ln w="3175">
            <a:solidFill>
              <a:srgbClr val="5C6F7C"/>
            </a:solidFill>
          </a:ln>
        </p:spPr>
        <p:txBody>
          <a:bodyPr wrap="square" lIns="0" tIns="0" rIns="0" bIns="0" rtlCol="0"/>
          <a:lstStyle/>
          <a:p>
            <a:endParaRPr/>
          </a:p>
        </p:txBody>
      </p:sp>
      <p:sp>
        <p:nvSpPr>
          <p:cNvPr id="589" name="bk object 589"/>
          <p:cNvSpPr/>
          <p:nvPr/>
        </p:nvSpPr>
        <p:spPr>
          <a:xfrm>
            <a:off x="11702699" y="5269804"/>
            <a:ext cx="35560" cy="188595"/>
          </a:xfrm>
          <a:custGeom>
            <a:avLst/>
            <a:gdLst/>
            <a:ahLst/>
            <a:cxnLst/>
            <a:rect l="l" t="t" r="r" b="b"/>
            <a:pathLst>
              <a:path w="35559" h="188595">
                <a:moveTo>
                  <a:pt x="35305" y="0"/>
                </a:moveTo>
                <a:lnTo>
                  <a:pt x="30581" y="24892"/>
                </a:lnTo>
                <a:lnTo>
                  <a:pt x="0" y="188252"/>
                </a:lnTo>
              </a:path>
            </a:pathLst>
          </a:custGeom>
          <a:ln w="3175">
            <a:solidFill>
              <a:srgbClr val="5C6F7C"/>
            </a:solidFill>
          </a:ln>
        </p:spPr>
        <p:txBody>
          <a:bodyPr wrap="square" lIns="0" tIns="0" rIns="0" bIns="0" rtlCol="0"/>
          <a:lstStyle/>
          <a:p>
            <a:endParaRPr/>
          </a:p>
        </p:txBody>
      </p:sp>
      <p:sp>
        <p:nvSpPr>
          <p:cNvPr id="590" name="bk object 590"/>
          <p:cNvSpPr/>
          <p:nvPr/>
        </p:nvSpPr>
        <p:spPr>
          <a:xfrm>
            <a:off x="11104323" y="6969997"/>
            <a:ext cx="19685" cy="99060"/>
          </a:xfrm>
          <a:custGeom>
            <a:avLst/>
            <a:gdLst/>
            <a:ahLst/>
            <a:cxnLst/>
            <a:rect l="l" t="t" r="r" b="b"/>
            <a:pathLst>
              <a:path w="19684" h="99059">
                <a:moveTo>
                  <a:pt x="19469" y="0"/>
                </a:moveTo>
                <a:lnTo>
                  <a:pt x="0" y="99034"/>
                </a:lnTo>
              </a:path>
            </a:pathLst>
          </a:custGeom>
          <a:ln w="3175">
            <a:solidFill>
              <a:srgbClr val="5C6F7C"/>
            </a:solidFill>
          </a:ln>
        </p:spPr>
        <p:txBody>
          <a:bodyPr wrap="square" lIns="0" tIns="0" rIns="0" bIns="0" rtlCol="0"/>
          <a:lstStyle/>
          <a:p>
            <a:endParaRPr/>
          </a:p>
        </p:txBody>
      </p:sp>
      <p:sp>
        <p:nvSpPr>
          <p:cNvPr id="591" name="bk object 591"/>
          <p:cNvSpPr/>
          <p:nvPr/>
        </p:nvSpPr>
        <p:spPr>
          <a:xfrm>
            <a:off x="10852081" y="1566899"/>
            <a:ext cx="3810" cy="33020"/>
          </a:xfrm>
          <a:custGeom>
            <a:avLst/>
            <a:gdLst/>
            <a:ahLst/>
            <a:cxnLst/>
            <a:rect l="l" t="t" r="r" b="b"/>
            <a:pathLst>
              <a:path w="3809" h="33019">
                <a:moveTo>
                  <a:pt x="1650" y="-1270"/>
                </a:moveTo>
                <a:lnTo>
                  <a:pt x="1650" y="34036"/>
                </a:lnTo>
              </a:path>
            </a:pathLst>
          </a:custGeom>
          <a:ln w="5842">
            <a:solidFill>
              <a:srgbClr val="5C6F7C"/>
            </a:solidFill>
          </a:ln>
        </p:spPr>
        <p:txBody>
          <a:bodyPr wrap="square" lIns="0" tIns="0" rIns="0" bIns="0" rtlCol="0"/>
          <a:lstStyle/>
          <a:p>
            <a:endParaRPr/>
          </a:p>
        </p:txBody>
      </p:sp>
      <p:sp>
        <p:nvSpPr>
          <p:cNvPr id="592" name="bk object 592"/>
          <p:cNvSpPr/>
          <p:nvPr/>
        </p:nvSpPr>
        <p:spPr>
          <a:xfrm>
            <a:off x="9160399" y="6496633"/>
            <a:ext cx="93345" cy="20320"/>
          </a:xfrm>
          <a:custGeom>
            <a:avLst/>
            <a:gdLst/>
            <a:ahLst/>
            <a:cxnLst/>
            <a:rect l="l" t="t" r="r" b="b"/>
            <a:pathLst>
              <a:path w="93345" h="20320">
                <a:moveTo>
                  <a:pt x="93268" y="20307"/>
                </a:moveTo>
                <a:lnTo>
                  <a:pt x="0" y="0"/>
                </a:lnTo>
              </a:path>
            </a:pathLst>
          </a:custGeom>
          <a:ln w="3175">
            <a:solidFill>
              <a:srgbClr val="5C6F7C"/>
            </a:solidFill>
          </a:ln>
        </p:spPr>
        <p:txBody>
          <a:bodyPr wrap="square" lIns="0" tIns="0" rIns="0" bIns="0" rtlCol="0"/>
          <a:lstStyle/>
          <a:p>
            <a:endParaRPr/>
          </a:p>
        </p:txBody>
      </p:sp>
      <p:sp>
        <p:nvSpPr>
          <p:cNvPr id="593" name="bk object 593"/>
          <p:cNvSpPr/>
          <p:nvPr/>
        </p:nvSpPr>
        <p:spPr>
          <a:xfrm>
            <a:off x="9253670" y="6073457"/>
            <a:ext cx="194945" cy="473709"/>
          </a:xfrm>
          <a:custGeom>
            <a:avLst/>
            <a:gdLst/>
            <a:ahLst/>
            <a:cxnLst/>
            <a:rect l="l" t="t" r="r" b="b"/>
            <a:pathLst>
              <a:path w="194945" h="473709">
                <a:moveTo>
                  <a:pt x="16802" y="0"/>
                </a:moveTo>
                <a:lnTo>
                  <a:pt x="194335" y="37007"/>
                </a:lnTo>
                <a:lnTo>
                  <a:pt x="137769" y="473557"/>
                </a:lnTo>
                <a:lnTo>
                  <a:pt x="0" y="443484"/>
                </a:lnTo>
              </a:path>
            </a:pathLst>
          </a:custGeom>
          <a:ln w="3175">
            <a:solidFill>
              <a:srgbClr val="5C6F7C"/>
            </a:solidFill>
          </a:ln>
        </p:spPr>
        <p:txBody>
          <a:bodyPr wrap="square" lIns="0" tIns="0" rIns="0" bIns="0" rtlCol="0"/>
          <a:lstStyle/>
          <a:p>
            <a:endParaRPr/>
          </a:p>
        </p:txBody>
      </p:sp>
      <p:sp>
        <p:nvSpPr>
          <p:cNvPr id="594" name="bk object 594"/>
          <p:cNvSpPr/>
          <p:nvPr/>
        </p:nvSpPr>
        <p:spPr>
          <a:xfrm>
            <a:off x="7225672" y="4337951"/>
            <a:ext cx="104775" cy="29209"/>
          </a:xfrm>
          <a:custGeom>
            <a:avLst/>
            <a:gdLst/>
            <a:ahLst/>
            <a:cxnLst/>
            <a:rect l="l" t="t" r="r" b="b"/>
            <a:pathLst>
              <a:path w="104775" h="29210">
                <a:moveTo>
                  <a:pt x="104305" y="29171"/>
                </a:moveTo>
                <a:lnTo>
                  <a:pt x="0" y="0"/>
                </a:lnTo>
              </a:path>
            </a:pathLst>
          </a:custGeom>
          <a:ln w="3175">
            <a:solidFill>
              <a:srgbClr val="5C6F7C"/>
            </a:solidFill>
          </a:ln>
        </p:spPr>
        <p:txBody>
          <a:bodyPr wrap="square" lIns="0" tIns="0" rIns="0" bIns="0" rtlCol="0"/>
          <a:lstStyle/>
          <a:p>
            <a:endParaRPr/>
          </a:p>
        </p:txBody>
      </p:sp>
      <p:sp>
        <p:nvSpPr>
          <p:cNvPr id="595" name="bk object 595"/>
          <p:cNvSpPr/>
          <p:nvPr/>
        </p:nvSpPr>
        <p:spPr>
          <a:xfrm>
            <a:off x="9979824" y="478729"/>
            <a:ext cx="243204" cy="27940"/>
          </a:xfrm>
          <a:custGeom>
            <a:avLst/>
            <a:gdLst/>
            <a:ahLst/>
            <a:cxnLst/>
            <a:rect l="l" t="t" r="r" b="b"/>
            <a:pathLst>
              <a:path w="243204" h="27940">
                <a:moveTo>
                  <a:pt x="0" y="0"/>
                </a:moveTo>
                <a:lnTo>
                  <a:pt x="242760" y="27355"/>
                </a:lnTo>
              </a:path>
            </a:pathLst>
          </a:custGeom>
          <a:ln w="3175">
            <a:solidFill>
              <a:srgbClr val="5C6F7C"/>
            </a:solidFill>
          </a:ln>
        </p:spPr>
        <p:txBody>
          <a:bodyPr wrap="square" lIns="0" tIns="0" rIns="0" bIns="0" rtlCol="0"/>
          <a:lstStyle/>
          <a:p>
            <a:endParaRPr/>
          </a:p>
        </p:txBody>
      </p:sp>
      <p:sp>
        <p:nvSpPr>
          <p:cNvPr id="596" name="bk object 596"/>
          <p:cNvSpPr/>
          <p:nvPr/>
        </p:nvSpPr>
        <p:spPr>
          <a:xfrm>
            <a:off x="4105761" y="3313843"/>
            <a:ext cx="196850" cy="641985"/>
          </a:xfrm>
          <a:custGeom>
            <a:avLst/>
            <a:gdLst/>
            <a:ahLst/>
            <a:cxnLst/>
            <a:rect l="l" t="t" r="r" b="b"/>
            <a:pathLst>
              <a:path w="196850" h="641985">
                <a:moveTo>
                  <a:pt x="196494" y="0"/>
                </a:moveTo>
                <a:lnTo>
                  <a:pt x="111594" y="271640"/>
                </a:lnTo>
                <a:lnTo>
                  <a:pt x="87883" y="352272"/>
                </a:lnTo>
                <a:lnTo>
                  <a:pt x="52717" y="470230"/>
                </a:lnTo>
                <a:lnTo>
                  <a:pt x="0" y="641527"/>
                </a:lnTo>
              </a:path>
            </a:pathLst>
          </a:custGeom>
          <a:ln w="3175">
            <a:solidFill>
              <a:srgbClr val="5C6F7C"/>
            </a:solidFill>
          </a:ln>
        </p:spPr>
        <p:txBody>
          <a:bodyPr wrap="square" lIns="0" tIns="0" rIns="0" bIns="0" rtlCol="0"/>
          <a:lstStyle/>
          <a:p>
            <a:endParaRPr/>
          </a:p>
        </p:txBody>
      </p:sp>
      <p:sp>
        <p:nvSpPr>
          <p:cNvPr id="597" name="bk object 597"/>
          <p:cNvSpPr/>
          <p:nvPr/>
        </p:nvSpPr>
        <p:spPr>
          <a:xfrm>
            <a:off x="5656917" y="6268670"/>
            <a:ext cx="1270" cy="68580"/>
          </a:xfrm>
          <a:custGeom>
            <a:avLst/>
            <a:gdLst/>
            <a:ahLst/>
            <a:cxnLst/>
            <a:rect l="l" t="t" r="r" b="b"/>
            <a:pathLst>
              <a:path w="1270" h="68579">
                <a:moveTo>
                  <a:pt x="1130" y="0"/>
                </a:moveTo>
                <a:lnTo>
                  <a:pt x="0" y="68300"/>
                </a:lnTo>
              </a:path>
            </a:pathLst>
          </a:custGeom>
          <a:ln w="3175">
            <a:solidFill>
              <a:srgbClr val="5C6F7C"/>
            </a:solidFill>
          </a:ln>
        </p:spPr>
        <p:txBody>
          <a:bodyPr wrap="square" lIns="0" tIns="0" rIns="0" bIns="0" rtlCol="0"/>
          <a:lstStyle/>
          <a:p>
            <a:endParaRPr/>
          </a:p>
        </p:txBody>
      </p:sp>
      <p:sp>
        <p:nvSpPr>
          <p:cNvPr id="598" name="bk object 598"/>
          <p:cNvSpPr/>
          <p:nvPr/>
        </p:nvSpPr>
        <p:spPr>
          <a:xfrm>
            <a:off x="9447292" y="423476"/>
            <a:ext cx="230504" cy="30480"/>
          </a:xfrm>
          <a:custGeom>
            <a:avLst/>
            <a:gdLst/>
            <a:ahLst/>
            <a:cxnLst/>
            <a:rect l="l" t="t" r="r" b="b"/>
            <a:pathLst>
              <a:path w="230504" h="30479">
                <a:moveTo>
                  <a:pt x="0" y="0"/>
                </a:moveTo>
                <a:lnTo>
                  <a:pt x="230504" y="30149"/>
                </a:lnTo>
              </a:path>
            </a:pathLst>
          </a:custGeom>
          <a:ln w="3175">
            <a:solidFill>
              <a:srgbClr val="5C6F7C"/>
            </a:solidFill>
          </a:ln>
        </p:spPr>
        <p:txBody>
          <a:bodyPr wrap="square" lIns="0" tIns="0" rIns="0" bIns="0" rtlCol="0"/>
          <a:lstStyle/>
          <a:p>
            <a:endParaRPr/>
          </a:p>
        </p:txBody>
      </p:sp>
      <p:sp>
        <p:nvSpPr>
          <p:cNvPr id="599" name="bk object 599"/>
          <p:cNvSpPr/>
          <p:nvPr/>
        </p:nvSpPr>
        <p:spPr>
          <a:xfrm>
            <a:off x="10144085" y="6135551"/>
            <a:ext cx="45085" cy="8255"/>
          </a:xfrm>
          <a:custGeom>
            <a:avLst/>
            <a:gdLst/>
            <a:ahLst/>
            <a:cxnLst/>
            <a:rect l="l" t="t" r="r" b="b"/>
            <a:pathLst>
              <a:path w="45084" h="8254">
                <a:moveTo>
                  <a:pt x="44792" y="8102"/>
                </a:moveTo>
                <a:lnTo>
                  <a:pt x="0" y="0"/>
                </a:lnTo>
              </a:path>
            </a:pathLst>
          </a:custGeom>
          <a:ln w="3175">
            <a:solidFill>
              <a:srgbClr val="5C6F7C"/>
            </a:solidFill>
          </a:ln>
        </p:spPr>
        <p:txBody>
          <a:bodyPr wrap="square" lIns="0" tIns="0" rIns="0" bIns="0" rtlCol="0"/>
          <a:lstStyle/>
          <a:p>
            <a:endParaRPr/>
          </a:p>
        </p:txBody>
      </p:sp>
      <p:sp>
        <p:nvSpPr>
          <p:cNvPr id="600" name="bk object 600"/>
          <p:cNvSpPr/>
          <p:nvPr/>
        </p:nvSpPr>
        <p:spPr>
          <a:xfrm>
            <a:off x="13092217" y="365463"/>
            <a:ext cx="236220" cy="85725"/>
          </a:xfrm>
          <a:custGeom>
            <a:avLst/>
            <a:gdLst/>
            <a:ahLst/>
            <a:cxnLst/>
            <a:rect l="l" t="t" r="r" b="b"/>
            <a:pathLst>
              <a:path w="236219" h="85725">
                <a:moveTo>
                  <a:pt x="0" y="85267"/>
                </a:moveTo>
                <a:lnTo>
                  <a:pt x="236194" y="0"/>
                </a:lnTo>
              </a:path>
            </a:pathLst>
          </a:custGeom>
          <a:ln w="3175">
            <a:solidFill>
              <a:srgbClr val="5C6F7C"/>
            </a:solidFill>
          </a:ln>
        </p:spPr>
        <p:txBody>
          <a:bodyPr wrap="square" lIns="0" tIns="0" rIns="0" bIns="0" rtlCol="0"/>
          <a:lstStyle/>
          <a:p>
            <a:endParaRPr/>
          </a:p>
        </p:txBody>
      </p:sp>
      <p:sp>
        <p:nvSpPr>
          <p:cNvPr id="601" name="bk object 601"/>
          <p:cNvSpPr/>
          <p:nvPr/>
        </p:nvSpPr>
        <p:spPr>
          <a:xfrm>
            <a:off x="11397139" y="4943107"/>
            <a:ext cx="13335" cy="54610"/>
          </a:xfrm>
          <a:custGeom>
            <a:avLst/>
            <a:gdLst/>
            <a:ahLst/>
            <a:cxnLst/>
            <a:rect l="l" t="t" r="r" b="b"/>
            <a:pathLst>
              <a:path w="13334" h="54610">
                <a:moveTo>
                  <a:pt x="10058" y="0"/>
                </a:moveTo>
                <a:lnTo>
                  <a:pt x="13220" y="27101"/>
                </a:lnTo>
                <a:lnTo>
                  <a:pt x="12700" y="28130"/>
                </a:lnTo>
                <a:lnTo>
                  <a:pt x="0" y="54521"/>
                </a:lnTo>
              </a:path>
            </a:pathLst>
          </a:custGeom>
          <a:ln w="3175">
            <a:solidFill>
              <a:srgbClr val="5C6F7C"/>
            </a:solidFill>
          </a:ln>
        </p:spPr>
        <p:txBody>
          <a:bodyPr wrap="square" lIns="0" tIns="0" rIns="0" bIns="0" rtlCol="0"/>
          <a:lstStyle/>
          <a:p>
            <a:endParaRPr/>
          </a:p>
        </p:txBody>
      </p:sp>
      <p:sp>
        <p:nvSpPr>
          <p:cNvPr id="602" name="bk object 602"/>
          <p:cNvSpPr/>
          <p:nvPr/>
        </p:nvSpPr>
        <p:spPr>
          <a:xfrm>
            <a:off x="5089369" y="8037520"/>
            <a:ext cx="8255" cy="121285"/>
          </a:xfrm>
          <a:custGeom>
            <a:avLst/>
            <a:gdLst/>
            <a:ahLst/>
            <a:cxnLst/>
            <a:rect l="l" t="t" r="r" b="b"/>
            <a:pathLst>
              <a:path w="8254" h="121284">
                <a:moveTo>
                  <a:pt x="7658" y="121043"/>
                </a:moveTo>
                <a:lnTo>
                  <a:pt x="0" y="0"/>
                </a:lnTo>
              </a:path>
            </a:pathLst>
          </a:custGeom>
          <a:ln w="3175">
            <a:solidFill>
              <a:srgbClr val="5C6F7C"/>
            </a:solidFill>
          </a:ln>
        </p:spPr>
        <p:txBody>
          <a:bodyPr wrap="square" lIns="0" tIns="0" rIns="0" bIns="0" rtlCol="0"/>
          <a:lstStyle/>
          <a:p>
            <a:endParaRPr/>
          </a:p>
        </p:txBody>
      </p:sp>
      <p:sp>
        <p:nvSpPr>
          <p:cNvPr id="603" name="bk object 603"/>
          <p:cNvSpPr/>
          <p:nvPr/>
        </p:nvSpPr>
        <p:spPr>
          <a:xfrm>
            <a:off x="10602719" y="1418074"/>
            <a:ext cx="114935" cy="11430"/>
          </a:xfrm>
          <a:custGeom>
            <a:avLst/>
            <a:gdLst/>
            <a:ahLst/>
            <a:cxnLst/>
            <a:rect l="l" t="t" r="r" b="b"/>
            <a:pathLst>
              <a:path w="114934" h="11430">
                <a:moveTo>
                  <a:pt x="-1270" y="5454"/>
                </a:moveTo>
                <a:lnTo>
                  <a:pt x="115582" y="5454"/>
                </a:lnTo>
              </a:path>
            </a:pathLst>
          </a:custGeom>
          <a:ln w="13449">
            <a:solidFill>
              <a:srgbClr val="5C6F7C"/>
            </a:solidFill>
          </a:ln>
        </p:spPr>
        <p:txBody>
          <a:bodyPr wrap="square" lIns="0" tIns="0" rIns="0" bIns="0" rtlCol="0"/>
          <a:lstStyle/>
          <a:p>
            <a:endParaRPr/>
          </a:p>
        </p:txBody>
      </p:sp>
      <p:sp>
        <p:nvSpPr>
          <p:cNvPr id="604" name="bk object 604"/>
          <p:cNvSpPr/>
          <p:nvPr/>
        </p:nvSpPr>
        <p:spPr>
          <a:xfrm>
            <a:off x="13448214" y="1028772"/>
            <a:ext cx="26670" cy="228600"/>
          </a:xfrm>
          <a:custGeom>
            <a:avLst/>
            <a:gdLst/>
            <a:ahLst/>
            <a:cxnLst/>
            <a:rect l="l" t="t" r="r" b="b"/>
            <a:pathLst>
              <a:path w="26669" h="228600">
                <a:moveTo>
                  <a:pt x="0" y="0"/>
                </a:moveTo>
                <a:lnTo>
                  <a:pt x="16344" y="152044"/>
                </a:lnTo>
                <a:lnTo>
                  <a:pt x="26339" y="228257"/>
                </a:lnTo>
              </a:path>
            </a:pathLst>
          </a:custGeom>
          <a:ln w="3175">
            <a:solidFill>
              <a:srgbClr val="5C6F7C"/>
            </a:solidFill>
          </a:ln>
        </p:spPr>
        <p:txBody>
          <a:bodyPr wrap="square" lIns="0" tIns="0" rIns="0" bIns="0" rtlCol="0"/>
          <a:lstStyle/>
          <a:p>
            <a:endParaRPr/>
          </a:p>
        </p:txBody>
      </p:sp>
      <p:sp>
        <p:nvSpPr>
          <p:cNvPr id="605" name="bk object 605"/>
          <p:cNvSpPr/>
          <p:nvPr/>
        </p:nvSpPr>
        <p:spPr>
          <a:xfrm>
            <a:off x="8676369" y="2416650"/>
            <a:ext cx="44450" cy="36195"/>
          </a:xfrm>
          <a:custGeom>
            <a:avLst/>
            <a:gdLst/>
            <a:ahLst/>
            <a:cxnLst/>
            <a:rect l="l" t="t" r="r" b="b"/>
            <a:pathLst>
              <a:path w="44450" h="36194">
                <a:moveTo>
                  <a:pt x="44183" y="8763"/>
                </a:moveTo>
                <a:lnTo>
                  <a:pt x="10655" y="0"/>
                </a:lnTo>
                <a:lnTo>
                  <a:pt x="0" y="35661"/>
                </a:lnTo>
              </a:path>
            </a:pathLst>
          </a:custGeom>
          <a:ln w="3175">
            <a:solidFill>
              <a:srgbClr val="5C6F7C"/>
            </a:solidFill>
          </a:ln>
        </p:spPr>
        <p:txBody>
          <a:bodyPr wrap="square" lIns="0" tIns="0" rIns="0" bIns="0" rtlCol="0"/>
          <a:lstStyle/>
          <a:p>
            <a:endParaRPr/>
          </a:p>
        </p:txBody>
      </p:sp>
      <p:sp>
        <p:nvSpPr>
          <p:cNvPr id="606" name="bk object 606"/>
          <p:cNvSpPr/>
          <p:nvPr/>
        </p:nvSpPr>
        <p:spPr>
          <a:xfrm>
            <a:off x="9502185" y="1898728"/>
            <a:ext cx="43815" cy="133350"/>
          </a:xfrm>
          <a:custGeom>
            <a:avLst/>
            <a:gdLst/>
            <a:ahLst/>
            <a:cxnLst/>
            <a:rect l="l" t="t" r="r" b="b"/>
            <a:pathLst>
              <a:path w="43815" h="133350">
                <a:moveTo>
                  <a:pt x="0" y="132803"/>
                </a:moveTo>
                <a:lnTo>
                  <a:pt x="9994" y="64884"/>
                </a:lnTo>
                <a:lnTo>
                  <a:pt x="42214" y="69837"/>
                </a:lnTo>
                <a:lnTo>
                  <a:pt x="43383" y="0"/>
                </a:lnTo>
              </a:path>
            </a:pathLst>
          </a:custGeom>
          <a:ln w="3175">
            <a:solidFill>
              <a:srgbClr val="5C6F7C"/>
            </a:solidFill>
          </a:ln>
        </p:spPr>
        <p:txBody>
          <a:bodyPr wrap="square" lIns="0" tIns="0" rIns="0" bIns="0" rtlCol="0"/>
          <a:lstStyle/>
          <a:p>
            <a:endParaRPr/>
          </a:p>
        </p:txBody>
      </p:sp>
      <p:sp>
        <p:nvSpPr>
          <p:cNvPr id="607" name="bk object 607"/>
          <p:cNvSpPr/>
          <p:nvPr/>
        </p:nvSpPr>
        <p:spPr>
          <a:xfrm>
            <a:off x="9403624" y="1074289"/>
            <a:ext cx="6985" cy="182880"/>
          </a:xfrm>
          <a:custGeom>
            <a:avLst/>
            <a:gdLst/>
            <a:ahLst/>
            <a:cxnLst/>
            <a:rect l="l" t="t" r="r" b="b"/>
            <a:pathLst>
              <a:path w="6984" h="182880">
                <a:moveTo>
                  <a:pt x="0" y="182549"/>
                </a:moveTo>
                <a:lnTo>
                  <a:pt x="6426" y="0"/>
                </a:lnTo>
              </a:path>
            </a:pathLst>
          </a:custGeom>
          <a:ln w="3175">
            <a:solidFill>
              <a:srgbClr val="5C6F7C"/>
            </a:solidFill>
          </a:ln>
        </p:spPr>
        <p:txBody>
          <a:bodyPr wrap="square" lIns="0" tIns="0" rIns="0" bIns="0" rtlCol="0"/>
          <a:lstStyle/>
          <a:p>
            <a:endParaRPr/>
          </a:p>
        </p:txBody>
      </p:sp>
      <p:sp>
        <p:nvSpPr>
          <p:cNvPr id="608" name="bk object 608"/>
          <p:cNvSpPr/>
          <p:nvPr/>
        </p:nvSpPr>
        <p:spPr>
          <a:xfrm>
            <a:off x="6231830" y="5472886"/>
            <a:ext cx="8255" cy="75565"/>
          </a:xfrm>
          <a:custGeom>
            <a:avLst/>
            <a:gdLst/>
            <a:ahLst/>
            <a:cxnLst/>
            <a:rect l="l" t="t" r="r" b="b"/>
            <a:pathLst>
              <a:path w="8254" h="75564">
                <a:moveTo>
                  <a:pt x="3835" y="-1270"/>
                </a:moveTo>
                <a:lnTo>
                  <a:pt x="3835" y="76301"/>
                </a:lnTo>
              </a:path>
            </a:pathLst>
          </a:custGeom>
          <a:ln w="10210">
            <a:solidFill>
              <a:srgbClr val="5C6F7C"/>
            </a:solidFill>
          </a:ln>
        </p:spPr>
        <p:txBody>
          <a:bodyPr wrap="square" lIns="0" tIns="0" rIns="0" bIns="0" rtlCol="0"/>
          <a:lstStyle/>
          <a:p>
            <a:endParaRPr/>
          </a:p>
        </p:txBody>
      </p:sp>
      <p:sp>
        <p:nvSpPr>
          <p:cNvPr id="609" name="bk object 609"/>
          <p:cNvSpPr/>
          <p:nvPr/>
        </p:nvSpPr>
        <p:spPr>
          <a:xfrm>
            <a:off x="919448" y="9023516"/>
            <a:ext cx="29845" cy="26670"/>
          </a:xfrm>
          <a:custGeom>
            <a:avLst/>
            <a:gdLst/>
            <a:ahLst/>
            <a:cxnLst/>
            <a:rect l="l" t="t" r="r" b="b"/>
            <a:pathLst>
              <a:path w="29844" h="26670">
                <a:moveTo>
                  <a:pt x="0" y="26403"/>
                </a:moveTo>
                <a:lnTo>
                  <a:pt x="29641" y="0"/>
                </a:lnTo>
              </a:path>
            </a:pathLst>
          </a:custGeom>
          <a:ln w="3175">
            <a:solidFill>
              <a:srgbClr val="5C6F7C"/>
            </a:solidFill>
          </a:ln>
        </p:spPr>
        <p:txBody>
          <a:bodyPr wrap="square" lIns="0" tIns="0" rIns="0" bIns="0" rtlCol="0"/>
          <a:lstStyle/>
          <a:p>
            <a:endParaRPr/>
          </a:p>
        </p:txBody>
      </p:sp>
      <p:sp>
        <p:nvSpPr>
          <p:cNvPr id="610" name="bk object 610"/>
          <p:cNvSpPr/>
          <p:nvPr/>
        </p:nvSpPr>
        <p:spPr>
          <a:xfrm>
            <a:off x="10942990" y="2771221"/>
            <a:ext cx="6985" cy="55244"/>
          </a:xfrm>
          <a:custGeom>
            <a:avLst/>
            <a:gdLst/>
            <a:ahLst/>
            <a:cxnLst/>
            <a:rect l="l" t="t" r="r" b="b"/>
            <a:pathLst>
              <a:path w="6984" h="55244">
                <a:moveTo>
                  <a:pt x="0" y="54762"/>
                </a:moveTo>
                <a:lnTo>
                  <a:pt x="6870" y="0"/>
                </a:lnTo>
              </a:path>
            </a:pathLst>
          </a:custGeom>
          <a:ln w="3175">
            <a:solidFill>
              <a:srgbClr val="5C6F7C"/>
            </a:solidFill>
          </a:ln>
        </p:spPr>
        <p:txBody>
          <a:bodyPr wrap="square" lIns="0" tIns="0" rIns="0" bIns="0" rtlCol="0"/>
          <a:lstStyle/>
          <a:p>
            <a:endParaRPr/>
          </a:p>
        </p:txBody>
      </p:sp>
      <p:sp>
        <p:nvSpPr>
          <p:cNvPr id="611" name="bk object 611"/>
          <p:cNvSpPr/>
          <p:nvPr/>
        </p:nvSpPr>
        <p:spPr>
          <a:xfrm>
            <a:off x="12925442" y="4391158"/>
            <a:ext cx="605155" cy="195580"/>
          </a:xfrm>
          <a:custGeom>
            <a:avLst/>
            <a:gdLst/>
            <a:ahLst/>
            <a:cxnLst/>
            <a:rect l="l" t="t" r="r" b="b"/>
            <a:pathLst>
              <a:path w="605155" h="195579">
                <a:moveTo>
                  <a:pt x="604875" y="195338"/>
                </a:moveTo>
                <a:lnTo>
                  <a:pt x="595795" y="148285"/>
                </a:lnTo>
                <a:lnTo>
                  <a:pt x="569226" y="115303"/>
                </a:lnTo>
                <a:lnTo>
                  <a:pt x="529590" y="99339"/>
                </a:lnTo>
                <a:lnTo>
                  <a:pt x="260210" y="42278"/>
                </a:lnTo>
                <a:lnTo>
                  <a:pt x="0" y="0"/>
                </a:lnTo>
              </a:path>
            </a:pathLst>
          </a:custGeom>
          <a:ln w="3175">
            <a:solidFill>
              <a:srgbClr val="5C6F7C"/>
            </a:solidFill>
          </a:ln>
        </p:spPr>
        <p:txBody>
          <a:bodyPr wrap="square" lIns="0" tIns="0" rIns="0" bIns="0" rtlCol="0"/>
          <a:lstStyle/>
          <a:p>
            <a:endParaRPr/>
          </a:p>
        </p:txBody>
      </p:sp>
      <p:sp>
        <p:nvSpPr>
          <p:cNvPr id="612" name="bk object 612"/>
          <p:cNvSpPr/>
          <p:nvPr/>
        </p:nvSpPr>
        <p:spPr>
          <a:xfrm>
            <a:off x="2825926" y="8117512"/>
            <a:ext cx="15875" cy="163195"/>
          </a:xfrm>
          <a:custGeom>
            <a:avLst/>
            <a:gdLst/>
            <a:ahLst/>
            <a:cxnLst/>
            <a:rect l="l" t="t" r="r" b="b"/>
            <a:pathLst>
              <a:path w="15875" h="163195">
                <a:moveTo>
                  <a:pt x="9423" y="0"/>
                </a:moveTo>
                <a:lnTo>
                  <a:pt x="15392" y="103657"/>
                </a:lnTo>
                <a:lnTo>
                  <a:pt x="0" y="163156"/>
                </a:lnTo>
              </a:path>
            </a:pathLst>
          </a:custGeom>
          <a:ln w="3175">
            <a:solidFill>
              <a:srgbClr val="5C6F7C"/>
            </a:solidFill>
          </a:ln>
        </p:spPr>
        <p:txBody>
          <a:bodyPr wrap="square" lIns="0" tIns="0" rIns="0" bIns="0" rtlCol="0"/>
          <a:lstStyle/>
          <a:p>
            <a:endParaRPr/>
          </a:p>
        </p:txBody>
      </p:sp>
      <p:sp>
        <p:nvSpPr>
          <p:cNvPr id="613" name="bk object 613"/>
          <p:cNvSpPr/>
          <p:nvPr/>
        </p:nvSpPr>
        <p:spPr>
          <a:xfrm>
            <a:off x="12400126" y="1948728"/>
            <a:ext cx="50800" cy="76200"/>
          </a:xfrm>
          <a:custGeom>
            <a:avLst/>
            <a:gdLst/>
            <a:ahLst/>
            <a:cxnLst/>
            <a:rect l="l" t="t" r="r" b="b"/>
            <a:pathLst>
              <a:path w="50800" h="76200">
                <a:moveTo>
                  <a:pt x="50431" y="0"/>
                </a:moveTo>
                <a:lnTo>
                  <a:pt x="0" y="76136"/>
                </a:lnTo>
              </a:path>
            </a:pathLst>
          </a:custGeom>
          <a:ln w="3175">
            <a:solidFill>
              <a:srgbClr val="5C6F7C"/>
            </a:solidFill>
          </a:ln>
        </p:spPr>
        <p:txBody>
          <a:bodyPr wrap="square" lIns="0" tIns="0" rIns="0" bIns="0" rtlCol="0"/>
          <a:lstStyle/>
          <a:p>
            <a:endParaRPr/>
          </a:p>
        </p:txBody>
      </p:sp>
      <p:sp>
        <p:nvSpPr>
          <p:cNvPr id="614" name="bk object 614"/>
          <p:cNvSpPr/>
          <p:nvPr/>
        </p:nvSpPr>
        <p:spPr>
          <a:xfrm>
            <a:off x="12467787" y="2613826"/>
            <a:ext cx="296545" cy="324485"/>
          </a:xfrm>
          <a:custGeom>
            <a:avLst/>
            <a:gdLst/>
            <a:ahLst/>
            <a:cxnLst/>
            <a:rect l="l" t="t" r="r" b="b"/>
            <a:pathLst>
              <a:path w="296545" h="324485">
                <a:moveTo>
                  <a:pt x="296252" y="324484"/>
                </a:moveTo>
                <a:lnTo>
                  <a:pt x="255193" y="313194"/>
                </a:lnTo>
                <a:lnTo>
                  <a:pt x="245719" y="310654"/>
                </a:lnTo>
                <a:lnTo>
                  <a:pt x="281228" y="261619"/>
                </a:lnTo>
                <a:lnTo>
                  <a:pt x="200063" y="170014"/>
                </a:lnTo>
                <a:lnTo>
                  <a:pt x="0" y="0"/>
                </a:lnTo>
              </a:path>
            </a:pathLst>
          </a:custGeom>
          <a:ln w="3175">
            <a:solidFill>
              <a:srgbClr val="5C6F7C"/>
            </a:solidFill>
          </a:ln>
        </p:spPr>
        <p:txBody>
          <a:bodyPr wrap="square" lIns="0" tIns="0" rIns="0" bIns="0" rtlCol="0"/>
          <a:lstStyle/>
          <a:p>
            <a:endParaRPr/>
          </a:p>
        </p:txBody>
      </p:sp>
      <p:sp>
        <p:nvSpPr>
          <p:cNvPr id="615" name="bk object 615"/>
          <p:cNvSpPr/>
          <p:nvPr/>
        </p:nvSpPr>
        <p:spPr>
          <a:xfrm>
            <a:off x="5980303" y="8051030"/>
            <a:ext cx="0" cy="52069"/>
          </a:xfrm>
          <a:custGeom>
            <a:avLst/>
            <a:gdLst/>
            <a:ahLst/>
            <a:cxnLst/>
            <a:rect l="l" t="t" r="r" b="b"/>
            <a:pathLst>
              <a:path h="52070">
                <a:moveTo>
                  <a:pt x="0" y="0"/>
                </a:moveTo>
                <a:lnTo>
                  <a:pt x="0" y="51800"/>
                </a:lnTo>
              </a:path>
            </a:pathLst>
          </a:custGeom>
          <a:ln w="6400">
            <a:solidFill>
              <a:srgbClr val="5C6F7C"/>
            </a:solidFill>
          </a:ln>
        </p:spPr>
        <p:txBody>
          <a:bodyPr wrap="square" lIns="0" tIns="0" rIns="0" bIns="0" rtlCol="0"/>
          <a:lstStyle/>
          <a:p>
            <a:endParaRPr/>
          </a:p>
        </p:txBody>
      </p:sp>
      <p:sp>
        <p:nvSpPr>
          <p:cNvPr id="616" name="bk object 616"/>
          <p:cNvSpPr/>
          <p:nvPr/>
        </p:nvSpPr>
        <p:spPr>
          <a:xfrm>
            <a:off x="10748521" y="1247799"/>
            <a:ext cx="13970" cy="86995"/>
          </a:xfrm>
          <a:custGeom>
            <a:avLst/>
            <a:gdLst/>
            <a:ahLst/>
            <a:cxnLst/>
            <a:rect l="l" t="t" r="r" b="b"/>
            <a:pathLst>
              <a:path w="13970" h="86994">
                <a:moveTo>
                  <a:pt x="0" y="86741"/>
                </a:moveTo>
                <a:lnTo>
                  <a:pt x="13881" y="0"/>
                </a:lnTo>
              </a:path>
            </a:pathLst>
          </a:custGeom>
          <a:ln w="3175">
            <a:solidFill>
              <a:srgbClr val="5C6F7C"/>
            </a:solidFill>
          </a:ln>
        </p:spPr>
        <p:txBody>
          <a:bodyPr wrap="square" lIns="0" tIns="0" rIns="0" bIns="0" rtlCol="0"/>
          <a:lstStyle/>
          <a:p>
            <a:endParaRPr/>
          </a:p>
        </p:txBody>
      </p:sp>
      <p:sp>
        <p:nvSpPr>
          <p:cNvPr id="617" name="bk object 617"/>
          <p:cNvSpPr/>
          <p:nvPr/>
        </p:nvSpPr>
        <p:spPr>
          <a:xfrm>
            <a:off x="10463499" y="1554224"/>
            <a:ext cx="388620" cy="45720"/>
          </a:xfrm>
          <a:custGeom>
            <a:avLst/>
            <a:gdLst/>
            <a:ahLst/>
            <a:cxnLst/>
            <a:rect l="l" t="t" r="r" b="b"/>
            <a:pathLst>
              <a:path w="388620" h="45719">
                <a:moveTo>
                  <a:pt x="388581" y="45440"/>
                </a:moveTo>
                <a:lnTo>
                  <a:pt x="0" y="0"/>
                </a:lnTo>
              </a:path>
            </a:pathLst>
          </a:custGeom>
          <a:ln w="3175">
            <a:solidFill>
              <a:srgbClr val="5C6F7C"/>
            </a:solidFill>
          </a:ln>
        </p:spPr>
        <p:txBody>
          <a:bodyPr wrap="square" lIns="0" tIns="0" rIns="0" bIns="0" rtlCol="0"/>
          <a:lstStyle/>
          <a:p>
            <a:endParaRPr/>
          </a:p>
        </p:txBody>
      </p:sp>
      <p:sp>
        <p:nvSpPr>
          <p:cNvPr id="618" name="bk object 618"/>
          <p:cNvSpPr/>
          <p:nvPr/>
        </p:nvSpPr>
        <p:spPr>
          <a:xfrm>
            <a:off x="11321039" y="243951"/>
            <a:ext cx="436245" cy="35560"/>
          </a:xfrm>
          <a:custGeom>
            <a:avLst/>
            <a:gdLst/>
            <a:ahLst/>
            <a:cxnLst/>
            <a:rect l="l" t="t" r="r" b="b"/>
            <a:pathLst>
              <a:path w="436245" h="35560">
                <a:moveTo>
                  <a:pt x="0" y="0"/>
                </a:moveTo>
                <a:lnTo>
                  <a:pt x="194437" y="10883"/>
                </a:lnTo>
                <a:lnTo>
                  <a:pt x="208356" y="11772"/>
                </a:lnTo>
                <a:lnTo>
                  <a:pt x="277355" y="18669"/>
                </a:lnTo>
                <a:lnTo>
                  <a:pt x="435724" y="35255"/>
                </a:lnTo>
              </a:path>
            </a:pathLst>
          </a:custGeom>
          <a:ln w="3175">
            <a:solidFill>
              <a:srgbClr val="5C6F7C"/>
            </a:solidFill>
          </a:ln>
        </p:spPr>
        <p:txBody>
          <a:bodyPr wrap="square" lIns="0" tIns="0" rIns="0" bIns="0" rtlCol="0"/>
          <a:lstStyle/>
          <a:p>
            <a:endParaRPr/>
          </a:p>
        </p:txBody>
      </p:sp>
      <p:sp>
        <p:nvSpPr>
          <p:cNvPr id="619" name="bk object 619"/>
          <p:cNvSpPr/>
          <p:nvPr/>
        </p:nvSpPr>
        <p:spPr>
          <a:xfrm>
            <a:off x="11608946" y="3153591"/>
            <a:ext cx="563245" cy="132715"/>
          </a:xfrm>
          <a:custGeom>
            <a:avLst/>
            <a:gdLst/>
            <a:ahLst/>
            <a:cxnLst/>
            <a:rect l="l" t="t" r="r" b="b"/>
            <a:pathLst>
              <a:path w="563245" h="132714">
                <a:moveTo>
                  <a:pt x="0" y="0"/>
                </a:moveTo>
                <a:lnTo>
                  <a:pt x="562965" y="132499"/>
                </a:lnTo>
              </a:path>
            </a:pathLst>
          </a:custGeom>
          <a:ln w="3175">
            <a:solidFill>
              <a:srgbClr val="5C6F7C"/>
            </a:solidFill>
          </a:ln>
        </p:spPr>
        <p:txBody>
          <a:bodyPr wrap="square" lIns="0" tIns="0" rIns="0" bIns="0" rtlCol="0"/>
          <a:lstStyle/>
          <a:p>
            <a:endParaRPr/>
          </a:p>
        </p:txBody>
      </p:sp>
      <p:sp>
        <p:nvSpPr>
          <p:cNvPr id="620" name="bk object 620"/>
          <p:cNvSpPr/>
          <p:nvPr/>
        </p:nvSpPr>
        <p:spPr>
          <a:xfrm>
            <a:off x="12429561" y="1218777"/>
            <a:ext cx="11430" cy="40640"/>
          </a:xfrm>
          <a:custGeom>
            <a:avLst/>
            <a:gdLst/>
            <a:ahLst/>
            <a:cxnLst/>
            <a:rect l="l" t="t" r="r" b="b"/>
            <a:pathLst>
              <a:path w="11429" h="40640">
                <a:moveTo>
                  <a:pt x="0" y="0"/>
                </a:moveTo>
                <a:lnTo>
                  <a:pt x="11379" y="40462"/>
                </a:lnTo>
              </a:path>
            </a:pathLst>
          </a:custGeom>
          <a:ln w="3175">
            <a:solidFill>
              <a:srgbClr val="5C6F7C"/>
            </a:solidFill>
          </a:ln>
        </p:spPr>
        <p:txBody>
          <a:bodyPr wrap="square" lIns="0" tIns="0" rIns="0" bIns="0" rtlCol="0"/>
          <a:lstStyle/>
          <a:p>
            <a:endParaRPr/>
          </a:p>
        </p:txBody>
      </p:sp>
      <p:sp>
        <p:nvSpPr>
          <p:cNvPr id="621" name="bk object 621"/>
          <p:cNvSpPr/>
          <p:nvPr/>
        </p:nvSpPr>
        <p:spPr>
          <a:xfrm>
            <a:off x="12605102" y="6952853"/>
            <a:ext cx="414655" cy="149225"/>
          </a:xfrm>
          <a:custGeom>
            <a:avLst/>
            <a:gdLst/>
            <a:ahLst/>
            <a:cxnLst/>
            <a:rect l="l" t="t" r="r" b="b"/>
            <a:pathLst>
              <a:path w="414655" h="149225">
                <a:moveTo>
                  <a:pt x="0" y="70002"/>
                </a:moveTo>
                <a:lnTo>
                  <a:pt x="10439" y="0"/>
                </a:lnTo>
                <a:lnTo>
                  <a:pt x="54635" y="28346"/>
                </a:lnTo>
                <a:lnTo>
                  <a:pt x="260350" y="53098"/>
                </a:lnTo>
                <a:lnTo>
                  <a:pt x="320954" y="87452"/>
                </a:lnTo>
                <a:lnTo>
                  <a:pt x="368693" y="142849"/>
                </a:lnTo>
                <a:lnTo>
                  <a:pt x="414489" y="148717"/>
                </a:lnTo>
              </a:path>
            </a:pathLst>
          </a:custGeom>
          <a:ln w="3175">
            <a:solidFill>
              <a:srgbClr val="5C6F7C"/>
            </a:solidFill>
          </a:ln>
        </p:spPr>
        <p:txBody>
          <a:bodyPr wrap="square" lIns="0" tIns="0" rIns="0" bIns="0" rtlCol="0"/>
          <a:lstStyle/>
          <a:p>
            <a:endParaRPr/>
          </a:p>
        </p:txBody>
      </p:sp>
      <p:sp>
        <p:nvSpPr>
          <p:cNvPr id="622" name="bk object 622"/>
          <p:cNvSpPr/>
          <p:nvPr/>
        </p:nvSpPr>
        <p:spPr>
          <a:xfrm>
            <a:off x="13448208" y="934316"/>
            <a:ext cx="59055" cy="94615"/>
          </a:xfrm>
          <a:custGeom>
            <a:avLst/>
            <a:gdLst/>
            <a:ahLst/>
            <a:cxnLst/>
            <a:rect l="l" t="t" r="r" b="b"/>
            <a:pathLst>
              <a:path w="59055" h="94615">
                <a:moveTo>
                  <a:pt x="55816" y="0"/>
                </a:moveTo>
                <a:lnTo>
                  <a:pt x="58673" y="27571"/>
                </a:lnTo>
                <a:lnTo>
                  <a:pt x="25920" y="72491"/>
                </a:lnTo>
                <a:lnTo>
                  <a:pt x="0" y="94462"/>
                </a:lnTo>
              </a:path>
            </a:pathLst>
          </a:custGeom>
          <a:ln w="3175">
            <a:solidFill>
              <a:srgbClr val="5C6F7C"/>
            </a:solidFill>
          </a:ln>
        </p:spPr>
        <p:txBody>
          <a:bodyPr wrap="square" lIns="0" tIns="0" rIns="0" bIns="0" rtlCol="0"/>
          <a:lstStyle/>
          <a:p>
            <a:endParaRPr/>
          </a:p>
        </p:txBody>
      </p:sp>
      <p:sp>
        <p:nvSpPr>
          <p:cNvPr id="623" name="bk object 623"/>
          <p:cNvSpPr/>
          <p:nvPr/>
        </p:nvSpPr>
        <p:spPr>
          <a:xfrm>
            <a:off x="12434665" y="32244"/>
            <a:ext cx="68580" cy="7620"/>
          </a:xfrm>
          <a:custGeom>
            <a:avLst/>
            <a:gdLst/>
            <a:ahLst/>
            <a:cxnLst/>
            <a:rect l="l" t="t" r="r" b="b"/>
            <a:pathLst>
              <a:path w="68579" h="7620">
                <a:moveTo>
                  <a:pt x="68491" y="0"/>
                </a:moveTo>
                <a:lnTo>
                  <a:pt x="0" y="7188"/>
                </a:lnTo>
              </a:path>
            </a:pathLst>
          </a:custGeom>
          <a:ln w="3175">
            <a:solidFill>
              <a:srgbClr val="5C6F7C"/>
            </a:solidFill>
          </a:ln>
        </p:spPr>
        <p:txBody>
          <a:bodyPr wrap="square" lIns="0" tIns="0" rIns="0" bIns="0" rtlCol="0"/>
          <a:lstStyle/>
          <a:p>
            <a:endParaRPr/>
          </a:p>
        </p:txBody>
      </p:sp>
      <p:sp>
        <p:nvSpPr>
          <p:cNvPr id="624" name="bk object 624"/>
          <p:cNvSpPr/>
          <p:nvPr/>
        </p:nvSpPr>
        <p:spPr>
          <a:xfrm>
            <a:off x="3886820" y="8112938"/>
            <a:ext cx="66675" cy="6350"/>
          </a:xfrm>
          <a:custGeom>
            <a:avLst/>
            <a:gdLst/>
            <a:ahLst/>
            <a:cxnLst/>
            <a:rect l="l" t="t" r="r" b="b"/>
            <a:pathLst>
              <a:path w="66675" h="6350">
                <a:moveTo>
                  <a:pt x="-1270" y="2876"/>
                </a:moveTo>
                <a:lnTo>
                  <a:pt x="67360" y="2876"/>
                </a:lnTo>
              </a:path>
            </a:pathLst>
          </a:custGeom>
          <a:ln w="8293">
            <a:solidFill>
              <a:srgbClr val="5C6F7C"/>
            </a:solidFill>
          </a:ln>
        </p:spPr>
        <p:txBody>
          <a:bodyPr wrap="square" lIns="0" tIns="0" rIns="0" bIns="0" rtlCol="0"/>
          <a:lstStyle/>
          <a:p>
            <a:endParaRPr/>
          </a:p>
        </p:txBody>
      </p:sp>
      <p:sp>
        <p:nvSpPr>
          <p:cNvPr id="625" name="bk object 625"/>
          <p:cNvSpPr/>
          <p:nvPr/>
        </p:nvSpPr>
        <p:spPr>
          <a:xfrm>
            <a:off x="12456905" y="5877758"/>
            <a:ext cx="133388" cy="115163"/>
          </a:xfrm>
          <a:prstGeom prst="rect">
            <a:avLst/>
          </a:prstGeom>
          <a:blipFill>
            <a:blip r:embed="rId65" cstate="print"/>
            <a:stretch>
              <a:fillRect/>
            </a:stretch>
          </a:blipFill>
        </p:spPr>
        <p:txBody>
          <a:bodyPr wrap="square" lIns="0" tIns="0" rIns="0" bIns="0" rtlCol="0"/>
          <a:lstStyle/>
          <a:p>
            <a:endParaRPr/>
          </a:p>
        </p:txBody>
      </p:sp>
      <p:sp>
        <p:nvSpPr>
          <p:cNvPr id="626" name="bk object 626"/>
          <p:cNvSpPr/>
          <p:nvPr/>
        </p:nvSpPr>
        <p:spPr>
          <a:xfrm>
            <a:off x="7030213" y="5607513"/>
            <a:ext cx="46355" cy="8255"/>
          </a:xfrm>
          <a:custGeom>
            <a:avLst/>
            <a:gdLst/>
            <a:ahLst/>
            <a:cxnLst/>
            <a:rect l="l" t="t" r="r" b="b"/>
            <a:pathLst>
              <a:path w="46354" h="8254">
                <a:moveTo>
                  <a:pt x="0" y="0"/>
                </a:moveTo>
                <a:lnTo>
                  <a:pt x="45796" y="7632"/>
                </a:lnTo>
              </a:path>
            </a:pathLst>
          </a:custGeom>
          <a:ln w="3175">
            <a:solidFill>
              <a:srgbClr val="5C6F7C"/>
            </a:solidFill>
          </a:ln>
        </p:spPr>
        <p:txBody>
          <a:bodyPr wrap="square" lIns="0" tIns="0" rIns="0" bIns="0" rtlCol="0"/>
          <a:lstStyle/>
          <a:p>
            <a:endParaRPr/>
          </a:p>
        </p:txBody>
      </p:sp>
      <p:sp>
        <p:nvSpPr>
          <p:cNvPr id="627" name="bk object 627"/>
          <p:cNvSpPr/>
          <p:nvPr/>
        </p:nvSpPr>
        <p:spPr>
          <a:xfrm>
            <a:off x="4449438" y="5318008"/>
            <a:ext cx="22860" cy="7620"/>
          </a:xfrm>
          <a:custGeom>
            <a:avLst/>
            <a:gdLst/>
            <a:ahLst/>
            <a:cxnLst/>
            <a:rect l="l" t="t" r="r" b="b"/>
            <a:pathLst>
              <a:path w="22860" h="7620">
                <a:moveTo>
                  <a:pt x="22263" y="7569"/>
                </a:moveTo>
                <a:lnTo>
                  <a:pt x="0" y="0"/>
                </a:lnTo>
              </a:path>
            </a:pathLst>
          </a:custGeom>
          <a:ln w="3175">
            <a:solidFill>
              <a:srgbClr val="5C6F7C"/>
            </a:solidFill>
          </a:ln>
        </p:spPr>
        <p:txBody>
          <a:bodyPr wrap="square" lIns="0" tIns="0" rIns="0" bIns="0" rtlCol="0"/>
          <a:lstStyle/>
          <a:p>
            <a:endParaRPr/>
          </a:p>
        </p:txBody>
      </p:sp>
      <p:sp>
        <p:nvSpPr>
          <p:cNvPr id="628" name="bk object 628"/>
          <p:cNvSpPr/>
          <p:nvPr/>
        </p:nvSpPr>
        <p:spPr>
          <a:xfrm>
            <a:off x="4868576" y="5688271"/>
            <a:ext cx="77470" cy="181610"/>
          </a:xfrm>
          <a:custGeom>
            <a:avLst/>
            <a:gdLst/>
            <a:ahLst/>
            <a:cxnLst/>
            <a:rect l="l" t="t" r="r" b="b"/>
            <a:pathLst>
              <a:path w="77470" h="181610">
                <a:moveTo>
                  <a:pt x="0" y="181203"/>
                </a:moveTo>
                <a:lnTo>
                  <a:pt x="77203" y="0"/>
                </a:lnTo>
              </a:path>
            </a:pathLst>
          </a:custGeom>
          <a:ln w="3175">
            <a:solidFill>
              <a:srgbClr val="5C6F7C"/>
            </a:solidFill>
          </a:ln>
        </p:spPr>
        <p:txBody>
          <a:bodyPr wrap="square" lIns="0" tIns="0" rIns="0" bIns="0" rtlCol="0"/>
          <a:lstStyle/>
          <a:p>
            <a:endParaRPr/>
          </a:p>
        </p:txBody>
      </p:sp>
      <p:sp>
        <p:nvSpPr>
          <p:cNvPr id="629" name="bk object 629"/>
          <p:cNvSpPr/>
          <p:nvPr/>
        </p:nvSpPr>
        <p:spPr>
          <a:xfrm>
            <a:off x="9398675" y="1390066"/>
            <a:ext cx="121920" cy="5715"/>
          </a:xfrm>
          <a:custGeom>
            <a:avLst/>
            <a:gdLst/>
            <a:ahLst/>
            <a:cxnLst/>
            <a:rect l="l" t="t" r="r" b="b"/>
            <a:pathLst>
              <a:path w="121920" h="5715">
                <a:moveTo>
                  <a:pt x="0" y="0"/>
                </a:moveTo>
                <a:lnTo>
                  <a:pt x="52666" y="2590"/>
                </a:lnTo>
                <a:lnTo>
                  <a:pt x="121640" y="5613"/>
                </a:lnTo>
              </a:path>
            </a:pathLst>
          </a:custGeom>
          <a:ln w="3175">
            <a:solidFill>
              <a:srgbClr val="5C6F7C"/>
            </a:solidFill>
          </a:ln>
        </p:spPr>
        <p:txBody>
          <a:bodyPr wrap="square" lIns="0" tIns="0" rIns="0" bIns="0" rtlCol="0"/>
          <a:lstStyle/>
          <a:p>
            <a:endParaRPr/>
          </a:p>
        </p:txBody>
      </p:sp>
      <p:sp>
        <p:nvSpPr>
          <p:cNvPr id="630" name="bk object 630"/>
          <p:cNvSpPr/>
          <p:nvPr/>
        </p:nvSpPr>
        <p:spPr>
          <a:xfrm>
            <a:off x="6349588" y="5296101"/>
            <a:ext cx="5080" cy="77470"/>
          </a:xfrm>
          <a:custGeom>
            <a:avLst/>
            <a:gdLst/>
            <a:ahLst/>
            <a:cxnLst/>
            <a:rect l="l" t="t" r="r" b="b"/>
            <a:pathLst>
              <a:path w="5079" h="77470">
                <a:moveTo>
                  <a:pt x="4864" y="77317"/>
                </a:moveTo>
                <a:lnTo>
                  <a:pt x="0" y="0"/>
                </a:lnTo>
              </a:path>
            </a:pathLst>
          </a:custGeom>
          <a:ln w="3175">
            <a:solidFill>
              <a:srgbClr val="5C6F7C"/>
            </a:solidFill>
          </a:ln>
        </p:spPr>
        <p:txBody>
          <a:bodyPr wrap="square" lIns="0" tIns="0" rIns="0" bIns="0" rtlCol="0"/>
          <a:lstStyle/>
          <a:p>
            <a:endParaRPr/>
          </a:p>
        </p:txBody>
      </p:sp>
      <p:sp>
        <p:nvSpPr>
          <p:cNvPr id="631" name="bk object 631"/>
          <p:cNvSpPr/>
          <p:nvPr/>
        </p:nvSpPr>
        <p:spPr>
          <a:xfrm>
            <a:off x="11313931" y="4912629"/>
            <a:ext cx="93345" cy="30480"/>
          </a:xfrm>
          <a:custGeom>
            <a:avLst/>
            <a:gdLst/>
            <a:ahLst/>
            <a:cxnLst/>
            <a:rect l="l" t="t" r="r" b="b"/>
            <a:pathLst>
              <a:path w="93345" h="30479">
                <a:moveTo>
                  <a:pt x="0" y="0"/>
                </a:moveTo>
                <a:lnTo>
                  <a:pt x="55626" y="18300"/>
                </a:lnTo>
                <a:lnTo>
                  <a:pt x="93268" y="30480"/>
                </a:lnTo>
              </a:path>
            </a:pathLst>
          </a:custGeom>
          <a:ln w="3175">
            <a:solidFill>
              <a:srgbClr val="5C6F7C"/>
            </a:solidFill>
          </a:ln>
        </p:spPr>
        <p:txBody>
          <a:bodyPr wrap="square" lIns="0" tIns="0" rIns="0" bIns="0" rtlCol="0"/>
          <a:lstStyle/>
          <a:p>
            <a:endParaRPr/>
          </a:p>
        </p:txBody>
      </p:sp>
      <p:sp>
        <p:nvSpPr>
          <p:cNvPr id="632" name="bk object 632"/>
          <p:cNvSpPr/>
          <p:nvPr/>
        </p:nvSpPr>
        <p:spPr>
          <a:xfrm>
            <a:off x="13734560" y="3654585"/>
            <a:ext cx="274320" cy="33655"/>
          </a:xfrm>
          <a:custGeom>
            <a:avLst/>
            <a:gdLst/>
            <a:ahLst/>
            <a:cxnLst/>
            <a:rect l="l" t="t" r="r" b="b"/>
            <a:pathLst>
              <a:path w="274319" h="33654">
                <a:moveTo>
                  <a:pt x="0" y="0"/>
                </a:moveTo>
                <a:lnTo>
                  <a:pt x="274142" y="33324"/>
                </a:lnTo>
              </a:path>
            </a:pathLst>
          </a:custGeom>
          <a:ln w="3175">
            <a:solidFill>
              <a:srgbClr val="5C6F7C"/>
            </a:solidFill>
          </a:ln>
        </p:spPr>
        <p:txBody>
          <a:bodyPr wrap="square" lIns="0" tIns="0" rIns="0" bIns="0" rtlCol="0"/>
          <a:lstStyle/>
          <a:p>
            <a:endParaRPr/>
          </a:p>
        </p:txBody>
      </p:sp>
      <p:sp>
        <p:nvSpPr>
          <p:cNvPr id="633" name="bk object 633"/>
          <p:cNvSpPr/>
          <p:nvPr/>
        </p:nvSpPr>
        <p:spPr>
          <a:xfrm>
            <a:off x="4664931" y="7943428"/>
            <a:ext cx="0" cy="64769"/>
          </a:xfrm>
          <a:custGeom>
            <a:avLst/>
            <a:gdLst/>
            <a:ahLst/>
            <a:cxnLst/>
            <a:rect l="l" t="t" r="r" b="b"/>
            <a:pathLst>
              <a:path h="64770">
                <a:moveTo>
                  <a:pt x="0" y="0"/>
                </a:moveTo>
                <a:lnTo>
                  <a:pt x="0" y="64582"/>
                </a:lnTo>
              </a:path>
            </a:pathLst>
          </a:custGeom>
          <a:ln w="7848">
            <a:solidFill>
              <a:srgbClr val="5C6F7C"/>
            </a:solidFill>
          </a:ln>
        </p:spPr>
        <p:txBody>
          <a:bodyPr wrap="square" lIns="0" tIns="0" rIns="0" bIns="0" rtlCol="0"/>
          <a:lstStyle/>
          <a:p>
            <a:endParaRPr/>
          </a:p>
        </p:txBody>
      </p:sp>
      <p:sp>
        <p:nvSpPr>
          <p:cNvPr id="634" name="bk object 634"/>
          <p:cNvSpPr/>
          <p:nvPr/>
        </p:nvSpPr>
        <p:spPr>
          <a:xfrm>
            <a:off x="10442507" y="3537345"/>
            <a:ext cx="44450" cy="134620"/>
          </a:xfrm>
          <a:custGeom>
            <a:avLst/>
            <a:gdLst/>
            <a:ahLst/>
            <a:cxnLst/>
            <a:rect l="l" t="t" r="r" b="b"/>
            <a:pathLst>
              <a:path w="44450" h="134620">
                <a:moveTo>
                  <a:pt x="43878" y="0"/>
                </a:moveTo>
                <a:lnTo>
                  <a:pt x="0" y="134023"/>
                </a:lnTo>
              </a:path>
            </a:pathLst>
          </a:custGeom>
          <a:ln w="3175">
            <a:solidFill>
              <a:srgbClr val="5C6F7C"/>
            </a:solidFill>
          </a:ln>
        </p:spPr>
        <p:txBody>
          <a:bodyPr wrap="square" lIns="0" tIns="0" rIns="0" bIns="0" rtlCol="0"/>
          <a:lstStyle/>
          <a:p>
            <a:endParaRPr/>
          </a:p>
        </p:txBody>
      </p:sp>
      <p:sp>
        <p:nvSpPr>
          <p:cNvPr id="635" name="bk object 635"/>
          <p:cNvSpPr/>
          <p:nvPr/>
        </p:nvSpPr>
        <p:spPr>
          <a:xfrm>
            <a:off x="11847116" y="4892456"/>
            <a:ext cx="204571" cy="203136"/>
          </a:xfrm>
          <a:prstGeom prst="rect">
            <a:avLst/>
          </a:prstGeom>
          <a:blipFill>
            <a:blip r:embed="rId66" cstate="print"/>
            <a:stretch>
              <a:fillRect/>
            </a:stretch>
          </a:blipFill>
        </p:spPr>
        <p:txBody>
          <a:bodyPr wrap="square" lIns="0" tIns="0" rIns="0" bIns="0" rtlCol="0"/>
          <a:lstStyle/>
          <a:p>
            <a:endParaRPr/>
          </a:p>
        </p:txBody>
      </p:sp>
      <p:sp>
        <p:nvSpPr>
          <p:cNvPr id="636" name="bk object 636"/>
          <p:cNvSpPr/>
          <p:nvPr/>
        </p:nvSpPr>
        <p:spPr>
          <a:xfrm>
            <a:off x="5739475" y="5474759"/>
            <a:ext cx="3810" cy="20320"/>
          </a:xfrm>
          <a:custGeom>
            <a:avLst/>
            <a:gdLst/>
            <a:ahLst/>
            <a:cxnLst/>
            <a:rect l="l" t="t" r="r" b="b"/>
            <a:pathLst>
              <a:path w="3810" h="20320">
                <a:moveTo>
                  <a:pt x="3187" y="0"/>
                </a:moveTo>
                <a:lnTo>
                  <a:pt x="0" y="19710"/>
                </a:lnTo>
              </a:path>
            </a:pathLst>
          </a:custGeom>
          <a:ln w="3175">
            <a:solidFill>
              <a:srgbClr val="5C6F7C"/>
            </a:solidFill>
          </a:ln>
        </p:spPr>
        <p:txBody>
          <a:bodyPr wrap="square" lIns="0" tIns="0" rIns="0" bIns="0" rtlCol="0"/>
          <a:lstStyle/>
          <a:p>
            <a:endParaRPr/>
          </a:p>
        </p:txBody>
      </p:sp>
      <p:sp>
        <p:nvSpPr>
          <p:cNvPr id="637" name="bk object 637"/>
          <p:cNvSpPr/>
          <p:nvPr/>
        </p:nvSpPr>
        <p:spPr>
          <a:xfrm>
            <a:off x="9114786" y="1387708"/>
            <a:ext cx="8255" cy="89535"/>
          </a:xfrm>
          <a:custGeom>
            <a:avLst/>
            <a:gdLst/>
            <a:ahLst/>
            <a:cxnLst/>
            <a:rect l="l" t="t" r="r" b="b"/>
            <a:pathLst>
              <a:path w="8254" h="89534">
                <a:moveTo>
                  <a:pt x="0" y="89458"/>
                </a:moveTo>
                <a:lnTo>
                  <a:pt x="3937" y="46494"/>
                </a:lnTo>
                <a:lnTo>
                  <a:pt x="8064" y="0"/>
                </a:lnTo>
              </a:path>
            </a:pathLst>
          </a:custGeom>
          <a:ln w="3175">
            <a:solidFill>
              <a:srgbClr val="5C6F7C"/>
            </a:solidFill>
          </a:ln>
        </p:spPr>
        <p:txBody>
          <a:bodyPr wrap="square" lIns="0" tIns="0" rIns="0" bIns="0" rtlCol="0"/>
          <a:lstStyle/>
          <a:p>
            <a:endParaRPr/>
          </a:p>
        </p:txBody>
      </p:sp>
      <p:sp>
        <p:nvSpPr>
          <p:cNvPr id="638" name="bk object 638"/>
          <p:cNvSpPr/>
          <p:nvPr/>
        </p:nvSpPr>
        <p:spPr>
          <a:xfrm>
            <a:off x="8885919" y="461692"/>
            <a:ext cx="1307465" cy="126364"/>
          </a:xfrm>
          <a:custGeom>
            <a:avLst/>
            <a:gdLst/>
            <a:ahLst/>
            <a:cxnLst/>
            <a:rect l="l" t="t" r="r" b="b"/>
            <a:pathLst>
              <a:path w="1307465" h="126365">
                <a:moveTo>
                  <a:pt x="1307287" y="126314"/>
                </a:moveTo>
                <a:lnTo>
                  <a:pt x="1120292" y="107289"/>
                </a:lnTo>
                <a:lnTo>
                  <a:pt x="734923" y="67843"/>
                </a:lnTo>
                <a:lnTo>
                  <a:pt x="480580" y="43637"/>
                </a:lnTo>
                <a:lnTo>
                  <a:pt x="234378" y="21018"/>
                </a:lnTo>
                <a:lnTo>
                  <a:pt x="0" y="0"/>
                </a:lnTo>
              </a:path>
            </a:pathLst>
          </a:custGeom>
          <a:ln w="3175">
            <a:solidFill>
              <a:srgbClr val="5C6F7C"/>
            </a:solidFill>
          </a:ln>
        </p:spPr>
        <p:txBody>
          <a:bodyPr wrap="square" lIns="0" tIns="0" rIns="0" bIns="0" rtlCol="0"/>
          <a:lstStyle/>
          <a:p>
            <a:endParaRPr/>
          </a:p>
        </p:txBody>
      </p:sp>
      <p:sp>
        <p:nvSpPr>
          <p:cNvPr id="639" name="bk object 639"/>
          <p:cNvSpPr/>
          <p:nvPr/>
        </p:nvSpPr>
        <p:spPr>
          <a:xfrm>
            <a:off x="7636168" y="6216308"/>
            <a:ext cx="230504" cy="34290"/>
          </a:xfrm>
          <a:custGeom>
            <a:avLst/>
            <a:gdLst/>
            <a:ahLst/>
            <a:cxnLst/>
            <a:rect l="l" t="t" r="r" b="b"/>
            <a:pathLst>
              <a:path w="230504" h="34289">
                <a:moveTo>
                  <a:pt x="230098" y="33794"/>
                </a:moveTo>
                <a:lnTo>
                  <a:pt x="0" y="0"/>
                </a:lnTo>
              </a:path>
            </a:pathLst>
          </a:custGeom>
          <a:ln w="3175">
            <a:solidFill>
              <a:srgbClr val="5C6F7C"/>
            </a:solidFill>
          </a:ln>
        </p:spPr>
        <p:txBody>
          <a:bodyPr wrap="square" lIns="0" tIns="0" rIns="0" bIns="0" rtlCol="0"/>
          <a:lstStyle/>
          <a:p>
            <a:endParaRPr/>
          </a:p>
        </p:txBody>
      </p:sp>
      <p:sp>
        <p:nvSpPr>
          <p:cNvPr id="640" name="bk object 640"/>
          <p:cNvSpPr/>
          <p:nvPr/>
        </p:nvSpPr>
        <p:spPr>
          <a:xfrm>
            <a:off x="10029836" y="4219759"/>
            <a:ext cx="12700" cy="59690"/>
          </a:xfrm>
          <a:custGeom>
            <a:avLst/>
            <a:gdLst/>
            <a:ahLst/>
            <a:cxnLst/>
            <a:rect l="l" t="t" r="r" b="b"/>
            <a:pathLst>
              <a:path w="12700" h="59689">
                <a:moveTo>
                  <a:pt x="12496" y="0"/>
                </a:moveTo>
                <a:lnTo>
                  <a:pt x="0" y="59537"/>
                </a:lnTo>
              </a:path>
            </a:pathLst>
          </a:custGeom>
          <a:ln w="3175">
            <a:solidFill>
              <a:srgbClr val="5C6F7C"/>
            </a:solidFill>
          </a:ln>
        </p:spPr>
        <p:txBody>
          <a:bodyPr wrap="square" lIns="0" tIns="0" rIns="0" bIns="0" rtlCol="0"/>
          <a:lstStyle/>
          <a:p>
            <a:endParaRPr/>
          </a:p>
        </p:txBody>
      </p:sp>
      <p:sp>
        <p:nvSpPr>
          <p:cNvPr id="641" name="bk object 641"/>
          <p:cNvSpPr/>
          <p:nvPr/>
        </p:nvSpPr>
        <p:spPr>
          <a:xfrm>
            <a:off x="12691348" y="2095126"/>
            <a:ext cx="216535" cy="358775"/>
          </a:xfrm>
          <a:custGeom>
            <a:avLst/>
            <a:gdLst/>
            <a:ahLst/>
            <a:cxnLst/>
            <a:rect l="l" t="t" r="r" b="b"/>
            <a:pathLst>
              <a:path w="216534" h="358775">
                <a:moveTo>
                  <a:pt x="0" y="0"/>
                </a:moveTo>
                <a:lnTo>
                  <a:pt x="216496" y="125539"/>
                </a:lnTo>
                <a:lnTo>
                  <a:pt x="116230" y="304838"/>
                </a:lnTo>
                <a:lnTo>
                  <a:pt x="189992" y="358673"/>
                </a:lnTo>
              </a:path>
            </a:pathLst>
          </a:custGeom>
          <a:ln w="3175">
            <a:solidFill>
              <a:srgbClr val="5C6F7C"/>
            </a:solidFill>
          </a:ln>
        </p:spPr>
        <p:txBody>
          <a:bodyPr wrap="square" lIns="0" tIns="0" rIns="0" bIns="0" rtlCol="0"/>
          <a:lstStyle/>
          <a:p>
            <a:endParaRPr/>
          </a:p>
        </p:txBody>
      </p:sp>
      <p:sp>
        <p:nvSpPr>
          <p:cNvPr id="642" name="bk object 642"/>
          <p:cNvSpPr/>
          <p:nvPr/>
        </p:nvSpPr>
        <p:spPr>
          <a:xfrm>
            <a:off x="7901916" y="5715165"/>
            <a:ext cx="58419" cy="300355"/>
          </a:xfrm>
          <a:custGeom>
            <a:avLst/>
            <a:gdLst/>
            <a:ahLst/>
            <a:cxnLst/>
            <a:rect l="l" t="t" r="r" b="b"/>
            <a:pathLst>
              <a:path w="58420" h="300354">
                <a:moveTo>
                  <a:pt x="57962" y="0"/>
                </a:moveTo>
                <a:lnTo>
                  <a:pt x="26606" y="183349"/>
                </a:lnTo>
                <a:lnTo>
                  <a:pt x="0" y="299770"/>
                </a:lnTo>
              </a:path>
            </a:pathLst>
          </a:custGeom>
          <a:ln w="3175">
            <a:solidFill>
              <a:srgbClr val="5C6F7C"/>
            </a:solidFill>
          </a:ln>
        </p:spPr>
        <p:txBody>
          <a:bodyPr wrap="square" lIns="0" tIns="0" rIns="0" bIns="0" rtlCol="0"/>
          <a:lstStyle/>
          <a:p>
            <a:endParaRPr/>
          </a:p>
        </p:txBody>
      </p:sp>
      <p:sp>
        <p:nvSpPr>
          <p:cNvPr id="643" name="bk object 643"/>
          <p:cNvSpPr/>
          <p:nvPr/>
        </p:nvSpPr>
        <p:spPr>
          <a:xfrm>
            <a:off x="12829488" y="6789711"/>
            <a:ext cx="251460" cy="16510"/>
          </a:xfrm>
          <a:custGeom>
            <a:avLst/>
            <a:gdLst/>
            <a:ahLst/>
            <a:cxnLst/>
            <a:rect l="l" t="t" r="r" b="b"/>
            <a:pathLst>
              <a:path w="251459" h="16509">
                <a:moveTo>
                  <a:pt x="251320" y="16141"/>
                </a:moveTo>
                <a:lnTo>
                  <a:pt x="0" y="0"/>
                </a:lnTo>
              </a:path>
            </a:pathLst>
          </a:custGeom>
          <a:ln w="3175">
            <a:solidFill>
              <a:srgbClr val="5C6F7C"/>
            </a:solidFill>
          </a:ln>
        </p:spPr>
        <p:txBody>
          <a:bodyPr wrap="square" lIns="0" tIns="0" rIns="0" bIns="0" rtlCol="0"/>
          <a:lstStyle/>
          <a:p>
            <a:endParaRPr/>
          </a:p>
        </p:txBody>
      </p:sp>
      <p:sp>
        <p:nvSpPr>
          <p:cNvPr id="644" name="bk object 644"/>
          <p:cNvSpPr/>
          <p:nvPr/>
        </p:nvSpPr>
        <p:spPr>
          <a:xfrm>
            <a:off x="12927304" y="1065186"/>
            <a:ext cx="104775" cy="92075"/>
          </a:xfrm>
          <a:custGeom>
            <a:avLst/>
            <a:gdLst/>
            <a:ahLst/>
            <a:cxnLst/>
            <a:rect l="l" t="t" r="r" b="b"/>
            <a:pathLst>
              <a:path w="104775" h="92075">
                <a:moveTo>
                  <a:pt x="85166" y="0"/>
                </a:moveTo>
                <a:lnTo>
                  <a:pt x="104686" y="63614"/>
                </a:lnTo>
                <a:lnTo>
                  <a:pt x="0" y="91821"/>
                </a:lnTo>
              </a:path>
            </a:pathLst>
          </a:custGeom>
          <a:ln w="3175">
            <a:solidFill>
              <a:srgbClr val="5C6F7C"/>
            </a:solidFill>
          </a:ln>
        </p:spPr>
        <p:txBody>
          <a:bodyPr wrap="square" lIns="0" tIns="0" rIns="0" bIns="0" rtlCol="0"/>
          <a:lstStyle/>
          <a:p>
            <a:endParaRPr/>
          </a:p>
        </p:txBody>
      </p:sp>
      <p:sp>
        <p:nvSpPr>
          <p:cNvPr id="645" name="bk object 645"/>
          <p:cNvSpPr/>
          <p:nvPr/>
        </p:nvSpPr>
        <p:spPr>
          <a:xfrm>
            <a:off x="6635911" y="7352426"/>
            <a:ext cx="5080" cy="129539"/>
          </a:xfrm>
          <a:custGeom>
            <a:avLst/>
            <a:gdLst/>
            <a:ahLst/>
            <a:cxnLst/>
            <a:rect l="l" t="t" r="r" b="b"/>
            <a:pathLst>
              <a:path w="5079" h="129540">
                <a:moveTo>
                  <a:pt x="0" y="128993"/>
                </a:moveTo>
                <a:lnTo>
                  <a:pt x="4470" y="0"/>
                </a:lnTo>
              </a:path>
            </a:pathLst>
          </a:custGeom>
          <a:ln w="3175">
            <a:solidFill>
              <a:srgbClr val="5C6F7C"/>
            </a:solidFill>
          </a:ln>
        </p:spPr>
        <p:txBody>
          <a:bodyPr wrap="square" lIns="0" tIns="0" rIns="0" bIns="0" rtlCol="0"/>
          <a:lstStyle/>
          <a:p>
            <a:endParaRPr/>
          </a:p>
        </p:txBody>
      </p:sp>
      <p:sp>
        <p:nvSpPr>
          <p:cNvPr id="646" name="bk object 646"/>
          <p:cNvSpPr/>
          <p:nvPr/>
        </p:nvSpPr>
        <p:spPr>
          <a:xfrm>
            <a:off x="13522799" y="3687910"/>
            <a:ext cx="577215" cy="1207770"/>
          </a:xfrm>
          <a:custGeom>
            <a:avLst/>
            <a:gdLst/>
            <a:ahLst/>
            <a:cxnLst/>
            <a:rect l="l" t="t" r="r" b="b"/>
            <a:pathLst>
              <a:path w="577215" h="1207770">
                <a:moveTo>
                  <a:pt x="485901" y="0"/>
                </a:moveTo>
                <a:lnTo>
                  <a:pt x="563765" y="770775"/>
                </a:lnTo>
                <a:lnTo>
                  <a:pt x="577087" y="965822"/>
                </a:lnTo>
                <a:lnTo>
                  <a:pt x="573392" y="1049223"/>
                </a:lnTo>
                <a:lnTo>
                  <a:pt x="559028" y="1143292"/>
                </a:lnTo>
                <a:lnTo>
                  <a:pt x="488137" y="1207350"/>
                </a:lnTo>
                <a:lnTo>
                  <a:pt x="0" y="1193698"/>
                </a:lnTo>
              </a:path>
            </a:pathLst>
          </a:custGeom>
          <a:ln w="3175">
            <a:solidFill>
              <a:srgbClr val="5C6F7C"/>
            </a:solidFill>
          </a:ln>
        </p:spPr>
        <p:txBody>
          <a:bodyPr wrap="square" lIns="0" tIns="0" rIns="0" bIns="0" rtlCol="0"/>
          <a:lstStyle/>
          <a:p>
            <a:endParaRPr/>
          </a:p>
        </p:txBody>
      </p:sp>
      <p:sp>
        <p:nvSpPr>
          <p:cNvPr id="647" name="bk object 647"/>
          <p:cNvSpPr/>
          <p:nvPr/>
        </p:nvSpPr>
        <p:spPr>
          <a:xfrm>
            <a:off x="5998878" y="6370133"/>
            <a:ext cx="45085" cy="39370"/>
          </a:xfrm>
          <a:custGeom>
            <a:avLst/>
            <a:gdLst/>
            <a:ahLst/>
            <a:cxnLst/>
            <a:rect l="l" t="t" r="r" b="b"/>
            <a:pathLst>
              <a:path w="45085" h="39370">
                <a:moveTo>
                  <a:pt x="44958" y="0"/>
                </a:moveTo>
                <a:lnTo>
                  <a:pt x="101" y="279"/>
                </a:lnTo>
                <a:lnTo>
                  <a:pt x="0" y="38887"/>
                </a:lnTo>
              </a:path>
            </a:pathLst>
          </a:custGeom>
          <a:ln w="3175">
            <a:solidFill>
              <a:srgbClr val="5C6F7C"/>
            </a:solidFill>
          </a:ln>
        </p:spPr>
        <p:txBody>
          <a:bodyPr wrap="square" lIns="0" tIns="0" rIns="0" bIns="0" rtlCol="0"/>
          <a:lstStyle/>
          <a:p>
            <a:endParaRPr/>
          </a:p>
        </p:txBody>
      </p:sp>
      <p:sp>
        <p:nvSpPr>
          <p:cNvPr id="648" name="bk object 648"/>
          <p:cNvSpPr/>
          <p:nvPr/>
        </p:nvSpPr>
        <p:spPr>
          <a:xfrm>
            <a:off x="11303968" y="2938025"/>
            <a:ext cx="28575" cy="12065"/>
          </a:xfrm>
          <a:custGeom>
            <a:avLst/>
            <a:gdLst/>
            <a:ahLst/>
            <a:cxnLst/>
            <a:rect l="l" t="t" r="r" b="b"/>
            <a:pathLst>
              <a:path w="28575" h="12064">
                <a:moveTo>
                  <a:pt x="28219" y="11683"/>
                </a:moveTo>
                <a:lnTo>
                  <a:pt x="0" y="0"/>
                </a:lnTo>
              </a:path>
            </a:pathLst>
          </a:custGeom>
          <a:ln w="3175">
            <a:solidFill>
              <a:srgbClr val="5C6F7C"/>
            </a:solidFill>
          </a:ln>
        </p:spPr>
        <p:txBody>
          <a:bodyPr wrap="square" lIns="0" tIns="0" rIns="0" bIns="0" rtlCol="0"/>
          <a:lstStyle/>
          <a:p>
            <a:endParaRPr/>
          </a:p>
        </p:txBody>
      </p:sp>
      <p:sp>
        <p:nvSpPr>
          <p:cNvPr id="649" name="bk object 649"/>
          <p:cNvSpPr/>
          <p:nvPr/>
        </p:nvSpPr>
        <p:spPr>
          <a:xfrm>
            <a:off x="12258606" y="4688595"/>
            <a:ext cx="97155" cy="8890"/>
          </a:xfrm>
          <a:custGeom>
            <a:avLst/>
            <a:gdLst/>
            <a:ahLst/>
            <a:cxnLst/>
            <a:rect l="l" t="t" r="r" b="b"/>
            <a:pathLst>
              <a:path w="97154" h="8889">
                <a:moveTo>
                  <a:pt x="-1270" y="4184"/>
                </a:moveTo>
                <a:lnTo>
                  <a:pt x="98132" y="4184"/>
                </a:lnTo>
              </a:path>
            </a:pathLst>
          </a:custGeom>
          <a:ln w="10909">
            <a:solidFill>
              <a:srgbClr val="5C6F7C"/>
            </a:solidFill>
          </a:ln>
        </p:spPr>
        <p:txBody>
          <a:bodyPr wrap="square" lIns="0" tIns="0" rIns="0" bIns="0" rtlCol="0"/>
          <a:lstStyle/>
          <a:p>
            <a:endParaRPr/>
          </a:p>
        </p:txBody>
      </p:sp>
      <p:sp>
        <p:nvSpPr>
          <p:cNvPr id="650" name="bk object 650"/>
          <p:cNvSpPr/>
          <p:nvPr/>
        </p:nvSpPr>
        <p:spPr>
          <a:xfrm>
            <a:off x="7370662" y="7901540"/>
            <a:ext cx="5080" cy="143510"/>
          </a:xfrm>
          <a:custGeom>
            <a:avLst/>
            <a:gdLst/>
            <a:ahLst/>
            <a:cxnLst/>
            <a:rect l="l" t="t" r="r" b="b"/>
            <a:pathLst>
              <a:path w="5079" h="143509">
                <a:moveTo>
                  <a:pt x="5079" y="143294"/>
                </a:moveTo>
                <a:lnTo>
                  <a:pt x="0" y="0"/>
                </a:lnTo>
              </a:path>
            </a:pathLst>
          </a:custGeom>
          <a:ln w="3175">
            <a:solidFill>
              <a:srgbClr val="5C6F7C"/>
            </a:solidFill>
          </a:ln>
        </p:spPr>
        <p:txBody>
          <a:bodyPr wrap="square" lIns="0" tIns="0" rIns="0" bIns="0" rtlCol="0"/>
          <a:lstStyle/>
          <a:p>
            <a:endParaRPr/>
          </a:p>
        </p:txBody>
      </p:sp>
      <p:sp>
        <p:nvSpPr>
          <p:cNvPr id="651" name="bk object 651"/>
          <p:cNvSpPr/>
          <p:nvPr/>
        </p:nvSpPr>
        <p:spPr>
          <a:xfrm>
            <a:off x="6928140" y="4074261"/>
            <a:ext cx="42545" cy="9525"/>
          </a:xfrm>
          <a:custGeom>
            <a:avLst/>
            <a:gdLst/>
            <a:ahLst/>
            <a:cxnLst/>
            <a:rect l="l" t="t" r="r" b="b"/>
            <a:pathLst>
              <a:path w="42545" h="9525">
                <a:moveTo>
                  <a:pt x="0" y="0"/>
                </a:moveTo>
                <a:lnTo>
                  <a:pt x="42545" y="8953"/>
                </a:lnTo>
              </a:path>
            </a:pathLst>
          </a:custGeom>
          <a:ln w="3175">
            <a:solidFill>
              <a:srgbClr val="5C6F7C"/>
            </a:solidFill>
          </a:ln>
        </p:spPr>
        <p:txBody>
          <a:bodyPr wrap="square" lIns="0" tIns="0" rIns="0" bIns="0" rtlCol="0"/>
          <a:lstStyle/>
          <a:p>
            <a:endParaRPr/>
          </a:p>
        </p:txBody>
      </p:sp>
      <p:sp>
        <p:nvSpPr>
          <p:cNvPr id="652" name="bk object 652"/>
          <p:cNvSpPr/>
          <p:nvPr/>
        </p:nvSpPr>
        <p:spPr>
          <a:xfrm>
            <a:off x="13470464" y="7433406"/>
            <a:ext cx="171450" cy="243204"/>
          </a:xfrm>
          <a:custGeom>
            <a:avLst/>
            <a:gdLst/>
            <a:ahLst/>
            <a:cxnLst/>
            <a:rect l="l" t="t" r="r" b="b"/>
            <a:pathLst>
              <a:path w="171450" h="243204">
                <a:moveTo>
                  <a:pt x="0" y="240944"/>
                </a:moveTo>
                <a:lnTo>
                  <a:pt x="82943" y="242722"/>
                </a:lnTo>
                <a:lnTo>
                  <a:pt x="163931" y="119291"/>
                </a:lnTo>
                <a:lnTo>
                  <a:pt x="170980" y="0"/>
                </a:lnTo>
              </a:path>
            </a:pathLst>
          </a:custGeom>
          <a:ln w="3175">
            <a:solidFill>
              <a:srgbClr val="5C6F7C"/>
            </a:solidFill>
          </a:ln>
        </p:spPr>
        <p:txBody>
          <a:bodyPr wrap="square" lIns="0" tIns="0" rIns="0" bIns="0" rtlCol="0"/>
          <a:lstStyle/>
          <a:p>
            <a:endParaRPr/>
          </a:p>
        </p:txBody>
      </p:sp>
      <p:sp>
        <p:nvSpPr>
          <p:cNvPr id="653" name="bk object 653"/>
          <p:cNvSpPr/>
          <p:nvPr/>
        </p:nvSpPr>
        <p:spPr>
          <a:xfrm>
            <a:off x="12032922" y="5274287"/>
            <a:ext cx="184150" cy="108585"/>
          </a:xfrm>
          <a:custGeom>
            <a:avLst/>
            <a:gdLst/>
            <a:ahLst/>
            <a:cxnLst/>
            <a:rect l="l" t="t" r="r" b="b"/>
            <a:pathLst>
              <a:path w="184150" h="108585">
                <a:moveTo>
                  <a:pt x="183565" y="108458"/>
                </a:moveTo>
                <a:lnTo>
                  <a:pt x="54114" y="85953"/>
                </a:lnTo>
                <a:lnTo>
                  <a:pt x="63919" y="11163"/>
                </a:lnTo>
                <a:lnTo>
                  <a:pt x="0" y="0"/>
                </a:lnTo>
              </a:path>
            </a:pathLst>
          </a:custGeom>
          <a:ln w="3175">
            <a:solidFill>
              <a:srgbClr val="5C6F7C"/>
            </a:solidFill>
          </a:ln>
        </p:spPr>
        <p:txBody>
          <a:bodyPr wrap="square" lIns="0" tIns="0" rIns="0" bIns="0" rtlCol="0"/>
          <a:lstStyle/>
          <a:p>
            <a:endParaRPr/>
          </a:p>
        </p:txBody>
      </p:sp>
      <p:sp>
        <p:nvSpPr>
          <p:cNvPr id="654" name="bk object 654"/>
          <p:cNvSpPr/>
          <p:nvPr/>
        </p:nvSpPr>
        <p:spPr>
          <a:xfrm>
            <a:off x="12734518" y="5341365"/>
            <a:ext cx="13970" cy="52069"/>
          </a:xfrm>
          <a:custGeom>
            <a:avLst/>
            <a:gdLst/>
            <a:ahLst/>
            <a:cxnLst/>
            <a:rect l="l" t="t" r="r" b="b"/>
            <a:pathLst>
              <a:path w="13970" h="52070">
                <a:moveTo>
                  <a:pt x="13906" y="0"/>
                </a:moveTo>
                <a:lnTo>
                  <a:pt x="0" y="51523"/>
                </a:lnTo>
              </a:path>
            </a:pathLst>
          </a:custGeom>
          <a:ln w="3175">
            <a:solidFill>
              <a:srgbClr val="5C6F7C"/>
            </a:solidFill>
          </a:ln>
        </p:spPr>
        <p:txBody>
          <a:bodyPr wrap="square" lIns="0" tIns="0" rIns="0" bIns="0" rtlCol="0"/>
          <a:lstStyle/>
          <a:p>
            <a:endParaRPr/>
          </a:p>
        </p:txBody>
      </p:sp>
      <p:sp>
        <p:nvSpPr>
          <p:cNvPr id="655" name="bk object 655"/>
          <p:cNvSpPr/>
          <p:nvPr/>
        </p:nvSpPr>
        <p:spPr>
          <a:xfrm>
            <a:off x="11457017" y="1909574"/>
            <a:ext cx="122555" cy="13970"/>
          </a:xfrm>
          <a:custGeom>
            <a:avLst/>
            <a:gdLst/>
            <a:ahLst/>
            <a:cxnLst/>
            <a:rect l="l" t="t" r="r" b="b"/>
            <a:pathLst>
              <a:path w="122554" h="13969">
                <a:moveTo>
                  <a:pt x="0" y="0"/>
                </a:moveTo>
                <a:lnTo>
                  <a:pt x="122021" y="13804"/>
                </a:lnTo>
              </a:path>
            </a:pathLst>
          </a:custGeom>
          <a:ln w="3175">
            <a:solidFill>
              <a:srgbClr val="5C6F7C"/>
            </a:solidFill>
          </a:ln>
        </p:spPr>
        <p:txBody>
          <a:bodyPr wrap="square" lIns="0" tIns="0" rIns="0" bIns="0" rtlCol="0"/>
          <a:lstStyle/>
          <a:p>
            <a:endParaRPr/>
          </a:p>
        </p:txBody>
      </p:sp>
      <p:sp>
        <p:nvSpPr>
          <p:cNvPr id="656" name="bk object 656"/>
          <p:cNvSpPr/>
          <p:nvPr/>
        </p:nvSpPr>
        <p:spPr>
          <a:xfrm>
            <a:off x="12195826" y="5448934"/>
            <a:ext cx="9525" cy="68580"/>
          </a:xfrm>
          <a:custGeom>
            <a:avLst/>
            <a:gdLst/>
            <a:ahLst/>
            <a:cxnLst/>
            <a:rect l="l" t="t" r="r" b="b"/>
            <a:pathLst>
              <a:path w="9525" h="68579">
                <a:moveTo>
                  <a:pt x="0" y="68427"/>
                </a:moveTo>
                <a:lnTo>
                  <a:pt x="9232" y="0"/>
                </a:lnTo>
              </a:path>
            </a:pathLst>
          </a:custGeom>
          <a:ln w="3175">
            <a:solidFill>
              <a:srgbClr val="5C6F7C"/>
            </a:solidFill>
          </a:ln>
        </p:spPr>
        <p:txBody>
          <a:bodyPr wrap="square" lIns="0" tIns="0" rIns="0" bIns="0" rtlCol="0"/>
          <a:lstStyle/>
          <a:p>
            <a:endParaRPr/>
          </a:p>
        </p:txBody>
      </p:sp>
      <p:sp>
        <p:nvSpPr>
          <p:cNvPr id="657" name="bk object 657"/>
          <p:cNvSpPr/>
          <p:nvPr/>
        </p:nvSpPr>
        <p:spPr>
          <a:xfrm>
            <a:off x="10515841" y="6007613"/>
            <a:ext cx="46355" cy="12700"/>
          </a:xfrm>
          <a:custGeom>
            <a:avLst/>
            <a:gdLst/>
            <a:ahLst/>
            <a:cxnLst/>
            <a:rect l="l" t="t" r="r" b="b"/>
            <a:pathLst>
              <a:path w="46354" h="12700">
                <a:moveTo>
                  <a:pt x="0" y="0"/>
                </a:moveTo>
                <a:lnTo>
                  <a:pt x="46050" y="12433"/>
                </a:lnTo>
              </a:path>
            </a:pathLst>
          </a:custGeom>
          <a:ln w="3175">
            <a:solidFill>
              <a:srgbClr val="5C6F7C"/>
            </a:solidFill>
          </a:ln>
        </p:spPr>
        <p:txBody>
          <a:bodyPr wrap="square" lIns="0" tIns="0" rIns="0" bIns="0" rtlCol="0"/>
          <a:lstStyle/>
          <a:p>
            <a:endParaRPr/>
          </a:p>
        </p:txBody>
      </p:sp>
      <p:sp>
        <p:nvSpPr>
          <p:cNvPr id="658" name="bk object 658"/>
          <p:cNvSpPr/>
          <p:nvPr/>
        </p:nvSpPr>
        <p:spPr>
          <a:xfrm>
            <a:off x="13994662" y="3573268"/>
            <a:ext cx="14604" cy="114935"/>
          </a:xfrm>
          <a:custGeom>
            <a:avLst/>
            <a:gdLst/>
            <a:ahLst/>
            <a:cxnLst/>
            <a:rect l="l" t="t" r="r" b="b"/>
            <a:pathLst>
              <a:path w="14605" h="114935">
                <a:moveTo>
                  <a:pt x="0" y="0"/>
                </a:moveTo>
                <a:lnTo>
                  <a:pt x="14033" y="114642"/>
                </a:lnTo>
              </a:path>
            </a:pathLst>
          </a:custGeom>
          <a:ln w="3175">
            <a:solidFill>
              <a:srgbClr val="5C6F7C"/>
            </a:solidFill>
          </a:ln>
        </p:spPr>
        <p:txBody>
          <a:bodyPr wrap="square" lIns="0" tIns="0" rIns="0" bIns="0" rtlCol="0"/>
          <a:lstStyle/>
          <a:p>
            <a:endParaRPr/>
          </a:p>
        </p:txBody>
      </p:sp>
      <p:sp>
        <p:nvSpPr>
          <p:cNvPr id="659" name="bk object 659"/>
          <p:cNvSpPr/>
          <p:nvPr/>
        </p:nvSpPr>
        <p:spPr>
          <a:xfrm>
            <a:off x="7865304" y="7835010"/>
            <a:ext cx="29845" cy="88265"/>
          </a:xfrm>
          <a:custGeom>
            <a:avLst/>
            <a:gdLst/>
            <a:ahLst/>
            <a:cxnLst/>
            <a:rect l="l" t="t" r="r" b="b"/>
            <a:pathLst>
              <a:path w="29845" h="88265">
                <a:moveTo>
                  <a:pt x="29413" y="0"/>
                </a:moveTo>
                <a:lnTo>
                  <a:pt x="0" y="87922"/>
                </a:lnTo>
              </a:path>
            </a:pathLst>
          </a:custGeom>
          <a:ln w="3175">
            <a:solidFill>
              <a:srgbClr val="5C6F7C"/>
            </a:solidFill>
          </a:ln>
        </p:spPr>
        <p:txBody>
          <a:bodyPr wrap="square" lIns="0" tIns="0" rIns="0" bIns="0" rtlCol="0"/>
          <a:lstStyle/>
          <a:p>
            <a:endParaRPr/>
          </a:p>
        </p:txBody>
      </p:sp>
      <p:sp>
        <p:nvSpPr>
          <p:cNvPr id="660" name="bk object 660"/>
          <p:cNvSpPr/>
          <p:nvPr/>
        </p:nvSpPr>
        <p:spPr>
          <a:xfrm>
            <a:off x="9253673" y="6512673"/>
            <a:ext cx="1270" cy="4445"/>
          </a:xfrm>
          <a:custGeom>
            <a:avLst/>
            <a:gdLst/>
            <a:ahLst/>
            <a:cxnLst/>
            <a:rect l="l" t="t" r="r" b="b"/>
            <a:pathLst>
              <a:path w="1270" h="4445">
                <a:moveTo>
                  <a:pt x="838" y="0"/>
                </a:moveTo>
                <a:lnTo>
                  <a:pt x="0" y="4267"/>
                </a:lnTo>
              </a:path>
            </a:pathLst>
          </a:custGeom>
          <a:ln w="3175">
            <a:solidFill>
              <a:srgbClr val="5C6F7C"/>
            </a:solidFill>
          </a:ln>
        </p:spPr>
        <p:txBody>
          <a:bodyPr wrap="square" lIns="0" tIns="0" rIns="0" bIns="0" rtlCol="0"/>
          <a:lstStyle/>
          <a:p>
            <a:endParaRPr/>
          </a:p>
        </p:txBody>
      </p:sp>
      <p:sp>
        <p:nvSpPr>
          <p:cNvPr id="661" name="bk object 661"/>
          <p:cNvSpPr/>
          <p:nvPr/>
        </p:nvSpPr>
        <p:spPr>
          <a:xfrm>
            <a:off x="9224712" y="6516940"/>
            <a:ext cx="29209" cy="156210"/>
          </a:xfrm>
          <a:custGeom>
            <a:avLst/>
            <a:gdLst/>
            <a:ahLst/>
            <a:cxnLst/>
            <a:rect l="l" t="t" r="r" b="b"/>
            <a:pathLst>
              <a:path w="29209" h="156209">
                <a:moveTo>
                  <a:pt x="28955" y="0"/>
                </a:moveTo>
                <a:lnTo>
                  <a:pt x="25501" y="21437"/>
                </a:lnTo>
                <a:lnTo>
                  <a:pt x="0" y="155587"/>
                </a:lnTo>
              </a:path>
            </a:pathLst>
          </a:custGeom>
          <a:ln w="3175">
            <a:solidFill>
              <a:srgbClr val="5C6F7C"/>
            </a:solidFill>
          </a:ln>
        </p:spPr>
        <p:txBody>
          <a:bodyPr wrap="square" lIns="0" tIns="0" rIns="0" bIns="0" rtlCol="0"/>
          <a:lstStyle/>
          <a:p>
            <a:endParaRPr/>
          </a:p>
        </p:txBody>
      </p:sp>
      <p:sp>
        <p:nvSpPr>
          <p:cNvPr id="662" name="bk object 662"/>
          <p:cNvSpPr/>
          <p:nvPr/>
        </p:nvSpPr>
        <p:spPr>
          <a:xfrm>
            <a:off x="9796337" y="5886323"/>
            <a:ext cx="54610" cy="12065"/>
          </a:xfrm>
          <a:custGeom>
            <a:avLst/>
            <a:gdLst/>
            <a:ahLst/>
            <a:cxnLst/>
            <a:rect l="l" t="t" r="r" b="b"/>
            <a:pathLst>
              <a:path w="54609" h="12064">
                <a:moveTo>
                  <a:pt x="54241" y="11937"/>
                </a:moveTo>
                <a:lnTo>
                  <a:pt x="0" y="0"/>
                </a:lnTo>
              </a:path>
            </a:pathLst>
          </a:custGeom>
          <a:ln w="3175">
            <a:solidFill>
              <a:srgbClr val="5C6F7C"/>
            </a:solidFill>
          </a:ln>
        </p:spPr>
        <p:txBody>
          <a:bodyPr wrap="square" lIns="0" tIns="0" rIns="0" bIns="0" rtlCol="0"/>
          <a:lstStyle/>
          <a:p>
            <a:endParaRPr/>
          </a:p>
        </p:txBody>
      </p:sp>
      <p:sp>
        <p:nvSpPr>
          <p:cNvPr id="663" name="bk object 663"/>
          <p:cNvSpPr/>
          <p:nvPr/>
        </p:nvSpPr>
        <p:spPr>
          <a:xfrm>
            <a:off x="4359663" y="3260212"/>
            <a:ext cx="722630" cy="142240"/>
          </a:xfrm>
          <a:custGeom>
            <a:avLst/>
            <a:gdLst/>
            <a:ahLst/>
            <a:cxnLst/>
            <a:rect l="l" t="t" r="r" b="b"/>
            <a:pathLst>
              <a:path w="722629" h="142239">
                <a:moveTo>
                  <a:pt x="722388" y="141655"/>
                </a:moveTo>
                <a:lnTo>
                  <a:pt x="676617" y="132181"/>
                </a:lnTo>
                <a:lnTo>
                  <a:pt x="230390" y="44043"/>
                </a:lnTo>
                <a:lnTo>
                  <a:pt x="0" y="0"/>
                </a:lnTo>
              </a:path>
            </a:pathLst>
          </a:custGeom>
          <a:ln w="3175">
            <a:solidFill>
              <a:srgbClr val="5C6F7C"/>
            </a:solidFill>
          </a:ln>
        </p:spPr>
        <p:txBody>
          <a:bodyPr wrap="square" lIns="0" tIns="0" rIns="0" bIns="0" rtlCol="0"/>
          <a:lstStyle/>
          <a:p>
            <a:endParaRPr/>
          </a:p>
        </p:txBody>
      </p:sp>
      <p:sp>
        <p:nvSpPr>
          <p:cNvPr id="664" name="bk object 664"/>
          <p:cNvSpPr/>
          <p:nvPr/>
        </p:nvSpPr>
        <p:spPr>
          <a:xfrm>
            <a:off x="13640302" y="5954800"/>
            <a:ext cx="9525" cy="57150"/>
          </a:xfrm>
          <a:custGeom>
            <a:avLst/>
            <a:gdLst/>
            <a:ahLst/>
            <a:cxnLst/>
            <a:rect l="l" t="t" r="r" b="b"/>
            <a:pathLst>
              <a:path w="9525" h="57150">
                <a:moveTo>
                  <a:pt x="0" y="56794"/>
                </a:moveTo>
                <a:lnTo>
                  <a:pt x="8902" y="0"/>
                </a:lnTo>
              </a:path>
            </a:pathLst>
          </a:custGeom>
          <a:ln w="3175">
            <a:solidFill>
              <a:srgbClr val="5C6F7C"/>
            </a:solidFill>
          </a:ln>
        </p:spPr>
        <p:txBody>
          <a:bodyPr wrap="square" lIns="0" tIns="0" rIns="0" bIns="0" rtlCol="0"/>
          <a:lstStyle/>
          <a:p>
            <a:endParaRPr/>
          </a:p>
        </p:txBody>
      </p:sp>
      <p:sp>
        <p:nvSpPr>
          <p:cNvPr id="665" name="bk object 665"/>
          <p:cNvSpPr/>
          <p:nvPr/>
        </p:nvSpPr>
        <p:spPr>
          <a:xfrm>
            <a:off x="6919238" y="4120708"/>
            <a:ext cx="163830" cy="266065"/>
          </a:xfrm>
          <a:custGeom>
            <a:avLst/>
            <a:gdLst/>
            <a:ahLst/>
            <a:cxnLst/>
            <a:rect l="l" t="t" r="r" b="b"/>
            <a:pathLst>
              <a:path w="163829" h="266064">
                <a:moveTo>
                  <a:pt x="43586" y="0"/>
                </a:moveTo>
                <a:lnTo>
                  <a:pt x="0" y="237909"/>
                </a:lnTo>
                <a:lnTo>
                  <a:pt x="163233" y="265785"/>
                </a:lnTo>
              </a:path>
            </a:pathLst>
          </a:custGeom>
          <a:ln w="3175">
            <a:solidFill>
              <a:srgbClr val="5C6F7C"/>
            </a:solidFill>
          </a:ln>
        </p:spPr>
        <p:txBody>
          <a:bodyPr wrap="square" lIns="0" tIns="0" rIns="0" bIns="0" rtlCol="0"/>
          <a:lstStyle/>
          <a:p>
            <a:endParaRPr/>
          </a:p>
        </p:txBody>
      </p:sp>
      <p:sp>
        <p:nvSpPr>
          <p:cNvPr id="666" name="bk object 666"/>
          <p:cNvSpPr/>
          <p:nvPr/>
        </p:nvSpPr>
        <p:spPr>
          <a:xfrm>
            <a:off x="12452415" y="5918446"/>
            <a:ext cx="27305" cy="61594"/>
          </a:xfrm>
          <a:custGeom>
            <a:avLst/>
            <a:gdLst/>
            <a:ahLst/>
            <a:cxnLst/>
            <a:rect l="l" t="t" r="r" b="b"/>
            <a:pathLst>
              <a:path w="27304" h="61595">
                <a:moveTo>
                  <a:pt x="15417" y="61125"/>
                </a:moveTo>
                <a:lnTo>
                  <a:pt x="27076" y="0"/>
                </a:lnTo>
                <a:lnTo>
                  <a:pt x="0" y="888"/>
                </a:lnTo>
              </a:path>
            </a:pathLst>
          </a:custGeom>
          <a:ln w="3175">
            <a:solidFill>
              <a:srgbClr val="5C6F7C"/>
            </a:solidFill>
          </a:ln>
        </p:spPr>
        <p:txBody>
          <a:bodyPr wrap="square" lIns="0" tIns="0" rIns="0" bIns="0" rtlCol="0"/>
          <a:lstStyle/>
          <a:p>
            <a:endParaRPr/>
          </a:p>
        </p:txBody>
      </p:sp>
      <p:sp>
        <p:nvSpPr>
          <p:cNvPr id="667" name="bk object 667"/>
          <p:cNvSpPr/>
          <p:nvPr/>
        </p:nvSpPr>
        <p:spPr>
          <a:xfrm>
            <a:off x="10851231" y="8014443"/>
            <a:ext cx="128905" cy="20955"/>
          </a:xfrm>
          <a:custGeom>
            <a:avLst/>
            <a:gdLst/>
            <a:ahLst/>
            <a:cxnLst/>
            <a:rect l="l" t="t" r="r" b="b"/>
            <a:pathLst>
              <a:path w="128904" h="20954">
                <a:moveTo>
                  <a:pt x="128854" y="20891"/>
                </a:moveTo>
                <a:lnTo>
                  <a:pt x="0" y="0"/>
                </a:lnTo>
              </a:path>
            </a:pathLst>
          </a:custGeom>
          <a:ln w="3175">
            <a:solidFill>
              <a:srgbClr val="5C6F7C"/>
            </a:solidFill>
          </a:ln>
        </p:spPr>
        <p:txBody>
          <a:bodyPr wrap="square" lIns="0" tIns="0" rIns="0" bIns="0" rtlCol="0"/>
          <a:lstStyle/>
          <a:p>
            <a:endParaRPr/>
          </a:p>
        </p:txBody>
      </p:sp>
      <p:sp>
        <p:nvSpPr>
          <p:cNvPr id="668" name="bk object 668"/>
          <p:cNvSpPr/>
          <p:nvPr/>
        </p:nvSpPr>
        <p:spPr>
          <a:xfrm>
            <a:off x="12857524" y="5720932"/>
            <a:ext cx="212090" cy="47625"/>
          </a:xfrm>
          <a:custGeom>
            <a:avLst/>
            <a:gdLst/>
            <a:ahLst/>
            <a:cxnLst/>
            <a:rect l="l" t="t" r="r" b="b"/>
            <a:pathLst>
              <a:path w="212090" h="47625">
                <a:moveTo>
                  <a:pt x="3873" y="0"/>
                </a:moveTo>
                <a:lnTo>
                  <a:pt x="0" y="28714"/>
                </a:lnTo>
                <a:lnTo>
                  <a:pt x="211594" y="47561"/>
                </a:lnTo>
              </a:path>
            </a:pathLst>
          </a:custGeom>
          <a:ln w="3175">
            <a:solidFill>
              <a:srgbClr val="5C6F7C"/>
            </a:solidFill>
          </a:ln>
        </p:spPr>
        <p:txBody>
          <a:bodyPr wrap="square" lIns="0" tIns="0" rIns="0" bIns="0" rtlCol="0"/>
          <a:lstStyle/>
          <a:p>
            <a:endParaRPr/>
          </a:p>
        </p:txBody>
      </p:sp>
      <p:sp>
        <p:nvSpPr>
          <p:cNvPr id="669" name="bk object 669"/>
          <p:cNvSpPr/>
          <p:nvPr/>
        </p:nvSpPr>
        <p:spPr>
          <a:xfrm>
            <a:off x="6202293" y="8594812"/>
            <a:ext cx="2540" cy="97790"/>
          </a:xfrm>
          <a:custGeom>
            <a:avLst/>
            <a:gdLst/>
            <a:ahLst/>
            <a:cxnLst/>
            <a:rect l="l" t="t" r="r" b="b"/>
            <a:pathLst>
              <a:path w="2539" h="97790">
                <a:moveTo>
                  <a:pt x="0" y="97536"/>
                </a:moveTo>
                <a:lnTo>
                  <a:pt x="2362" y="0"/>
                </a:lnTo>
              </a:path>
            </a:pathLst>
          </a:custGeom>
          <a:ln w="3175">
            <a:solidFill>
              <a:srgbClr val="5C6F7C"/>
            </a:solidFill>
          </a:ln>
        </p:spPr>
        <p:txBody>
          <a:bodyPr wrap="square" lIns="0" tIns="0" rIns="0" bIns="0" rtlCol="0"/>
          <a:lstStyle/>
          <a:p>
            <a:endParaRPr/>
          </a:p>
        </p:txBody>
      </p:sp>
      <p:sp>
        <p:nvSpPr>
          <p:cNvPr id="670" name="bk object 670"/>
          <p:cNvSpPr/>
          <p:nvPr/>
        </p:nvSpPr>
        <p:spPr>
          <a:xfrm>
            <a:off x="8962764" y="1374932"/>
            <a:ext cx="133985" cy="12065"/>
          </a:xfrm>
          <a:custGeom>
            <a:avLst/>
            <a:gdLst/>
            <a:ahLst/>
            <a:cxnLst/>
            <a:rect l="l" t="t" r="r" b="b"/>
            <a:pathLst>
              <a:path w="133984" h="12065">
                <a:moveTo>
                  <a:pt x="-1270" y="5994"/>
                </a:moveTo>
                <a:lnTo>
                  <a:pt x="134886" y="5994"/>
                </a:lnTo>
              </a:path>
            </a:pathLst>
          </a:custGeom>
          <a:ln w="14528">
            <a:solidFill>
              <a:srgbClr val="5C6F7C"/>
            </a:solidFill>
          </a:ln>
        </p:spPr>
        <p:txBody>
          <a:bodyPr wrap="square" lIns="0" tIns="0" rIns="0" bIns="0" rtlCol="0"/>
          <a:lstStyle/>
          <a:p>
            <a:endParaRPr/>
          </a:p>
        </p:txBody>
      </p:sp>
      <p:sp>
        <p:nvSpPr>
          <p:cNvPr id="671" name="bk object 671"/>
          <p:cNvSpPr/>
          <p:nvPr/>
        </p:nvSpPr>
        <p:spPr>
          <a:xfrm>
            <a:off x="8856674" y="1365676"/>
            <a:ext cx="106680" cy="9525"/>
          </a:xfrm>
          <a:custGeom>
            <a:avLst/>
            <a:gdLst/>
            <a:ahLst/>
            <a:cxnLst/>
            <a:rect l="l" t="t" r="r" b="b"/>
            <a:pathLst>
              <a:path w="106679" h="9525">
                <a:moveTo>
                  <a:pt x="-1270" y="4629"/>
                </a:moveTo>
                <a:lnTo>
                  <a:pt x="107353" y="4629"/>
                </a:lnTo>
              </a:path>
            </a:pathLst>
          </a:custGeom>
          <a:ln w="11798">
            <a:solidFill>
              <a:srgbClr val="5C6F7C"/>
            </a:solidFill>
          </a:ln>
        </p:spPr>
        <p:txBody>
          <a:bodyPr wrap="square" lIns="0" tIns="0" rIns="0" bIns="0" rtlCol="0"/>
          <a:lstStyle/>
          <a:p>
            <a:endParaRPr/>
          </a:p>
        </p:txBody>
      </p:sp>
      <p:sp>
        <p:nvSpPr>
          <p:cNvPr id="672" name="bk object 672"/>
          <p:cNvSpPr/>
          <p:nvPr/>
        </p:nvSpPr>
        <p:spPr>
          <a:xfrm>
            <a:off x="10658791" y="1243271"/>
            <a:ext cx="104139" cy="5080"/>
          </a:xfrm>
          <a:custGeom>
            <a:avLst/>
            <a:gdLst/>
            <a:ahLst/>
            <a:cxnLst/>
            <a:rect l="l" t="t" r="r" b="b"/>
            <a:pathLst>
              <a:path w="104140" h="5080">
                <a:moveTo>
                  <a:pt x="0" y="0"/>
                </a:moveTo>
                <a:lnTo>
                  <a:pt x="103606" y="4521"/>
                </a:lnTo>
              </a:path>
            </a:pathLst>
          </a:custGeom>
          <a:ln w="3175">
            <a:solidFill>
              <a:srgbClr val="5C6F7C"/>
            </a:solidFill>
          </a:ln>
        </p:spPr>
        <p:txBody>
          <a:bodyPr wrap="square" lIns="0" tIns="0" rIns="0" bIns="0" rtlCol="0"/>
          <a:lstStyle/>
          <a:p>
            <a:endParaRPr/>
          </a:p>
        </p:txBody>
      </p:sp>
      <p:sp>
        <p:nvSpPr>
          <p:cNvPr id="673" name="bk object 673"/>
          <p:cNvSpPr/>
          <p:nvPr/>
        </p:nvSpPr>
        <p:spPr>
          <a:xfrm>
            <a:off x="12390821" y="2613823"/>
            <a:ext cx="77470" cy="233679"/>
          </a:xfrm>
          <a:custGeom>
            <a:avLst/>
            <a:gdLst/>
            <a:ahLst/>
            <a:cxnLst/>
            <a:rect l="l" t="t" r="r" b="b"/>
            <a:pathLst>
              <a:path w="77470" h="233680">
                <a:moveTo>
                  <a:pt x="76961" y="0"/>
                </a:moveTo>
                <a:lnTo>
                  <a:pt x="0" y="233146"/>
                </a:lnTo>
              </a:path>
            </a:pathLst>
          </a:custGeom>
          <a:ln w="3175">
            <a:solidFill>
              <a:srgbClr val="5C6F7C"/>
            </a:solidFill>
          </a:ln>
        </p:spPr>
        <p:txBody>
          <a:bodyPr wrap="square" lIns="0" tIns="0" rIns="0" bIns="0" rtlCol="0"/>
          <a:lstStyle/>
          <a:p>
            <a:endParaRPr/>
          </a:p>
        </p:txBody>
      </p:sp>
      <p:sp>
        <p:nvSpPr>
          <p:cNvPr id="674" name="bk object 674"/>
          <p:cNvSpPr/>
          <p:nvPr/>
        </p:nvSpPr>
        <p:spPr>
          <a:xfrm>
            <a:off x="9761978" y="6069041"/>
            <a:ext cx="55244" cy="13970"/>
          </a:xfrm>
          <a:custGeom>
            <a:avLst/>
            <a:gdLst/>
            <a:ahLst/>
            <a:cxnLst/>
            <a:rect l="l" t="t" r="r" b="b"/>
            <a:pathLst>
              <a:path w="55245" h="13970">
                <a:moveTo>
                  <a:pt x="0" y="0"/>
                </a:moveTo>
                <a:lnTo>
                  <a:pt x="55194" y="13741"/>
                </a:lnTo>
              </a:path>
            </a:pathLst>
          </a:custGeom>
          <a:ln w="3175">
            <a:solidFill>
              <a:srgbClr val="5C6F7C"/>
            </a:solidFill>
          </a:ln>
        </p:spPr>
        <p:txBody>
          <a:bodyPr wrap="square" lIns="0" tIns="0" rIns="0" bIns="0" rtlCol="0"/>
          <a:lstStyle/>
          <a:p>
            <a:endParaRPr/>
          </a:p>
        </p:txBody>
      </p:sp>
      <p:sp>
        <p:nvSpPr>
          <p:cNvPr id="675" name="bk object 675"/>
          <p:cNvSpPr/>
          <p:nvPr/>
        </p:nvSpPr>
        <p:spPr>
          <a:xfrm>
            <a:off x="5028642" y="7305951"/>
            <a:ext cx="8255" cy="187325"/>
          </a:xfrm>
          <a:custGeom>
            <a:avLst/>
            <a:gdLst/>
            <a:ahLst/>
            <a:cxnLst/>
            <a:rect l="l" t="t" r="r" b="b"/>
            <a:pathLst>
              <a:path w="8254" h="187325">
                <a:moveTo>
                  <a:pt x="7645" y="0"/>
                </a:moveTo>
                <a:lnTo>
                  <a:pt x="0" y="186969"/>
                </a:lnTo>
              </a:path>
            </a:pathLst>
          </a:custGeom>
          <a:ln w="3175">
            <a:solidFill>
              <a:srgbClr val="5C6F7C"/>
            </a:solidFill>
          </a:ln>
        </p:spPr>
        <p:txBody>
          <a:bodyPr wrap="square" lIns="0" tIns="0" rIns="0" bIns="0" rtlCol="0"/>
          <a:lstStyle/>
          <a:p>
            <a:endParaRPr/>
          </a:p>
        </p:txBody>
      </p:sp>
      <p:sp>
        <p:nvSpPr>
          <p:cNvPr id="676" name="bk object 676"/>
          <p:cNvSpPr/>
          <p:nvPr/>
        </p:nvSpPr>
        <p:spPr>
          <a:xfrm>
            <a:off x="7228396" y="4506650"/>
            <a:ext cx="67310" cy="263525"/>
          </a:xfrm>
          <a:custGeom>
            <a:avLst/>
            <a:gdLst/>
            <a:ahLst/>
            <a:cxnLst/>
            <a:rect l="l" t="t" r="r" b="b"/>
            <a:pathLst>
              <a:path w="67309" h="263525">
                <a:moveTo>
                  <a:pt x="67195" y="0"/>
                </a:moveTo>
                <a:lnTo>
                  <a:pt x="15849" y="222110"/>
                </a:lnTo>
                <a:lnTo>
                  <a:pt x="8382" y="221246"/>
                </a:lnTo>
                <a:lnTo>
                  <a:pt x="0" y="263474"/>
                </a:lnTo>
              </a:path>
            </a:pathLst>
          </a:custGeom>
          <a:ln w="3175">
            <a:solidFill>
              <a:srgbClr val="5C6F7C"/>
            </a:solidFill>
          </a:ln>
        </p:spPr>
        <p:txBody>
          <a:bodyPr wrap="square" lIns="0" tIns="0" rIns="0" bIns="0" rtlCol="0"/>
          <a:lstStyle/>
          <a:p>
            <a:endParaRPr/>
          </a:p>
        </p:txBody>
      </p:sp>
      <p:sp>
        <p:nvSpPr>
          <p:cNvPr id="677" name="bk object 677"/>
          <p:cNvSpPr/>
          <p:nvPr/>
        </p:nvSpPr>
        <p:spPr>
          <a:xfrm>
            <a:off x="12914392" y="1091355"/>
            <a:ext cx="13335" cy="66040"/>
          </a:xfrm>
          <a:custGeom>
            <a:avLst/>
            <a:gdLst/>
            <a:ahLst/>
            <a:cxnLst/>
            <a:rect l="l" t="t" r="r" b="b"/>
            <a:pathLst>
              <a:path w="13334" h="66040">
                <a:moveTo>
                  <a:pt x="0" y="0"/>
                </a:moveTo>
                <a:lnTo>
                  <a:pt x="12915" y="65659"/>
                </a:lnTo>
              </a:path>
            </a:pathLst>
          </a:custGeom>
          <a:ln w="3175">
            <a:solidFill>
              <a:srgbClr val="5C6F7C"/>
            </a:solidFill>
          </a:ln>
        </p:spPr>
        <p:txBody>
          <a:bodyPr wrap="square" lIns="0" tIns="0" rIns="0" bIns="0" rtlCol="0"/>
          <a:lstStyle/>
          <a:p>
            <a:endParaRPr/>
          </a:p>
        </p:txBody>
      </p:sp>
      <p:sp>
        <p:nvSpPr>
          <p:cNvPr id="678" name="bk object 678"/>
          <p:cNvSpPr/>
          <p:nvPr/>
        </p:nvSpPr>
        <p:spPr>
          <a:xfrm>
            <a:off x="12764038" y="2938312"/>
            <a:ext cx="436880" cy="429259"/>
          </a:xfrm>
          <a:custGeom>
            <a:avLst/>
            <a:gdLst/>
            <a:ahLst/>
            <a:cxnLst/>
            <a:rect l="l" t="t" r="r" b="b"/>
            <a:pathLst>
              <a:path w="436880" h="429260">
                <a:moveTo>
                  <a:pt x="419658" y="429120"/>
                </a:moveTo>
                <a:lnTo>
                  <a:pt x="436854" y="383705"/>
                </a:lnTo>
                <a:lnTo>
                  <a:pt x="131508" y="304139"/>
                </a:lnTo>
                <a:lnTo>
                  <a:pt x="187439" y="59969"/>
                </a:lnTo>
                <a:lnTo>
                  <a:pt x="0" y="0"/>
                </a:lnTo>
              </a:path>
            </a:pathLst>
          </a:custGeom>
          <a:ln w="3175">
            <a:solidFill>
              <a:srgbClr val="5C6F7C"/>
            </a:solidFill>
          </a:ln>
        </p:spPr>
        <p:txBody>
          <a:bodyPr wrap="square" lIns="0" tIns="0" rIns="0" bIns="0" rtlCol="0"/>
          <a:lstStyle/>
          <a:p>
            <a:endParaRPr/>
          </a:p>
        </p:txBody>
      </p:sp>
      <p:sp>
        <p:nvSpPr>
          <p:cNvPr id="679" name="bk object 679"/>
          <p:cNvSpPr/>
          <p:nvPr/>
        </p:nvSpPr>
        <p:spPr>
          <a:xfrm>
            <a:off x="13496087" y="831936"/>
            <a:ext cx="208915" cy="137795"/>
          </a:xfrm>
          <a:custGeom>
            <a:avLst/>
            <a:gdLst/>
            <a:ahLst/>
            <a:cxnLst/>
            <a:rect l="l" t="t" r="r" b="b"/>
            <a:pathLst>
              <a:path w="208915" h="137794">
                <a:moveTo>
                  <a:pt x="0" y="16370"/>
                </a:moveTo>
                <a:lnTo>
                  <a:pt x="54178" y="0"/>
                </a:lnTo>
                <a:lnTo>
                  <a:pt x="197192" y="75260"/>
                </a:lnTo>
                <a:lnTo>
                  <a:pt x="208902" y="137642"/>
                </a:lnTo>
              </a:path>
            </a:pathLst>
          </a:custGeom>
          <a:ln w="3175">
            <a:solidFill>
              <a:srgbClr val="5C6F7C"/>
            </a:solidFill>
          </a:ln>
        </p:spPr>
        <p:txBody>
          <a:bodyPr wrap="square" lIns="0" tIns="0" rIns="0" bIns="0" rtlCol="0"/>
          <a:lstStyle/>
          <a:p>
            <a:endParaRPr/>
          </a:p>
        </p:txBody>
      </p:sp>
      <p:sp>
        <p:nvSpPr>
          <p:cNvPr id="680" name="bk object 680"/>
          <p:cNvSpPr/>
          <p:nvPr/>
        </p:nvSpPr>
        <p:spPr>
          <a:xfrm>
            <a:off x="6933242" y="5412573"/>
            <a:ext cx="123825" cy="129539"/>
          </a:xfrm>
          <a:custGeom>
            <a:avLst/>
            <a:gdLst/>
            <a:ahLst/>
            <a:cxnLst/>
            <a:rect l="l" t="t" r="r" b="b"/>
            <a:pathLst>
              <a:path w="123825" h="129539">
                <a:moveTo>
                  <a:pt x="123405" y="0"/>
                </a:moveTo>
                <a:lnTo>
                  <a:pt x="113728" y="91960"/>
                </a:lnTo>
                <a:lnTo>
                  <a:pt x="103555" y="129501"/>
                </a:lnTo>
                <a:lnTo>
                  <a:pt x="0" y="114274"/>
                </a:lnTo>
              </a:path>
            </a:pathLst>
          </a:custGeom>
          <a:ln w="3175">
            <a:solidFill>
              <a:srgbClr val="5C6F7C"/>
            </a:solidFill>
          </a:ln>
        </p:spPr>
        <p:txBody>
          <a:bodyPr wrap="square" lIns="0" tIns="0" rIns="0" bIns="0" rtlCol="0"/>
          <a:lstStyle/>
          <a:p>
            <a:endParaRPr/>
          </a:p>
        </p:txBody>
      </p:sp>
      <p:sp>
        <p:nvSpPr>
          <p:cNvPr id="681" name="bk object 681"/>
          <p:cNvSpPr/>
          <p:nvPr/>
        </p:nvSpPr>
        <p:spPr>
          <a:xfrm>
            <a:off x="4213145" y="7722057"/>
            <a:ext cx="59055" cy="5080"/>
          </a:xfrm>
          <a:custGeom>
            <a:avLst/>
            <a:gdLst/>
            <a:ahLst/>
            <a:cxnLst/>
            <a:rect l="l" t="t" r="r" b="b"/>
            <a:pathLst>
              <a:path w="59054" h="5079">
                <a:moveTo>
                  <a:pt x="-1270" y="2241"/>
                </a:moveTo>
                <a:lnTo>
                  <a:pt x="59956" y="2241"/>
                </a:lnTo>
              </a:path>
            </a:pathLst>
          </a:custGeom>
          <a:ln w="7023">
            <a:solidFill>
              <a:srgbClr val="5C6F7C"/>
            </a:solidFill>
          </a:ln>
        </p:spPr>
        <p:txBody>
          <a:bodyPr wrap="square" lIns="0" tIns="0" rIns="0" bIns="0" rtlCol="0"/>
          <a:lstStyle/>
          <a:p>
            <a:endParaRPr/>
          </a:p>
        </p:txBody>
      </p:sp>
      <p:sp>
        <p:nvSpPr>
          <p:cNvPr id="682" name="bk object 682"/>
          <p:cNvSpPr/>
          <p:nvPr/>
        </p:nvSpPr>
        <p:spPr>
          <a:xfrm>
            <a:off x="12250224" y="4688592"/>
            <a:ext cx="8890" cy="95250"/>
          </a:xfrm>
          <a:custGeom>
            <a:avLst/>
            <a:gdLst/>
            <a:ahLst/>
            <a:cxnLst/>
            <a:rect l="l" t="t" r="r" b="b"/>
            <a:pathLst>
              <a:path w="8890" h="95250">
                <a:moveTo>
                  <a:pt x="4191" y="-1270"/>
                </a:moveTo>
                <a:lnTo>
                  <a:pt x="4191" y="96024"/>
                </a:lnTo>
              </a:path>
            </a:pathLst>
          </a:custGeom>
          <a:ln w="10922">
            <a:solidFill>
              <a:srgbClr val="5C6F7C"/>
            </a:solidFill>
          </a:ln>
        </p:spPr>
        <p:txBody>
          <a:bodyPr wrap="square" lIns="0" tIns="0" rIns="0" bIns="0" rtlCol="0"/>
          <a:lstStyle/>
          <a:p>
            <a:endParaRPr/>
          </a:p>
        </p:txBody>
      </p:sp>
      <p:sp>
        <p:nvSpPr>
          <p:cNvPr id="683" name="bk object 683"/>
          <p:cNvSpPr/>
          <p:nvPr/>
        </p:nvSpPr>
        <p:spPr>
          <a:xfrm>
            <a:off x="13403566" y="6141990"/>
            <a:ext cx="8255" cy="76200"/>
          </a:xfrm>
          <a:custGeom>
            <a:avLst/>
            <a:gdLst/>
            <a:ahLst/>
            <a:cxnLst/>
            <a:rect l="l" t="t" r="r" b="b"/>
            <a:pathLst>
              <a:path w="8255" h="76200">
                <a:moveTo>
                  <a:pt x="0" y="75742"/>
                </a:moveTo>
                <a:lnTo>
                  <a:pt x="8255" y="0"/>
                </a:lnTo>
              </a:path>
            </a:pathLst>
          </a:custGeom>
          <a:ln w="3175">
            <a:solidFill>
              <a:srgbClr val="5C6F7C"/>
            </a:solidFill>
          </a:ln>
        </p:spPr>
        <p:txBody>
          <a:bodyPr wrap="square" lIns="0" tIns="0" rIns="0" bIns="0" rtlCol="0"/>
          <a:lstStyle/>
          <a:p>
            <a:endParaRPr/>
          </a:p>
        </p:txBody>
      </p:sp>
      <p:sp>
        <p:nvSpPr>
          <p:cNvPr id="684" name="bk object 684"/>
          <p:cNvSpPr/>
          <p:nvPr/>
        </p:nvSpPr>
        <p:spPr>
          <a:xfrm>
            <a:off x="12254600" y="1606418"/>
            <a:ext cx="17145" cy="40640"/>
          </a:xfrm>
          <a:custGeom>
            <a:avLst/>
            <a:gdLst/>
            <a:ahLst/>
            <a:cxnLst/>
            <a:rect l="l" t="t" r="r" b="b"/>
            <a:pathLst>
              <a:path w="17145" h="40639">
                <a:moveTo>
                  <a:pt x="0" y="40208"/>
                </a:moveTo>
                <a:lnTo>
                  <a:pt x="16586" y="0"/>
                </a:lnTo>
              </a:path>
            </a:pathLst>
          </a:custGeom>
          <a:ln w="3175">
            <a:solidFill>
              <a:srgbClr val="5C6F7C"/>
            </a:solidFill>
          </a:ln>
        </p:spPr>
        <p:txBody>
          <a:bodyPr wrap="square" lIns="0" tIns="0" rIns="0" bIns="0" rtlCol="0"/>
          <a:lstStyle/>
          <a:p>
            <a:endParaRPr/>
          </a:p>
        </p:txBody>
      </p:sp>
      <p:sp>
        <p:nvSpPr>
          <p:cNvPr id="685" name="bk object 685"/>
          <p:cNvSpPr/>
          <p:nvPr/>
        </p:nvSpPr>
        <p:spPr>
          <a:xfrm>
            <a:off x="11282211" y="4798253"/>
            <a:ext cx="120650" cy="13335"/>
          </a:xfrm>
          <a:custGeom>
            <a:avLst/>
            <a:gdLst/>
            <a:ahLst/>
            <a:cxnLst/>
            <a:rect l="l" t="t" r="r" b="b"/>
            <a:pathLst>
              <a:path w="120650" h="13335">
                <a:moveTo>
                  <a:pt x="120459" y="13017"/>
                </a:moveTo>
                <a:lnTo>
                  <a:pt x="0" y="0"/>
                </a:lnTo>
              </a:path>
            </a:pathLst>
          </a:custGeom>
          <a:ln w="3175">
            <a:solidFill>
              <a:srgbClr val="5C6F7C"/>
            </a:solidFill>
          </a:ln>
        </p:spPr>
        <p:txBody>
          <a:bodyPr wrap="square" lIns="0" tIns="0" rIns="0" bIns="0" rtlCol="0"/>
          <a:lstStyle/>
          <a:p>
            <a:endParaRPr/>
          </a:p>
        </p:txBody>
      </p:sp>
      <p:sp>
        <p:nvSpPr>
          <p:cNvPr id="686" name="bk object 686"/>
          <p:cNvSpPr/>
          <p:nvPr/>
        </p:nvSpPr>
        <p:spPr>
          <a:xfrm>
            <a:off x="13346137" y="3872011"/>
            <a:ext cx="137160" cy="418465"/>
          </a:xfrm>
          <a:custGeom>
            <a:avLst/>
            <a:gdLst/>
            <a:ahLst/>
            <a:cxnLst/>
            <a:rect l="l" t="t" r="r" b="b"/>
            <a:pathLst>
              <a:path w="137159" h="418464">
                <a:moveTo>
                  <a:pt x="98653" y="415074"/>
                </a:moveTo>
                <a:lnTo>
                  <a:pt x="114401" y="418083"/>
                </a:lnTo>
                <a:lnTo>
                  <a:pt x="136931" y="284340"/>
                </a:lnTo>
                <a:lnTo>
                  <a:pt x="17246" y="269786"/>
                </a:lnTo>
                <a:lnTo>
                  <a:pt x="0" y="263232"/>
                </a:lnTo>
                <a:lnTo>
                  <a:pt x="23393" y="0"/>
                </a:lnTo>
              </a:path>
            </a:pathLst>
          </a:custGeom>
          <a:ln w="3175">
            <a:solidFill>
              <a:srgbClr val="5C6F7C"/>
            </a:solidFill>
          </a:ln>
        </p:spPr>
        <p:txBody>
          <a:bodyPr wrap="square" lIns="0" tIns="0" rIns="0" bIns="0" rtlCol="0"/>
          <a:lstStyle/>
          <a:p>
            <a:endParaRPr/>
          </a:p>
        </p:txBody>
      </p:sp>
      <p:sp>
        <p:nvSpPr>
          <p:cNvPr id="687" name="bk object 687"/>
          <p:cNvSpPr/>
          <p:nvPr/>
        </p:nvSpPr>
        <p:spPr>
          <a:xfrm>
            <a:off x="13369534" y="3787441"/>
            <a:ext cx="8255" cy="85090"/>
          </a:xfrm>
          <a:custGeom>
            <a:avLst/>
            <a:gdLst/>
            <a:ahLst/>
            <a:cxnLst/>
            <a:rect l="l" t="t" r="r" b="b"/>
            <a:pathLst>
              <a:path w="8255" h="85089">
                <a:moveTo>
                  <a:pt x="4032" y="-1270"/>
                </a:moveTo>
                <a:lnTo>
                  <a:pt x="4032" y="85839"/>
                </a:lnTo>
              </a:path>
            </a:pathLst>
          </a:custGeom>
          <a:ln w="10604">
            <a:solidFill>
              <a:srgbClr val="5C6F7C"/>
            </a:solidFill>
          </a:ln>
        </p:spPr>
        <p:txBody>
          <a:bodyPr wrap="square" lIns="0" tIns="0" rIns="0" bIns="0" rtlCol="0"/>
          <a:lstStyle/>
          <a:p>
            <a:endParaRPr/>
          </a:p>
        </p:txBody>
      </p:sp>
      <p:sp>
        <p:nvSpPr>
          <p:cNvPr id="688" name="bk object 688"/>
          <p:cNvSpPr/>
          <p:nvPr/>
        </p:nvSpPr>
        <p:spPr>
          <a:xfrm>
            <a:off x="8597529" y="4354117"/>
            <a:ext cx="49530" cy="57785"/>
          </a:xfrm>
          <a:custGeom>
            <a:avLst/>
            <a:gdLst/>
            <a:ahLst/>
            <a:cxnLst/>
            <a:rect l="l" t="t" r="r" b="b"/>
            <a:pathLst>
              <a:path w="49529" h="57785">
                <a:moveTo>
                  <a:pt x="49441" y="1447"/>
                </a:moveTo>
                <a:lnTo>
                  <a:pt x="16167" y="0"/>
                </a:lnTo>
                <a:lnTo>
                  <a:pt x="0" y="57264"/>
                </a:lnTo>
              </a:path>
            </a:pathLst>
          </a:custGeom>
          <a:ln w="3175">
            <a:solidFill>
              <a:srgbClr val="5C6F7C"/>
            </a:solidFill>
          </a:ln>
        </p:spPr>
        <p:txBody>
          <a:bodyPr wrap="square" lIns="0" tIns="0" rIns="0" bIns="0" rtlCol="0"/>
          <a:lstStyle/>
          <a:p>
            <a:endParaRPr/>
          </a:p>
        </p:txBody>
      </p:sp>
      <p:sp>
        <p:nvSpPr>
          <p:cNvPr id="689" name="bk object 689"/>
          <p:cNvSpPr/>
          <p:nvPr/>
        </p:nvSpPr>
        <p:spPr>
          <a:xfrm>
            <a:off x="8558838" y="4411374"/>
            <a:ext cx="38735" cy="137795"/>
          </a:xfrm>
          <a:custGeom>
            <a:avLst/>
            <a:gdLst/>
            <a:ahLst/>
            <a:cxnLst/>
            <a:rect l="l" t="t" r="r" b="b"/>
            <a:pathLst>
              <a:path w="38734" h="137795">
                <a:moveTo>
                  <a:pt x="0" y="137629"/>
                </a:moveTo>
                <a:lnTo>
                  <a:pt x="38646" y="152"/>
                </a:lnTo>
                <a:lnTo>
                  <a:pt x="38696" y="0"/>
                </a:lnTo>
              </a:path>
            </a:pathLst>
          </a:custGeom>
          <a:ln w="3175">
            <a:solidFill>
              <a:srgbClr val="5C6F7C"/>
            </a:solidFill>
          </a:ln>
        </p:spPr>
        <p:txBody>
          <a:bodyPr wrap="square" lIns="0" tIns="0" rIns="0" bIns="0" rtlCol="0"/>
          <a:lstStyle/>
          <a:p>
            <a:endParaRPr/>
          </a:p>
        </p:txBody>
      </p:sp>
      <p:sp>
        <p:nvSpPr>
          <p:cNvPr id="690" name="bk object 690"/>
          <p:cNvSpPr/>
          <p:nvPr/>
        </p:nvSpPr>
        <p:spPr>
          <a:xfrm>
            <a:off x="12213503" y="5382745"/>
            <a:ext cx="3175" cy="20955"/>
          </a:xfrm>
          <a:custGeom>
            <a:avLst/>
            <a:gdLst/>
            <a:ahLst/>
            <a:cxnLst/>
            <a:rect l="l" t="t" r="r" b="b"/>
            <a:pathLst>
              <a:path w="3175" h="20954">
                <a:moveTo>
                  <a:pt x="2984" y="0"/>
                </a:moveTo>
                <a:lnTo>
                  <a:pt x="0" y="20459"/>
                </a:lnTo>
              </a:path>
            </a:pathLst>
          </a:custGeom>
          <a:ln w="3175">
            <a:solidFill>
              <a:srgbClr val="5C6F7C"/>
            </a:solidFill>
          </a:ln>
        </p:spPr>
        <p:txBody>
          <a:bodyPr wrap="square" lIns="0" tIns="0" rIns="0" bIns="0" rtlCol="0"/>
          <a:lstStyle/>
          <a:p>
            <a:endParaRPr/>
          </a:p>
        </p:txBody>
      </p:sp>
      <p:sp>
        <p:nvSpPr>
          <p:cNvPr id="691" name="bk object 691"/>
          <p:cNvSpPr/>
          <p:nvPr/>
        </p:nvSpPr>
        <p:spPr>
          <a:xfrm>
            <a:off x="11125426" y="1722733"/>
            <a:ext cx="6350" cy="104775"/>
          </a:xfrm>
          <a:custGeom>
            <a:avLst/>
            <a:gdLst/>
            <a:ahLst/>
            <a:cxnLst/>
            <a:rect l="l" t="t" r="r" b="b"/>
            <a:pathLst>
              <a:path w="6350" h="104775">
                <a:moveTo>
                  <a:pt x="5981" y="0"/>
                </a:moveTo>
                <a:lnTo>
                  <a:pt x="0" y="104736"/>
                </a:lnTo>
              </a:path>
            </a:pathLst>
          </a:custGeom>
          <a:ln w="3175">
            <a:solidFill>
              <a:srgbClr val="5C6F7C"/>
            </a:solidFill>
          </a:ln>
        </p:spPr>
        <p:txBody>
          <a:bodyPr wrap="square" lIns="0" tIns="0" rIns="0" bIns="0" rtlCol="0"/>
          <a:lstStyle/>
          <a:p>
            <a:endParaRPr/>
          </a:p>
        </p:txBody>
      </p:sp>
      <p:sp>
        <p:nvSpPr>
          <p:cNvPr id="692" name="bk object 692"/>
          <p:cNvSpPr/>
          <p:nvPr/>
        </p:nvSpPr>
        <p:spPr>
          <a:xfrm>
            <a:off x="8016957" y="4747566"/>
            <a:ext cx="60325" cy="635"/>
          </a:xfrm>
          <a:custGeom>
            <a:avLst/>
            <a:gdLst/>
            <a:ahLst/>
            <a:cxnLst/>
            <a:rect l="l" t="t" r="r" b="b"/>
            <a:pathLst>
              <a:path w="60325" h="635">
                <a:moveTo>
                  <a:pt x="59715" y="0"/>
                </a:moveTo>
                <a:lnTo>
                  <a:pt x="0" y="533"/>
                </a:lnTo>
              </a:path>
            </a:pathLst>
          </a:custGeom>
          <a:ln w="3175">
            <a:solidFill>
              <a:srgbClr val="5C6F7C"/>
            </a:solidFill>
          </a:ln>
        </p:spPr>
        <p:txBody>
          <a:bodyPr wrap="square" lIns="0" tIns="0" rIns="0" bIns="0" rtlCol="0"/>
          <a:lstStyle/>
          <a:p>
            <a:endParaRPr/>
          </a:p>
        </p:txBody>
      </p:sp>
      <p:sp>
        <p:nvSpPr>
          <p:cNvPr id="693" name="bk object 693"/>
          <p:cNvSpPr/>
          <p:nvPr/>
        </p:nvSpPr>
        <p:spPr>
          <a:xfrm>
            <a:off x="11608946" y="2957351"/>
            <a:ext cx="725805" cy="196850"/>
          </a:xfrm>
          <a:custGeom>
            <a:avLst/>
            <a:gdLst/>
            <a:ahLst/>
            <a:cxnLst/>
            <a:rect l="l" t="t" r="r" b="b"/>
            <a:pathLst>
              <a:path w="725804" h="196850">
                <a:moveTo>
                  <a:pt x="0" y="196240"/>
                </a:moveTo>
                <a:lnTo>
                  <a:pt x="55968" y="23101"/>
                </a:lnTo>
                <a:lnTo>
                  <a:pt x="63474" y="0"/>
                </a:lnTo>
                <a:lnTo>
                  <a:pt x="75819" y="3276"/>
                </a:lnTo>
                <a:lnTo>
                  <a:pt x="725284" y="170535"/>
                </a:lnTo>
              </a:path>
            </a:pathLst>
          </a:custGeom>
          <a:ln w="3175">
            <a:solidFill>
              <a:srgbClr val="5C6F7C"/>
            </a:solidFill>
          </a:ln>
        </p:spPr>
        <p:txBody>
          <a:bodyPr wrap="square" lIns="0" tIns="0" rIns="0" bIns="0" rtlCol="0"/>
          <a:lstStyle/>
          <a:p>
            <a:endParaRPr/>
          </a:p>
        </p:txBody>
      </p:sp>
      <p:sp>
        <p:nvSpPr>
          <p:cNvPr id="694" name="bk object 694"/>
          <p:cNvSpPr/>
          <p:nvPr/>
        </p:nvSpPr>
        <p:spPr>
          <a:xfrm>
            <a:off x="8283569" y="4808771"/>
            <a:ext cx="196215" cy="142240"/>
          </a:xfrm>
          <a:custGeom>
            <a:avLst/>
            <a:gdLst/>
            <a:ahLst/>
            <a:cxnLst/>
            <a:rect l="l" t="t" r="r" b="b"/>
            <a:pathLst>
              <a:path w="196215" h="142239">
                <a:moveTo>
                  <a:pt x="195757" y="0"/>
                </a:moveTo>
                <a:lnTo>
                  <a:pt x="174967" y="93306"/>
                </a:lnTo>
                <a:lnTo>
                  <a:pt x="26695" y="37426"/>
                </a:lnTo>
                <a:lnTo>
                  <a:pt x="0" y="141820"/>
                </a:lnTo>
              </a:path>
            </a:pathLst>
          </a:custGeom>
          <a:ln w="3175">
            <a:solidFill>
              <a:srgbClr val="5C6F7C"/>
            </a:solidFill>
          </a:ln>
        </p:spPr>
        <p:txBody>
          <a:bodyPr wrap="square" lIns="0" tIns="0" rIns="0" bIns="0" rtlCol="0"/>
          <a:lstStyle/>
          <a:p>
            <a:endParaRPr/>
          </a:p>
        </p:txBody>
      </p:sp>
      <p:sp>
        <p:nvSpPr>
          <p:cNvPr id="695" name="bk object 695"/>
          <p:cNvSpPr/>
          <p:nvPr/>
        </p:nvSpPr>
        <p:spPr>
          <a:xfrm>
            <a:off x="11970429" y="4669282"/>
            <a:ext cx="10795" cy="95885"/>
          </a:xfrm>
          <a:custGeom>
            <a:avLst/>
            <a:gdLst/>
            <a:ahLst/>
            <a:cxnLst/>
            <a:rect l="l" t="t" r="r" b="b"/>
            <a:pathLst>
              <a:path w="10795" h="95885">
                <a:moveTo>
                  <a:pt x="10452" y="0"/>
                </a:moveTo>
                <a:lnTo>
                  <a:pt x="0" y="95694"/>
                </a:lnTo>
              </a:path>
            </a:pathLst>
          </a:custGeom>
          <a:ln w="3175">
            <a:solidFill>
              <a:srgbClr val="5C6F7C"/>
            </a:solidFill>
          </a:ln>
        </p:spPr>
        <p:txBody>
          <a:bodyPr wrap="square" lIns="0" tIns="0" rIns="0" bIns="0" rtlCol="0"/>
          <a:lstStyle/>
          <a:p>
            <a:endParaRPr/>
          </a:p>
        </p:txBody>
      </p:sp>
      <p:sp>
        <p:nvSpPr>
          <p:cNvPr id="696" name="bk object 696"/>
          <p:cNvSpPr/>
          <p:nvPr/>
        </p:nvSpPr>
        <p:spPr>
          <a:xfrm>
            <a:off x="10284075" y="3234730"/>
            <a:ext cx="175260" cy="45720"/>
          </a:xfrm>
          <a:custGeom>
            <a:avLst/>
            <a:gdLst/>
            <a:ahLst/>
            <a:cxnLst/>
            <a:rect l="l" t="t" r="r" b="b"/>
            <a:pathLst>
              <a:path w="175259" h="45720">
                <a:moveTo>
                  <a:pt x="174777" y="45656"/>
                </a:moveTo>
                <a:lnTo>
                  <a:pt x="59042" y="13144"/>
                </a:lnTo>
                <a:lnTo>
                  <a:pt x="12204" y="0"/>
                </a:lnTo>
                <a:lnTo>
                  <a:pt x="0" y="41770"/>
                </a:lnTo>
              </a:path>
            </a:pathLst>
          </a:custGeom>
          <a:ln w="3175">
            <a:solidFill>
              <a:srgbClr val="5C6F7C"/>
            </a:solidFill>
          </a:ln>
        </p:spPr>
        <p:txBody>
          <a:bodyPr wrap="square" lIns="0" tIns="0" rIns="0" bIns="0" rtlCol="0"/>
          <a:lstStyle/>
          <a:p>
            <a:endParaRPr/>
          </a:p>
        </p:txBody>
      </p:sp>
      <p:sp>
        <p:nvSpPr>
          <p:cNvPr id="697" name="bk object 697"/>
          <p:cNvSpPr/>
          <p:nvPr/>
        </p:nvSpPr>
        <p:spPr>
          <a:xfrm>
            <a:off x="9874156" y="5721574"/>
            <a:ext cx="5080" cy="44450"/>
          </a:xfrm>
          <a:custGeom>
            <a:avLst/>
            <a:gdLst/>
            <a:ahLst/>
            <a:cxnLst/>
            <a:rect l="l" t="t" r="r" b="b"/>
            <a:pathLst>
              <a:path w="5079" h="44450">
                <a:moveTo>
                  <a:pt x="2324" y="-1270"/>
                </a:moveTo>
                <a:lnTo>
                  <a:pt x="2324" y="45300"/>
                </a:lnTo>
              </a:path>
            </a:pathLst>
          </a:custGeom>
          <a:ln w="7188">
            <a:solidFill>
              <a:srgbClr val="5C6F7C"/>
            </a:solidFill>
          </a:ln>
        </p:spPr>
        <p:txBody>
          <a:bodyPr wrap="square" lIns="0" tIns="0" rIns="0" bIns="0" rtlCol="0"/>
          <a:lstStyle/>
          <a:p>
            <a:endParaRPr/>
          </a:p>
        </p:txBody>
      </p:sp>
      <p:sp>
        <p:nvSpPr>
          <p:cNvPr id="698" name="bk object 698"/>
          <p:cNvSpPr/>
          <p:nvPr/>
        </p:nvSpPr>
        <p:spPr>
          <a:xfrm>
            <a:off x="12983026" y="6096680"/>
            <a:ext cx="7620" cy="78105"/>
          </a:xfrm>
          <a:custGeom>
            <a:avLst/>
            <a:gdLst/>
            <a:ahLst/>
            <a:cxnLst/>
            <a:rect l="l" t="t" r="r" b="b"/>
            <a:pathLst>
              <a:path w="7620" h="78104">
                <a:moveTo>
                  <a:pt x="3498" y="-1270"/>
                </a:moveTo>
                <a:lnTo>
                  <a:pt x="3498" y="78790"/>
                </a:lnTo>
              </a:path>
            </a:pathLst>
          </a:custGeom>
          <a:ln w="9537">
            <a:solidFill>
              <a:srgbClr val="5C6F7C"/>
            </a:solidFill>
          </a:ln>
        </p:spPr>
        <p:txBody>
          <a:bodyPr wrap="square" lIns="0" tIns="0" rIns="0" bIns="0" rtlCol="0"/>
          <a:lstStyle/>
          <a:p>
            <a:endParaRPr/>
          </a:p>
        </p:txBody>
      </p:sp>
      <p:sp>
        <p:nvSpPr>
          <p:cNvPr id="699" name="bk object 699"/>
          <p:cNvSpPr/>
          <p:nvPr/>
        </p:nvSpPr>
        <p:spPr>
          <a:xfrm>
            <a:off x="12278152" y="8138714"/>
            <a:ext cx="29209" cy="417195"/>
          </a:xfrm>
          <a:custGeom>
            <a:avLst/>
            <a:gdLst/>
            <a:ahLst/>
            <a:cxnLst/>
            <a:rect l="l" t="t" r="r" b="b"/>
            <a:pathLst>
              <a:path w="29209" h="417195">
                <a:moveTo>
                  <a:pt x="0" y="416712"/>
                </a:moveTo>
                <a:lnTo>
                  <a:pt x="28714" y="0"/>
                </a:lnTo>
              </a:path>
            </a:pathLst>
          </a:custGeom>
          <a:ln w="3175">
            <a:solidFill>
              <a:srgbClr val="5C6F7C"/>
            </a:solidFill>
          </a:ln>
        </p:spPr>
        <p:txBody>
          <a:bodyPr wrap="square" lIns="0" tIns="0" rIns="0" bIns="0" rtlCol="0"/>
          <a:lstStyle/>
          <a:p>
            <a:endParaRPr/>
          </a:p>
        </p:txBody>
      </p:sp>
      <p:sp>
        <p:nvSpPr>
          <p:cNvPr id="700" name="bk object 700"/>
          <p:cNvSpPr/>
          <p:nvPr/>
        </p:nvSpPr>
        <p:spPr>
          <a:xfrm>
            <a:off x="11138699" y="440893"/>
            <a:ext cx="34925" cy="259079"/>
          </a:xfrm>
          <a:custGeom>
            <a:avLst/>
            <a:gdLst/>
            <a:ahLst/>
            <a:cxnLst/>
            <a:rect l="l" t="t" r="r" b="b"/>
            <a:pathLst>
              <a:path w="34925" h="259079">
                <a:moveTo>
                  <a:pt x="0" y="258610"/>
                </a:moveTo>
                <a:lnTo>
                  <a:pt x="13246" y="158280"/>
                </a:lnTo>
                <a:lnTo>
                  <a:pt x="34620" y="0"/>
                </a:lnTo>
              </a:path>
            </a:pathLst>
          </a:custGeom>
          <a:ln w="3175">
            <a:solidFill>
              <a:srgbClr val="5C6F7C"/>
            </a:solidFill>
          </a:ln>
        </p:spPr>
        <p:txBody>
          <a:bodyPr wrap="square" lIns="0" tIns="0" rIns="0" bIns="0" rtlCol="0"/>
          <a:lstStyle/>
          <a:p>
            <a:endParaRPr/>
          </a:p>
        </p:txBody>
      </p:sp>
      <p:sp>
        <p:nvSpPr>
          <p:cNvPr id="701" name="bk object 701"/>
          <p:cNvSpPr/>
          <p:nvPr/>
        </p:nvSpPr>
        <p:spPr>
          <a:xfrm>
            <a:off x="9179613" y="396923"/>
            <a:ext cx="217170" cy="22860"/>
          </a:xfrm>
          <a:custGeom>
            <a:avLst/>
            <a:gdLst/>
            <a:ahLst/>
            <a:cxnLst/>
            <a:rect l="l" t="t" r="r" b="b"/>
            <a:pathLst>
              <a:path w="217170" h="22859">
                <a:moveTo>
                  <a:pt x="0" y="0"/>
                </a:moveTo>
                <a:lnTo>
                  <a:pt x="217055" y="22796"/>
                </a:lnTo>
              </a:path>
            </a:pathLst>
          </a:custGeom>
          <a:ln w="3175">
            <a:solidFill>
              <a:srgbClr val="5C6F7C"/>
            </a:solidFill>
          </a:ln>
        </p:spPr>
        <p:txBody>
          <a:bodyPr wrap="square" lIns="0" tIns="0" rIns="0" bIns="0" rtlCol="0"/>
          <a:lstStyle/>
          <a:p>
            <a:endParaRPr/>
          </a:p>
        </p:txBody>
      </p:sp>
      <p:sp>
        <p:nvSpPr>
          <p:cNvPr id="702" name="bk object 702"/>
          <p:cNvSpPr/>
          <p:nvPr/>
        </p:nvSpPr>
        <p:spPr>
          <a:xfrm>
            <a:off x="11980876" y="4497925"/>
            <a:ext cx="19050" cy="171450"/>
          </a:xfrm>
          <a:custGeom>
            <a:avLst/>
            <a:gdLst/>
            <a:ahLst/>
            <a:cxnLst/>
            <a:rect l="l" t="t" r="r" b="b"/>
            <a:pathLst>
              <a:path w="19050" h="171450">
                <a:moveTo>
                  <a:pt x="18745" y="0"/>
                </a:moveTo>
                <a:lnTo>
                  <a:pt x="0" y="171361"/>
                </a:lnTo>
              </a:path>
            </a:pathLst>
          </a:custGeom>
          <a:ln w="3175">
            <a:solidFill>
              <a:srgbClr val="5C6F7C"/>
            </a:solidFill>
          </a:ln>
        </p:spPr>
        <p:txBody>
          <a:bodyPr wrap="square" lIns="0" tIns="0" rIns="0" bIns="0" rtlCol="0"/>
          <a:lstStyle/>
          <a:p>
            <a:endParaRPr/>
          </a:p>
        </p:txBody>
      </p:sp>
      <p:sp>
        <p:nvSpPr>
          <p:cNvPr id="703" name="bk object 703"/>
          <p:cNvSpPr/>
          <p:nvPr/>
        </p:nvSpPr>
        <p:spPr>
          <a:xfrm>
            <a:off x="9744833" y="10561281"/>
            <a:ext cx="18415" cy="130810"/>
          </a:xfrm>
          <a:custGeom>
            <a:avLst/>
            <a:gdLst/>
            <a:ahLst/>
            <a:cxnLst/>
            <a:rect l="l" t="t" r="r" b="b"/>
            <a:pathLst>
              <a:path w="18415" h="130809">
                <a:moveTo>
                  <a:pt x="18186" y="0"/>
                </a:moveTo>
                <a:lnTo>
                  <a:pt x="11887" y="89776"/>
                </a:lnTo>
                <a:lnTo>
                  <a:pt x="0" y="130721"/>
                </a:lnTo>
              </a:path>
            </a:pathLst>
          </a:custGeom>
          <a:ln w="3175">
            <a:solidFill>
              <a:srgbClr val="5C6F7C"/>
            </a:solidFill>
          </a:ln>
        </p:spPr>
        <p:txBody>
          <a:bodyPr wrap="square" lIns="0" tIns="0" rIns="0" bIns="0" rtlCol="0"/>
          <a:lstStyle/>
          <a:p>
            <a:endParaRPr/>
          </a:p>
        </p:txBody>
      </p:sp>
      <p:sp>
        <p:nvSpPr>
          <p:cNvPr id="704" name="bk object 704"/>
          <p:cNvSpPr/>
          <p:nvPr/>
        </p:nvSpPr>
        <p:spPr>
          <a:xfrm>
            <a:off x="12560269" y="1093588"/>
            <a:ext cx="68580" cy="21590"/>
          </a:xfrm>
          <a:custGeom>
            <a:avLst/>
            <a:gdLst/>
            <a:ahLst/>
            <a:cxnLst/>
            <a:rect l="l" t="t" r="r" b="b"/>
            <a:pathLst>
              <a:path w="68579" h="21590">
                <a:moveTo>
                  <a:pt x="0" y="21145"/>
                </a:moveTo>
                <a:lnTo>
                  <a:pt x="68453" y="0"/>
                </a:lnTo>
              </a:path>
            </a:pathLst>
          </a:custGeom>
          <a:ln w="3175">
            <a:solidFill>
              <a:srgbClr val="5C6F7C"/>
            </a:solidFill>
          </a:ln>
        </p:spPr>
        <p:txBody>
          <a:bodyPr wrap="square" lIns="0" tIns="0" rIns="0" bIns="0" rtlCol="0"/>
          <a:lstStyle/>
          <a:p>
            <a:endParaRPr/>
          </a:p>
        </p:txBody>
      </p:sp>
      <p:sp>
        <p:nvSpPr>
          <p:cNvPr id="705" name="bk object 705"/>
          <p:cNvSpPr/>
          <p:nvPr/>
        </p:nvSpPr>
        <p:spPr>
          <a:xfrm>
            <a:off x="12462957" y="1179287"/>
            <a:ext cx="123189" cy="99060"/>
          </a:xfrm>
          <a:custGeom>
            <a:avLst/>
            <a:gdLst/>
            <a:ahLst/>
            <a:cxnLst/>
            <a:rect l="l" t="t" r="r" b="b"/>
            <a:pathLst>
              <a:path w="123190" h="99059">
                <a:moveTo>
                  <a:pt x="114426" y="0"/>
                </a:moveTo>
                <a:lnTo>
                  <a:pt x="122796" y="72237"/>
                </a:lnTo>
                <a:lnTo>
                  <a:pt x="19507" y="99047"/>
                </a:lnTo>
                <a:lnTo>
                  <a:pt x="0" y="30568"/>
                </a:lnTo>
              </a:path>
            </a:pathLst>
          </a:custGeom>
          <a:ln w="3175">
            <a:solidFill>
              <a:srgbClr val="5C6F7C"/>
            </a:solidFill>
          </a:ln>
        </p:spPr>
        <p:txBody>
          <a:bodyPr wrap="square" lIns="0" tIns="0" rIns="0" bIns="0" rtlCol="0"/>
          <a:lstStyle/>
          <a:p>
            <a:endParaRPr/>
          </a:p>
        </p:txBody>
      </p:sp>
      <p:sp>
        <p:nvSpPr>
          <p:cNvPr id="706" name="bk object 706"/>
          <p:cNvSpPr/>
          <p:nvPr/>
        </p:nvSpPr>
        <p:spPr>
          <a:xfrm>
            <a:off x="12208972" y="2336960"/>
            <a:ext cx="259079" cy="276860"/>
          </a:xfrm>
          <a:custGeom>
            <a:avLst/>
            <a:gdLst/>
            <a:ahLst/>
            <a:cxnLst/>
            <a:rect l="l" t="t" r="r" b="b"/>
            <a:pathLst>
              <a:path w="259079" h="276860">
                <a:moveTo>
                  <a:pt x="0" y="0"/>
                </a:moveTo>
                <a:lnTo>
                  <a:pt x="47536" y="51904"/>
                </a:lnTo>
                <a:lnTo>
                  <a:pt x="205181" y="223240"/>
                </a:lnTo>
                <a:lnTo>
                  <a:pt x="258813" y="276860"/>
                </a:lnTo>
              </a:path>
            </a:pathLst>
          </a:custGeom>
          <a:ln w="3175">
            <a:solidFill>
              <a:srgbClr val="5C6F7C"/>
            </a:solidFill>
          </a:ln>
        </p:spPr>
        <p:txBody>
          <a:bodyPr wrap="square" lIns="0" tIns="0" rIns="0" bIns="0" rtlCol="0"/>
          <a:lstStyle/>
          <a:p>
            <a:endParaRPr/>
          </a:p>
        </p:txBody>
      </p:sp>
      <p:sp>
        <p:nvSpPr>
          <p:cNvPr id="707" name="bk object 707"/>
          <p:cNvSpPr/>
          <p:nvPr/>
        </p:nvSpPr>
        <p:spPr>
          <a:xfrm>
            <a:off x="13552399" y="5743815"/>
            <a:ext cx="175895" cy="99060"/>
          </a:xfrm>
          <a:custGeom>
            <a:avLst/>
            <a:gdLst/>
            <a:ahLst/>
            <a:cxnLst/>
            <a:rect l="l" t="t" r="r" b="b"/>
            <a:pathLst>
              <a:path w="175894" h="99060">
                <a:moveTo>
                  <a:pt x="14135" y="0"/>
                </a:moveTo>
                <a:lnTo>
                  <a:pt x="0" y="74231"/>
                </a:lnTo>
                <a:lnTo>
                  <a:pt x="157759" y="98539"/>
                </a:lnTo>
                <a:lnTo>
                  <a:pt x="175285" y="17322"/>
                </a:lnTo>
              </a:path>
            </a:pathLst>
          </a:custGeom>
          <a:ln w="3175">
            <a:solidFill>
              <a:srgbClr val="5C6F7C"/>
            </a:solidFill>
          </a:ln>
        </p:spPr>
        <p:txBody>
          <a:bodyPr wrap="square" lIns="0" tIns="0" rIns="0" bIns="0" rtlCol="0"/>
          <a:lstStyle/>
          <a:p>
            <a:endParaRPr/>
          </a:p>
        </p:txBody>
      </p:sp>
      <p:sp>
        <p:nvSpPr>
          <p:cNvPr id="708" name="bk object 708"/>
          <p:cNvSpPr/>
          <p:nvPr/>
        </p:nvSpPr>
        <p:spPr>
          <a:xfrm>
            <a:off x="13240996" y="4865034"/>
            <a:ext cx="281940" cy="17145"/>
          </a:xfrm>
          <a:custGeom>
            <a:avLst/>
            <a:gdLst/>
            <a:ahLst/>
            <a:cxnLst/>
            <a:rect l="l" t="t" r="r" b="b"/>
            <a:pathLst>
              <a:path w="281940" h="17145">
                <a:moveTo>
                  <a:pt x="0" y="0"/>
                </a:moveTo>
                <a:lnTo>
                  <a:pt x="281800" y="16573"/>
                </a:lnTo>
              </a:path>
            </a:pathLst>
          </a:custGeom>
          <a:ln w="3175">
            <a:solidFill>
              <a:srgbClr val="5C6F7C"/>
            </a:solidFill>
          </a:ln>
        </p:spPr>
        <p:txBody>
          <a:bodyPr wrap="square" lIns="0" tIns="0" rIns="0" bIns="0" rtlCol="0"/>
          <a:lstStyle/>
          <a:p>
            <a:endParaRPr/>
          </a:p>
        </p:txBody>
      </p:sp>
      <p:sp>
        <p:nvSpPr>
          <p:cNvPr id="709" name="bk object 709"/>
          <p:cNvSpPr/>
          <p:nvPr/>
        </p:nvSpPr>
        <p:spPr>
          <a:xfrm>
            <a:off x="13071803" y="5879305"/>
            <a:ext cx="102870" cy="81915"/>
          </a:xfrm>
          <a:custGeom>
            <a:avLst/>
            <a:gdLst/>
            <a:ahLst/>
            <a:cxnLst/>
            <a:rect l="l" t="t" r="r" b="b"/>
            <a:pathLst>
              <a:path w="102869" h="81914">
                <a:moveTo>
                  <a:pt x="0" y="71666"/>
                </a:moveTo>
                <a:lnTo>
                  <a:pt x="4737" y="0"/>
                </a:lnTo>
                <a:lnTo>
                  <a:pt x="102438" y="8089"/>
                </a:lnTo>
                <a:lnTo>
                  <a:pt x="92671" y="81800"/>
                </a:lnTo>
              </a:path>
            </a:pathLst>
          </a:custGeom>
          <a:ln w="3175">
            <a:solidFill>
              <a:srgbClr val="5C6F7C"/>
            </a:solidFill>
          </a:ln>
        </p:spPr>
        <p:txBody>
          <a:bodyPr wrap="square" lIns="0" tIns="0" rIns="0" bIns="0" rtlCol="0"/>
          <a:lstStyle/>
          <a:p>
            <a:endParaRPr/>
          </a:p>
        </p:txBody>
      </p:sp>
      <p:sp>
        <p:nvSpPr>
          <p:cNvPr id="710" name="bk object 710"/>
          <p:cNvSpPr/>
          <p:nvPr/>
        </p:nvSpPr>
        <p:spPr>
          <a:xfrm>
            <a:off x="11285640" y="5374167"/>
            <a:ext cx="90170" cy="22860"/>
          </a:xfrm>
          <a:custGeom>
            <a:avLst/>
            <a:gdLst/>
            <a:ahLst/>
            <a:cxnLst/>
            <a:rect l="l" t="t" r="r" b="b"/>
            <a:pathLst>
              <a:path w="90170" h="22860">
                <a:moveTo>
                  <a:pt x="89560" y="22593"/>
                </a:moveTo>
                <a:lnTo>
                  <a:pt x="0" y="0"/>
                </a:lnTo>
              </a:path>
            </a:pathLst>
          </a:custGeom>
          <a:ln w="3175">
            <a:solidFill>
              <a:srgbClr val="5C6F7C"/>
            </a:solidFill>
          </a:ln>
        </p:spPr>
        <p:txBody>
          <a:bodyPr wrap="square" lIns="0" tIns="0" rIns="0" bIns="0" rtlCol="0"/>
          <a:lstStyle/>
          <a:p>
            <a:endParaRPr/>
          </a:p>
        </p:txBody>
      </p:sp>
      <p:sp>
        <p:nvSpPr>
          <p:cNvPr id="711" name="bk object 711"/>
          <p:cNvSpPr/>
          <p:nvPr/>
        </p:nvSpPr>
        <p:spPr>
          <a:xfrm>
            <a:off x="12565963" y="553998"/>
            <a:ext cx="180975" cy="67310"/>
          </a:xfrm>
          <a:custGeom>
            <a:avLst/>
            <a:gdLst/>
            <a:ahLst/>
            <a:cxnLst/>
            <a:rect l="l" t="t" r="r" b="b"/>
            <a:pathLst>
              <a:path w="180975" h="67309">
                <a:moveTo>
                  <a:pt x="180936" y="0"/>
                </a:moveTo>
                <a:lnTo>
                  <a:pt x="0" y="67017"/>
                </a:lnTo>
              </a:path>
            </a:pathLst>
          </a:custGeom>
          <a:ln w="3175">
            <a:solidFill>
              <a:srgbClr val="5C6F7C"/>
            </a:solidFill>
          </a:ln>
        </p:spPr>
        <p:txBody>
          <a:bodyPr wrap="square" lIns="0" tIns="0" rIns="0" bIns="0" rtlCol="0"/>
          <a:lstStyle/>
          <a:p>
            <a:endParaRPr/>
          </a:p>
        </p:txBody>
      </p:sp>
      <p:sp>
        <p:nvSpPr>
          <p:cNvPr id="712" name="bk object 712"/>
          <p:cNvSpPr/>
          <p:nvPr/>
        </p:nvSpPr>
        <p:spPr>
          <a:xfrm>
            <a:off x="13069124" y="5704716"/>
            <a:ext cx="128905" cy="73660"/>
          </a:xfrm>
          <a:custGeom>
            <a:avLst/>
            <a:gdLst/>
            <a:ahLst/>
            <a:cxnLst/>
            <a:rect l="l" t="t" r="r" b="b"/>
            <a:pathLst>
              <a:path w="128905" h="73660">
                <a:moveTo>
                  <a:pt x="0" y="63779"/>
                </a:moveTo>
                <a:lnTo>
                  <a:pt x="122580" y="73101"/>
                </a:lnTo>
                <a:lnTo>
                  <a:pt x="128612" y="0"/>
                </a:lnTo>
              </a:path>
            </a:pathLst>
          </a:custGeom>
          <a:ln w="3175">
            <a:solidFill>
              <a:srgbClr val="5C6F7C"/>
            </a:solidFill>
          </a:ln>
        </p:spPr>
        <p:txBody>
          <a:bodyPr wrap="square" lIns="0" tIns="0" rIns="0" bIns="0" rtlCol="0"/>
          <a:lstStyle/>
          <a:p>
            <a:endParaRPr/>
          </a:p>
        </p:txBody>
      </p:sp>
      <p:sp>
        <p:nvSpPr>
          <p:cNvPr id="713" name="bk object 713"/>
          <p:cNvSpPr/>
          <p:nvPr/>
        </p:nvSpPr>
        <p:spPr>
          <a:xfrm>
            <a:off x="10335474" y="5290227"/>
            <a:ext cx="10160" cy="40005"/>
          </a:xfrm>
          <a:custGeom>
            <a:avLst/>
            <a:gdLst/>
            <a:ahLst/>
            <a:cxnLst/>
            <a:rect l="l" t="t" r="r" b="b"/>
            <a:pathLst>
              <a:path w="10159" h="40004">
                <a:moveTo>
                  <a:pt x="0" y="39814"/>
                </a:moveTo>
                <a:lnTo>
                  <a:pt x="10083" y="0"/>
                </a:lnTo>
              </a:path>
            </a:pathLst>
          </a:custGeom>
          <a:ln w="3175">
            <a:solidFill>
              <a:srgbClr val="5C6F7C"/>
            </a:solidFill>
          </a:ln>
        </p:spPr>
        <p:txBody>
          <a:bodyPr wrap="square" lIns="0" tIns="0" rIns="0" bIns="0" rtlCol="0"/>
          <a:lstStyle/>
          <a:p>
            <a:endParaRPr/>
          </a:p>
        </p:txBody>
      </p:sp>
      <p:sp>
        <p:nvSpPr>
          <p:cNvPr id="714" name="bk object 714"/>
          <p:cNvSpPr/>
          <p:nvPr/>
        </p:nvSpPr>
        <p:spPr>
          <a:xfrm>
            <a:off x="13243748" y="973489"/>
            <a:ext cx="131445" cy="97155"/>
          </a:xfrm>
          <a:custGeom>
            <a:avLst/>
            <a:gdLst/>
            <a:ahLst/>
            <a:cxnLst/>
            <a:rect l="l" t="t" r="r" b="b"/>
            <a:pathLst>
              <a:path w="131444" h="97155">
                <a:moveTo>
                  <a:pt x="113830" y="0"/>
                </a:moveTo>
                <a:lnTo>
                  <a:pt x="131394" y="68478"/>
                </a:lnTo>
                <a:lnTo>
                  <a:pt x="27901" y="97066"/>
                </a:lnTo>
                <a:lnTo>
                  <a:pt x="0" y="30480"/>
                </a:lnTo>
              </a:path>
            </a:pathLst>
          </a:custGeom>
          <a:ln w="3175">
            <a:solidFill>
              <a:srgbClr val="5C6F7C"/>
            </a:solidFill>
          </a:ln>
        </p:spPr>
        <p:txBody>
          <a:bodyPr wrap="square" lIns="0" tIns="0" rIns="0" bIns="0" rtlCol="0"/>
          <a:lstStyle/>
          <a:p>
            <a:endParaRPr/>
          </a:p>
        </p:txBody>
      </p:sp>
      <p:sp>
        <p:nvSpPr>
          <p:cNvPr id="715" name="bk object 715"/>
          <p:cNvSpPr/>
          <p:nvPr/>
        </p:nvSpPr>
        <p:spPr>
          <a:xfrm>
            <a:off x="9711946" y="1449521"/>
            <a:ext cx="22860" cy="121285"/>
          </a:xfrm>
          <a:custGeom>
            <a:avLst/>
            <a:gdLst/>
            <a:ahLst/>
            <a:cxnLst/>
            <a:rect l="l" t="t" r="r" b="b"/>
            <a:pathLst>
              <a:path w="22859" h="121284">
                <a:moveTo>
                  <a:pt x="0" y="121221"/>
                </a:moveTo>
                <a:lnTo>
                  <a:pt x="22618" y="0"/>
                </a:lnTo>
              </a:path>
            </a:pathLst>
          </a:custGeom>
          <a:ln w="3175">
            <a:solidFill>
              <a:srgbClr val="5C6F7C"/>
            </a:solidFill>
          </a:ln>
        </p:spPr>
        <p:txBody>
          <a:bodyPr wrap="square" lIns="0" tIns="0" rIns="0" bIns="0" rtlCol="0"/>
          <a:lstStyle/>
          <a:p>
            <a:endParaRPr/>
          </a:p>
        </p:txBody>
      </p:sp>
      <p:sp>
        <p:nvSpPr>
          <p:cNvPr id="716" name="bk object 716"/>
          <p:cNvSpPr/>
          <p:nvPr/>
        </p:nvSpPr>
        <p:spPr>
          <a:xfrm>
            <a:off x="13079691" y="6106890"/>
            <a:ext cx="5715" cy="77470"/>
          </a:xfrm>
          <a:custGeom>
            <a:avLst/>
            <a:gdLst/>
            <a:ahLst/>
            <a:cxnLst/>
            <a:rect l="l" t="t" r="r" b="b"/>
            <a:pathLst>
              <a:path w="5715" h="77470">
                <a:moveTo>
                  <a:pt x="2781" y="-1270"/>
                </a:moveTo>
                <a:lnTo>
                  <a:pt x="2781" y="78663"/>
                </a:lnTo>
              </a:path>
            </a:pathLst>
          </a:custGeom>
          <a:ln w="8102">
            <a:solidFill>
              <a:srgbClr val="5C6F7C"/>
            </a:solidFill>
          </a:ln>
        </p:spPr>
        <p:txBody>
          <a:bodyPr wrap="square" lIns="0" tIns="0" rIns="0" bIns="0" rtlCol="0"/>
          <a:lstStyle/>
          <a:p>
            <a:endParaRPr/>
          </a:p>
        </p:txBody>
      </p:sp>
      <p:sp>
        <p:nvSpPr>
          <p:cNvPr id="717" name="bk object 717"/>
          <p:cNvSpPr/>
          <p:nvPr/>
        </p:nvSpPr>
        <p:spPr>
          <a:xfrm>
            <a:off x="13101866" y="7271364"/>
            <a:ext cx="353695" cy="33655"/>
          </a:xfrm>
          <a:custGeom>
            <a:avLst/>
            <a:gdLst/>
            <a:ahLst/>
            <a:cxnLst/>
            <a:rect l="l" t="t" r="r" b="b"/>
            <a:pathLst>
              <a:path w="353694" h="33654">
                <a:moveTo>
                  <a:pt x="353440" y="33235"/>
                </a:moveTo>
                <a:lnTo>
                  <a:pt x="58165" y="4444"/>
                </a:lnTo>
                <a:lnTo>
                  <a:pt x="0" y="0"/>
                </a:lnTo>
              </a:path>
            </a:pathLst>
          </a:custGeom>
          <a:ln w="3175">
            <a:solidFill>
              <a:srgbClr val="5C6F7C"/>
            </a:solidFill>
          </a:ln>
        </p:spPr>
        <p:txBody>
          <a:bodyPr wrap="square" lIns="0" tIns="0" rIns="0" bIns="0" rtlCol="0"/>
          <a:lstStyle/>
          <a:p>
            <a:endParaRPr/>
          </a:p>
        </p:txBody>
      </p:sp>
      <p:sp>
        <p:nvSpPr>
          <p:cNvPr id="718" name="bk object 718"/>
          <p:cNvSpPr/>
          <p:nvPr/>
        </p:nvSpPr>
        <p:spPr>
          <a:xfrm>
            <a:off x="10623928" y="2839094"/>
            <a:ext cx="26670" cy="196850"/>
          </a:xfrm>
          <a:custGeom>
            <a:avLst/>
            <a:gdLst/>
            <a:ahLst/>
            <a:cxnLst/>
            <a:rect l="l" t="t" r="r" b="b"/>
            <a:pathLst>
              <a:path w="26670" h="196850">
                <a:moveTo>
                  <a:pt x="0" y="196316"/>
                </a:moveTo>
                <a:lnTo>
                  <a:pt x="26263" y="77762"/>
                </a:lnTo>
                <a:lnTo>
                  <a:pt x="101" y="72466"/>
                </a:lnTo>
                <a:lnTo>
                  <a:pt x="5753" y="48742"/>
                </a:lnTo>
                <a:lnTo>
                  <a:pt x="16598" y="0"/>
                </a:lnTo>
              </a:path>
            </a:pathLst>
          </a:custGeom>
          <a:ln w="3175">
            <a:solidFill>
              <a:srgbClr val="5C6F7C"/>
            </a:solidFill>
          </a:ln>
        </p:spPr>
        <p:txBody>
          <a:bodyPr wrap="square" lIns="0" tIns="0" rIns="0" bIns="0" rtlCol="0"/>
          <a:lstStyle/>
          <a:p>
            <a:endParaRPr/>
          </a:p>
        </p:txBody>
      </p:sp>
      <p:sp>
        <p:nvSpPr>
          <p:cNvPr id="719" name="bk object 719"/>
          <p:cNvSpPr/>
          <p:nvPr/>
        </p:nvSpPr>
        <p:spPr>
          <a:xfrm>
            <a:off x="11076613" y="1715961"/>
            <a:ext cx="55244" cy="109220"/>
          </a:xfrm>
          <a:custGeom>
            <a:avLst/>
            <a:gdLst/>
            <a:ahLst/>
            <a:cxnLst/>
            <a:rect l="l" t="t" r="r" b="b"/>
            <a:pathLst>
              <a:path w="55245" h="109219">
                <a:moveTo>
                  <a:pt x="0" y="109029"/>
                </a:moveTo>
                <a:lnTo>
                  <a:pt x="6845" y="0"/>
                </a:lnTo>
                <a:lnTo>
                  <a:pt x="54787" y="6769"/>
                </a:lnTo>
              </a:path>
            </a:pathLst>
          </a:custGeom>
          <a:ln w="3175">
            <a:solidFill>
              <a:srgbClr val="5C6F7C"/>
            </a:solidFill>
          </a:ln>
        </p:spPr>
        <p:txBody>
          <a:bodyPr wrap="square" lIns="0" tIns="0" rIns="0" bIns="0" rtlCol="0"/>
          <a:lstStyle/>
          <a:p>
            <a:endParaRPr/>
          </a:p>
        </p:txBody>
      </p:sp>
      <p:sp>
        <p:nvSpPr>
          <p:cNvPr id="720" name="bk object 720"/>
          <p:cNvSpPr/>
          <p:nvPr/>
        </p:nvSpPr>
        <p:spPr>
          <a:xfrm>
            <a:off x="13069124" y="5691877"/>
            <a:ext cx="8890" cy="76835"/>
          </a:xfrm>
          <a:custGeom>
            <a:avLst/>
            <a:gdLst/>
            <a:ahLst/>
            <a:cxnLst/>
            <a:rect l="l" t="t" r="r" b="b"/>
            <a:pathLst>
              <a:path w="8890" h="76835">
                <a:moveTo>
                  <a:pt x="0" y="76619"/>
                </a:moveTo>
                <a:lnTo>
                  <a:pt x="8407" y="0"/>
                </a:lnTo>
              </a:path>
            </a:pathLst>
          </a:custGeom>
          <a:ln w="3175">
            <a:solidFill>
              <a:srgbClr val="5C6F7C"/>
            </a:solidFill>
          </a:ln>
        </p:spPr>
        <p:txBody>
          <a:bodyPr wrap="square" lIns="0" tIns="0" rIns="0" bIns="0" rtlCol="0"/>
          <a:lstStyle/>
          <a:p>
            <a:endParaRPr/>
          </a:p>
        </p:txBody>
      </p:sp>
      <p:sp>
        <p:nvSpPr>
          <p:cNvPr id="721" name="bk object 721"/>
          <p:cNvSpPr/>
          <p:nvPr/>
        </p:nvSpPr>
        <p:spPr>
          <a:xfrm>
            <a:off x="10488954" y="3536886"/>
            <a:ext cx="52069" cy="17780"/>
          </a:xfrm>
          <a:custGeom>
            <a:avLst/>
            <a:gdLst/>
            <a:ahLst/>
            <a:cxnLst/>
            <a:rect l="l" t="t" r="r" b="b"/>
            <a:pathLst>
              <a:path w="52070" h="17779">
                <a:moveTo>
                  <a:pt x="0" y="0"/>
                </a:moveTo>
                <a:lnTo>
                  <a:pt x="51473" y="17259"/>
                </a:lnTo>
              </a:path>
            </a:pathLst>
          </a:custGeom>
          <a:ln w="3175">
            <a:solidFill>
              <a:srgbClr val="5C6F7C"/>
            </a:solidFill>
          </a:ln>
        </p:spPr>
        <p:txBody>
          <a:bodyPr wrap="square" lIns="0" tIns="0" rIns="0" bIns="0" rtlCol="0"/>
          <a:lstStyle/>
          <a:p>
            <a:endParaRPr/>
          </a:p>
        </p:txBody>
      </p:sp>
      <p:sp>
        <p:nvSpPr>
          <p:cNvPr id="722" name="bk object 722"/>
          <p:cNvSpPr/>
          <p:nvPr/>
        </p:nvSpPr>
        <p:spPr>
          <a:xfrm>
            <a:off x="12804782" y="472744"/>
            <a:ext cx="232410" cy="66675"/>
          </a:xfrm>
          <a:custGeom>
            <a:avLst/>
            <a:gdLst/>
            <a:ahLst/>
            <a:cxnLst/>
            <a:rect l="l" t="t" r="r" b="b"/>
            <a:pathLst>
              <a:path w="232409" h="66675">
                <a:moveTo>
                  <a:pt x="232270" y="0"/>
                </a:moveTo>
                <a:lnTo>
                  <a:pt x="0" y="66624"/>
                </a:lnTo>
              </a:path>
            </a:pathLst>
          </a:custGeom>
          <a:ln w="3175">
            <a:solidFill>
              <a:srgbClr val="5C6F7C"/>
            </a:solidFill>
          </a:ln>
        </p:spPr>
        <p:txBody>
          <a:bodyPr wrap="square" lIns="0" tIns="0" rIns="0" bIns="0" rtlCol="0"/>
          <a:lstStyle/>
          <a:p>
            <a:endParaRPr/>
          </a:p>
        </p:txBody>
      </p:sp>
      <p:sp>
        <p:nvSpPr>
          <p:cNvPr id="723" name="bk object 723"/>
          <p:cNvSpPr/>
          <p:nvPr/>
        </p:nvSpPr>
        <p:spPr>
          <a:xfrm>
            <a:off x="13048865" y="1021238"/>
            <a:ext cx="144145" cy="102870"/>
          </a:xfrm>
          <a:custGeom>
            <a:avLst/>
            <a:gdLst/>
            <a:ahLst/>
            <a:cxnLst/>
            <a:rect l="l" t="t" r="r" b="b"/>
            <a:pathLst>
              <a:path w="144144" h="102869">
                <a:moveTo>
                  <a:pt x="128854" y="0"/>
                </a:moveTo>
                <a:lnTo>
                  <a:pt x="143865" y="69977"/>
                </a:lnTo>
                <a:lnTo>
                  <a:pt x="17906" y="102857"/>
                </a:lnTo>
                <a:lnTo>
                  <a:pt x="0" y="34251"/>
                </a:lnTo>
              </a:path>
            </a:pathLst>
          </a:custGeom>
          <a:ln w="3175">
            <a:solidFill>
              <a:srgbClr val="5C6F7C"/>
            </a:solidFill>
          </a:ln>
        </p:spPr>
        <p:txBody>
          <a:bodyPr wrap="square" lIns="0" tIns="0" rIns="0" bIns="0" rtlCol="0"/>
          <a:lstStyle/>
          <a:p>
            <a:endParaRPr/>
          </a:p>
        </p:txBody>
      </p:sp>
      <p:sp>
        <p:nvSpPr>
          <p:cNvPr id="724" name="bk object 724"/>
          <p:cNvSpPr/>
          <p:nvPr/>
        </p:nvSpPr>
        <p:spPr>
          <a:xfrm>
            <a:off x="13476814" y="5918272"/>
            <a:ext cx="127635" cy="88900"/>
          </a:xfrm>
          <a:custGeom>
            <a:avLst/>
            <a:gdLst/>
            <a:ahLst/>
            <a:cxnLst/>
            <a:rect l="l" t="t" r="r" b="b"/>
            <a:pathLst>
              <a:path w="127634" h="88900">
                <a:moveTo>
                  <a:pt x="0" y="75946"/>
                </a:moveTo>
                <a:lnTo>
                  <a:pt x="10617" y="0"/>
                </a:lnTo>
                <a:lnTo>
                  <a:pt x="127177" y="18034"/>
                </a:lnTo>
                <a:lnTo>
                  <a:pt x="119240" y="88455"/>
                </a:lnTo>
              </a:path>
            </a:pathLst>
          </a:custGeom>
          <a:ln w="3175">
            <a:solidFill>
              <a:srgbClr val="5C6F7C"/>
            </a:solidFill>
          </a:ln>
        </p:spPr>
        <p:txBody>
          <a:bodyPr wrap="square" lIns="0" tIns="0" rIns="0" bIns="0" rtlCol="0"/>
          <a:lstStyle/>
          <a:p>
            <a:endParaRPr/>
          </a:p>
        </p:txBody>
      </p:sp>
      <p:sp>
        <p:nvSpPr>
          <p:cNvPr id="725" name="bk object 725"/>
          <p:cNvSpPr/>
          <p:nvPr/>
        </p:nvSpPr>
        <p:spPr>
          <a:xfrm>
            <a:off x="11814405" y="5148242"/>
            <a:ext cx="24130" cy="131445"/>
          </a:xfrm>
          <a:custGeom>
            <a:avLst/>
            <a:gdLst/>
            <a:ahLst/>
            <a:cxnLst/>
            <a:rect l="l" t="t" r="r" b="b"/>
            <a:pathLst>
              <a:path w="24129" h="131445">
                <a:moveTo>
                  <a:pt x="23761" y="0"/>
                </a:moveTo>
                <a:lnTo>
                  <a:pt x="0" y="131013"/>
                </a:lnTo>
              </a:path>
            </a:pathLst>
          </a:custGeom>
          <a:ln w="3175">
            <a:solidFill>
              <a:srgbClr val="5C6F7C"/>
            </a:solidFill>
          </a:ln>
        </p:spPr>
        <p:txBody>
          <a:bodyPr wrap="square" lIns="0" tIns="0" rIns="0" bIns="0" rtlCol="0"/>
          <a:lstStyle/>
          <a:p>
            <a:endParaRPr/>
          </a:p>
        </p:txBody>
      </p:sp>
      <p:sp>
        <p:nvSpPr>
          <p:cNvPr id="726" name="bk object 726"/>
          <p:cNvSpPr/>
          <p:nvPr/>
        </p:nvSpPr>
        <p:spPr>
          <a:xfrm>
            <a:off x="11118298" y="7116568"/>
            <a:ext cx="19050" cy="108585"/>
          </a:xfrm>
          <a:custGeom>
            <a:avLst/>
            <a:gdLst/>
            <a:ahLst/>
            <a:cxnLst/>
            <a:rect l="l" t="t" r="r" b="b"/>
            <a:pathLst>
              <a:path w="19050" h="108584">
                <a:moveTo>
                  <a:pt x="19037" y="0"/>
                </a:moveTo>
                <a:lnTo>
                  <a:pt x="0" y="108318"/>
                </a:lnTo>
              </a:path>
            </a:pathLst>
          </a:custGeom>
          <a:ln w="3175">
            <a:solidFill>
              <a:srgbClr val="5C6F7C"/>
            </a:solidFill>
          </a:ln>
        </p:spPr>
        <p:txBody>
          <a:bodyPr wrap="square" lIns="0" tIns="0" rIns="0" bIns="0" rtlCol="0"/>
          <a:lstStyle/>
          <a:p>
            <a:endParaRPr/>
          </a:p>
        </p:txBody>
      </p:sp>
      <p:sp>
        <p:nvSpPr>
          <p:cNvPr id="727" name="bk object 727"/>
          <p:cNvSpPr/>
          <p:nvPr/>
        </p:nvSpPr>
        <p:spPr>
          <a:xfrm>
            <a:off x="12171455" y="5691291"/>
            <a:ext cx="172720" cy="15240"/>
          </a:xfrm>
          <a:custGeom>
            <a:avLst/>
            <a:gdLst/>
            <a:ahLst/>
            <a:cxnLst/>
            <a:rect l="l" t="t" r="r" b="b"/>
            <a:pathLst>
              <a:path w="172720" h="15239">
                <a:moveTo>
                  <a:pt x="0" y="0"/>
                </a:moveTo>
                <a:lnTo>
                  <a:pt x="172580" y="14757"/>
                </a:lnTo>
              </a:path>
            </a:pathLst>
          </a:custGeom>
          <a:ln w="3175">
            <a:solidFill>
              <a:srgbClr val="5C6F7C"/>
            </a:solidFill>
          </a:ln>
        </p:spPr>
        <p:txBody>
          <a:bodyPr wrap="square" lIns="0" tIns="0" rIns="0" bIns="0" rtlCol="0"/>
          <a:lstStyle/>
          <a:p>
            <a:endParaRPr/>
          </a:p>
        </p:txBody>
      </p:sp>
      <p:sp>
        <p:nvSpPr>
          <p:cNvPr id="728" name="bk object 728"/>
          <p:cNvSpPr/>
          <p:nvPr/>
        </p:nvSpPr>
        <p:spPr>
          <a:xfrm>
            <a:off x="12477147" y="4709156"/>
            <a:ext cx="8255" cy="90805"/>
          </a:xfrm>
          <a:custGeom>
            <a:avLst/>
            <a:gdLst/>
            <a:ahLst/>
            <a:cxnLst/>
            <a:rect l="l" t="t" r="r" b="b"/>
            <a:pathLst>
              <a:path w="8254" h="90804">
                <a:moveTo>
                  <a:pt x="3975" y="-1270"/>
                </a:moveTo>
                <a:lnTo>
                  <a:pt x="3975" y="91846"/>
                </a:lnTo>
              </a:path>
            </a:pathLst>
          </a:custGeom>
          <a:ln w="10490">
            <a:solidFill>
              <a:srgbClr val="5C6F7C"/>
            </a:solidFill>
          </a:ln>
        </p:spPr>
        <p:txBody>
          <a:bodyPr wrap="square" lIns="0" tIns="0" rIns="0" bIns="0" rtlCol="0"/>
          <a:lstStyle/>
          <a:p>
            <a:endParaRPr/>
          </a:p>
        </p:txBody>
      </p:sp>
      <p:sp>
        <p:nvSpPr>
          <p:cNvPr id="729" name="bk object 729"/>
          <p:cNvSpPr/>
          <p:nvPr/>
        </p:nvSpPr>
        <p:spPr>
          <a:xfrm>
            <a:off x="11138699" y="699498"/>
            <a:ext cx="579755" cy="74295"/>
          </a:xfrm>
          <a:custGeom>
            <a:avLst/>
            <a:gdLst/>
            <a:ahLst/>
            <a:cxnLst/>
            <a:rect l="l" t="t" r="r" b="b"/>
            <a:pathLst>
              <a:path w="579754" h="74295">
                <a:moveTo>
                  <a:pt x="579501" y="11061"/>
                </a:moveTo>
                <a:lnTo>
                  <a:pt x="566635" y="73761"/>
                </a:lnTo>
                <a:lnTo>
                  <a:pt x="281266" y="62077"/>
                </a:lnTo>
                <a:lnTo>
                  <a:pt x="0" y="0"/>
                </a:lnTo>
              </a:path>
            </a:pathLst>
          </a:custGeom>
          <a:ln w="3175">
            <a:solidFill>
              <a:srgbClr val="5C6F7C"/>
            </a:solidFill>
          </a:ln>
        </p:spPr>
        <p:txBody>
          <a:bodyPr wrap="square" lIns="0" tIns="0" rIns="0" bIns="0" rtlCol="0"/>
          <a:lstStyle/>
          <a:p>
            <a:endParaRPr/>
          </a:p>
        </p:txBody>
      </p:sp>
      <p:sp>
        <p:nvSpPr>
          <p:cNvPr id="730" name="bk object 730"/>
          <p:cNvSpPr/>
          <p:nvPr/>
        </p:nvSpPr>
        <p:spPr>
          <a:xfrm>
            <a:off x="12546750" y="1042759"/>
            <a:ext cx="68580" cy="21590"/>
          </a:xfrm>
          <a:custGeom>
            <a:avLst/>
            <a:gdLst/>
            <a:ahLst/>
            <a:cxnLst/>
            <a:rect l="l" t="t" r="r" b="b"/>
            <a:pathLst>
              <a:path w="68579" h="21590">
                <a:moveTo>
                  <a:pt x="0" y="21577"/>
                </a:moveTo>
                <a:lnTo>
                  <a:pt x="68580" y="0"/>
                </a:lnTo>
              </a:path>
            </a:pathLst>
          </a:custGeom>
          <a:ln w="3175">
            <a:solidFill>
              <a:srgbClr val="5C6F7C"/>
            </a:solidFill>
          </a:ln>
        </p:spPr>
        <p:txBody>
          <a:bodyPr wrap="square" lIns="0" tIns="0" rIns="0" bIns="0" rtlCol="0"/>
          <a:lstStyle/>
          <a:p>
            <a:endParaRPr/>
          </a:p>
        </p:txBody>
      </p:sp>
      <p:sp>
        <p:nvSpPr>
          <p:cNvPr id="731" name="bk object 731"/>
          <p:cNvSpPr/>
          <p:nvPr/>
        </p:nvSpPr>
        <p:spPr>
          <a:xfrm>
            <a:off x="9472455" y="1637281"/>
            <a:ext cx="12065" cy="61594"/>
          </a:xfrm>
          <a:custGeom>
            <a:avLst/>
            <a:gdLst/>
            <a:ahLst/>
            <a:cxnLst/>
            <a:rect l="l" t="t" r="r" b="b"/>
            <a:pathLst>
              <a:path w="12065" h="61594">
                <a:moveTo>
                  <a:pt x="11760" y="0"/>
                </a:moveTo>
                <a:lnTo>
                  <a:pt x="0" y="61556"/>
                </a:lnTo>
              </a:path>
            </a:pathLst>
          </a:custGeom>
          <a:ln w="3175">
            <a:solidFill>
              <a:srgbClr val="5C6F7C"/>
            </a:solidFill>
          </a:ln>
        </p:spPr>
        <p:txBody>
          <a:bodyPr wrap="square" lIns="0" tIns="0" rIns="0" bIns="0" rtlCol="0"/>
          <a:lstStyle/>
          <a:p>
            <a:endParaRPr/>
          </a:p>
        </p:txBody>
      </p:sp>
      <p:sp>
        <p:nvSpPr>
          <p:cNvPr id="732" name="bk object 732"/>
          <p:cNvSpPr/>
          <p:nvPr/>
        </p:nvSpPr>
        <p:spPr>
          <a:xfrm>
            <a:off x="12272718" y="6254531"/>
            <a:ext cx="22860" cy="219710"/>
          </a:xfrm>
          <a:custGeom>
            <a:avLst/>
            <a:gdLst/>
            <a:ahLst/>
            <a:cxnLst/>
            <a:rect l="l" t="t" r="r" b="b"/>
            <a:pathLst>
              <a:path w="22859" h="219710">
                <a:moveTo>
                  <a:pt x="22313" y="0"/>
                </a:moveTo>
                <a:lnTo>
                  <a:pt x="0" y="219532"/>
                </a:lnTo>
              </a:path>
            </a:pathLst>
          </a:custGeom>
          <a:ln w="3175">
            <a:solidFill>
              <a:srgbClr val="5C6F7C"/>
            </a:solidFill>
          </a:ln>
        </p:spPr>
        <p:txBody>
          <a:bodyPr wrap="square" lIns="0" tIns="0" rIns="0" bIns="0" rtlCol="0"/>
          <a:lstStyle/>
          <a:p>
            <a:endParaRPr/>
          </a:p>
        </p:txBody>
      </p:sp>
      <p:sp>
        <p:nvSpPr>
          <p:cNvPr id="733" name="bk object 733"/>
          <p:cNvSpPr/>
          <p:nvPr/>
        </p:nvSpPr>
        <p:spPr>
          <a:xfrm>
            <a:off x="12857960" y="6107886"/>
            <a:ext cx="125095" cy="66675"/>
          </a:xfrm>
          <a:custGeom>
            <a:avLst/>
            <a:gdLst/>
            <a:ahLst/>
            <a:cxnLst/>
            <a:rect l="l" t="t" r="r" b="b"/>
            <a:pathLst>
              <a:path w="125095" h="66675">
                <a:moveTo>
                  <a:pt x="1168" y="0"/>
                </a:moveTo>
                <a:lnTo>
                  <a:pt x="0" y="52285"/>
                </a:lnTo>
                <a:lnTo>
                  <a:pt x="125069" y="66319"/>
                </a:lnTo>
              </a:path>
            </a:pathLst>
          </a:custGeom>
          <a:ln w="3175">
            <a:solidFill>
              <a:srgbClr val="5C6F7C"/>
            </a:solidFill>
          </a:ln>
        </p:spPr>
        <p:txBody>
          <a:bodyPr wrap="square" lIns="0" tIns="0" rIns="0" bIns="0" rtlCol="0"/>
          <a:lstStyle/>
          <a:p>
            <a:endParaRPr/>
          </a:p>
        </p:txBody>
      </p:sp>
      <p:sp>
        <p:nvSpPr>
          <p:cNvPr id="734" name="bk object 734"/>
          <p:cNvSpPr/>
          <p:nvPr/>
        </p:nvSpPr>
        <p:spPr>
          <a:xfrm>
            <a:off x="10927488" y="640071"/>
            <a:ext cx="211454" cy="59690"/>
          </a:xfrm>
          <a:custGeom>
            <a:avLst/>
            <a:gdLst/>
            <a:ahLst/>
            <a:cxnLst/>
            <a:rect l="l" t="t" r="r" b="b"/>
            <a:pathLst>
              <a:path w="211454" h="59690">
                <a:moveTo>
                  <a:pt x="0" y="0"/>
                </a:moveTo>
                <a:lnTo>
                  <a:pt x="211213" y="59436"/>
                </a:lnTo>
              </a:path>
            </a:pathLst>
          </a:custGeom>
          <a:ln w="3175">
            <a:solidFill>
              <a:srgbClr val="5C6F7C"/>
            </a:solidFill>
          </a:ln>
        </p:spPr>
        <p:txBody>
          <a:bodyPr wrap="square" lIns="0" tIns="0" rIns="0" bIns="0" rtlCol="0"/>
          <a:lstStyle/>
          <a:p>
            <a:endParaRPr/>
          </a:p>
        </p:txBody>
      </p:sp>
      <p:sp>
        <p:nvSpPr>
          <p:cNvPr id="735" name="bk object 735"/>
          <p:cNvSpPr/>
          <p:nvPr/>
        </p:nvSpPr>
        <p:spPr>
          <a:xfrm>
            <a:off x="9499466" y="1410826"/>
            <a:ext cx="20320" cy="134620"/>
          </a:xfrm>
          <a:custGeom>
            <a:avLst/>
            <a:gdLst/>
            <a:ahLst/>
            <a:cxnLst/>
            <a:rect l="l" t="t" r="r" b="b"/>
            <a:pathLst>
              <a:path w="20320" h="134619">
                <a:moveTo>
                  <a:pt x="20256" y="0"/>
                </a:moveTo>
                <a:lnTo>
                  <a:pt x="14160" y="41541"/>
                </a:lnTo>
                <a:lnTo>
                  <a:pt x="0" y="134010"/>
                </a:lnTo>
              </a:path>
            </a:pathLst>
          </a:custGeom>
          <a:ln w="3175">
            <a:solidFill>
              <a:srgbClr val="5C6F7C"/>
            </a:solidFill>
          </a:ln>
        </p:spPr>
        <p:txBody>
          <a:bodyPr wrap="square" lIns="0" tIns="0" rIns="0" bIns="0" rtlCol="0"/>
          <a:lstStyle/>
          <a:p>
            <a:endParaRPr/>
          </a:p>
        </p:txBody>
      </p:sp>
      <p:sp>
        <p:nvSpPr>
          <p:cNvPr id="736" name="bk object 736"/>
          <p:cNvSpPr/>
          <p:nvPr/>
        </p:nvSpPr>
        <p:spPr>
          <a:xfrm>
            <a:off x="11954302" y="7254061"/>
            <a:ext cx="38100" cy="53975"/>
          </a:xfrm>
          <a:custGeom>
            <a:avLst/>
            <a:gdLst/>
            <a:ahLst/>
            <a:cxnLst/>
            <a:rect l="l" t="t" r="r" b="b"/>
            <a:pathLst>
              <a:path w="38100" h="53975">
                <a:moveTo>
                  <a:pt x="0" y="0"/>
                </a:moveTo>
                <a:lnTo>
                  <a:pt x="18897" y="4483"/>
                </a:lnTo>
                <a:lnTo>
                  <a:pt x="37807" y="25920"/>
                </a:lnTo>
                <a:lnTo>
                  <a:pt x="32778" y="53390"/>
                </a:lnTo>
              </a:path>
            </a:pathLst>
          </a:custGeom>
          <a:ln w="3175">
            <a:solidFill>
              <a:srgbClr val="5C6F7C"/>
            </a:solidFill>
          </a:ln>
        </p:spPr>
        <p:txBody>
          <a:bodyPr wrap="square" lIns="0" tIns="0" rIns="0" bIns="0" rtlCol="0"/>
          <a:lstStyle/>
          <a:p>
            <a:endParaRPr/>
          </a:p>
        </p:txBody>
      </p:sp>
      <p:sp>
        <p:nvSpPr>
          <p:cNvPr id="737" name="bk object 737"/>
          <p:cNvSpPr/>
          <p:nvPr/>
        </p:nvSpPr>
        <p:spPr>
          <a:xfrm>
            <a:off x="9893526" y="9574289"/>
            <a:ext cx="567055" cy="15875"/>
          </a:xfrm>
          <a:custGeom>
            <a:avLst/>
            <a:gdLst/>
            <a:ahLst/>
            <a:cxnLst/>
            <a:rect l="l" t="t" r="r" b="b"/>
            <a:pathLst>
              <a:path w="567054" h="15875">
                <a:moveTo>
                  <a:pt x="566889" y="15468"/>
                </a:moveTo>
                <a:lnTo>
                  <a:pt x="435114" y="6197"/>
                </a:lnTo>
                <a:lnTo>
                  <a:pt x="245198" y="0"/>
                </a:lnTo>
                <a:lnTo>
                  <a:pt x="72237" y="3340"/>
                </a:lnTo>
                <a:lnTo>
                  <a:pt x="0" y="9029"/>
                </a:lnTo>
              </a:path>
            </a:pathLst>
          </a:custGeom>
          <a:ln w="3175">
            <a:solidFill>
              <a:srgbClr val="5C6F7C"/>
            </a:solidFill>
          </a:ln>
        </p:spPr>
        <p:txBody>
          <a:bodyPr wrap="square" lIns="0" tIns="0" rIns="0" bIns="0" rtlCol="0"/>
          <a:lstStyle/>
          <a:p>
            <a:endParaRPr/>
          </a:p>
        </p:txBody>
      </p:sp>
      <p:sp>
        <p:nvSpPr>
          <p:cNvPr id="738" name="bk object 738"/>
          <p:cNvSpPr/>
          <p:nvPr/>
        </p:nvSpPr>
        <p:spPr>
          <a:xfrm>
            <a:off x="10266505" y="8742583"/>
            <a:ext cx="1216025" cy="456565"/>
          </a:xfrm>
          <a:custGeom>
            <a:avLst/>
            <a:gdLst/>
            <a:ahLst/>
            <a:cxnLst/>
            <a:rect l="l" t="t" r="r" b="b"/>
            <a:pathLst>
              <a:path w="1216025" h="456565">
                <a:moveTo>
                  <a:pt x="40081" y="0"/>
                </a:moveTo>
                <a:lnTo>
                  <a:pt x="0" y="338327"/>
                </a:lnTo>
                <a:lnTo>
                  <a:pt x="1107630" y="456120"/>
                </a:lnTo>
                <a:lnTo>
                  <a:pt x="1117079" y="368363"/>
                </a:lnTo>
                <a:lnTo>
                  <a:pt x="1211803" y="368363"/>
                </a:lnTo>
                <a:lnTo>
                  <a:pt x="1123365" y="115100"/>
                </a:lnTo>
                <a:lnTo>
                  <a:pt x="40081" y="0"/>
                </a:lnTo>
                <a:close/>
              </a:path>
              <a:path w="1216025" h="456565">
                <a:moveTo>
                  <a:pt x="1211803" y="368363"/>
                </a:moveTo>
                <a:lnTo>
                  <a:pt x="1117079" y="368363"/>
                </a:lnTo>
                <a:lnTo>
                  <a:pt x="1215923" y="380161"/>
                </a:lnTo>
                <a:lnTo>
                  <a:pt x="1211803" y="368363"/>
                </a:lnTo>
                <a:close/>
              </a:path>
            </a:pathLst>
          </a:custGeom>
          <a:solidFill>
            <a:srgbClr val="F2E6D5"/>
          </a:solidFill>
        </p:spPr>
        <p:txBody>
          <a:bodyPr wrap="square" lIns="0" tIns="0" rIns="0" bIns="0" rtlCol="0"/>
          <a:lstStyle/>
          <a:p>
            <a:endParaRPr/>
          </a:p>
        </p:txBody>
      </p:sp>
      <p:sp>
        <p:nvSpPr>
          <p:cNvPr id="739" name="bk object 739"/>
          <p:cNvSpPr/>
          <p:nvPr/>
        </p:nvSpPr>
        <p:spPr>
          <a:xfrm>
            <a:off x="11499318" y="8846953"/>
            <a:ext cx="430530" cy="250190"/>
          </a:xfrm>
          <a:custGeom>
            <a:avLst/>
            <a:gdLst/>
            <a:ahLst/>
            <a:cxnLst/>
            <a:rect l="l" t="t" r="r" b="b"/>
            <a:pathLst>
              <a:path w="430529" h="250190">
                <a:moveTo>
                  <a:pt x="287735" y="168668"/>
                </a:moveTo>
                <a:lnTo>
                  <a:pt x="94183" y="168668"/>
                </a:lnTo>
                <a:lnTo>
                  <a:pt x="135953" y="249986"/>
                </a:lnTo>
                <a:lnTo>
                  <a:pt x="287735" y="168668"/>
                </a:lnTo>
                <a:close/>
              </a:path>
              <a:path w="430529" h="250190">
                <a:moveTo>
                  <a:pt x="63015" y="180446"/>
                </a:moveTo>
                <a:lnTo>
                  <a:pt x="62356" y="180695"/>
                </a:lnTo>
                <a:lnTo>
                  <a:pt x="85420" y="244601"/>
                </a:lnTo>
                <a:lnTo>
                  <a:pt x="63015" y="180446"/>
                </a:lnTo>
                <a:close/>
              </a:path>
              <a:path w="430529" h="250190">
                <a:moveTo>
                  <a:pt x="0" y="0"/>
                </a:moveTo>
                <a:lnTo>
                  <a:pt x="63015" y="180446"/>
                </a:lnTo>
                <a:lnTo>
                  <a:pt x="94183" y="168668"/>
                </a:lnTo>
                <a:lnTo>
                  <a:pt x="287735" y="168668"/>
                </a:lnTo>
                <a:lnTo>
                  <a:pt x="430225" y="92328"/>
                </a:lnTo>
                <a:lnTo>
                  <a:pt x="396494" y="31178"/>
                </a:lnTo>
                <a:lnTo>
                  <a:pt x="0" y="0"/>
                </a:lnTo>
                <a:close/>
              </a:path>
            </a:pathLst>
          </a:custGeom>
          <a:solidFill>
            <a:srgbClr val="F2E6D5"/>
          </a:solidFill>
        </p:spPr>
        <p:txBody>
          <a:bodyPr wrap="square" lIns="0" tIns="0" rIns="0" bIns="0" rtlCol="0"/>
          <a:lstStyle/>
          <a:p>
            <a:endParaRPr/>
          </a:p>
        </p:txBody>
      </p:sp>
      <p:sp>
        <p:nvSpPr>
          <p:cNvPr id="740" name="bk object 740"/>
          <p:cNvSpPr/>
          <p:nvPr/>
        </p:nvSpPr>
        <p:spPr>
          <a:xfrm>
            <a:off x="9682378" y="6063847"/>
            <a:ext cx="950594" cy="661035"/>
          </a:xfrm>
          <a:custGeom>
            <a:avLst/>
            <a:gdLst/>
            <a:ahLst/>
            <a:cxnLst/>
            <a:rect l="l" t="t" r="r" b="b"/>
            <a:pathLst>
              <a:path w="950595" h="661034">
                <a:moveTo>
                  <a:pt x="25095" y="0"/>
                </a:moveTo>
                <a:lnTo>
                  <a:pt x="17678" y="30505"/>
                </a:lnTo>
                <a:lnTo>
                  <a:pt x="0" y="145770"/>
                </a:lnTo>
                <a:lnTo>
                  <a:pt x="216331" y="180555"/>
                </a:lnTo>
                <a:lnTo>
                  <a:pt x="158495" y="540423"/>
                </a:lnTo>
                <a:lnTo>
                  <a:pt x="763612" y="639851"/>
                </a:lnTo>
                <a:lnTo>
                  <a:pt x="848563" y="660654"/>
                </a:lnTo>
                <a:lnTo>
                  <a:pt x="950442" y="284594"/>
                </a:lnTo>
                <a:lnTo>
                  <a:pt x="472566" y="177926"/>
                </a:lnTo>
                <a:lnTo>
                  <a:pt x="495160" y="77177"/>
                </a:lnTo>
                <a:lnTo>
                  <a:pt x="461403" y="72593"/>
                </a:lnTo>
                <a:lnTo>
                  <a:pt x="137604" y="19723"/>
                </a:lnTo>
                <a:lnTo>
                  <a:pt x="85013" y="6095"/>
                </a:lnTo>
                <a:lnTo>
                  <a:pt x="25095" y="0"/>
                </a:lnTo>
                <a:close/>
              </a:path>
            </a:pathLst>
          </a:custGeom>
          <a:solidFill>
            <a:srgbClr val="F2E6D5"/>
          </a:solidFill>
        </p:spPr>
        <p:txBody>
          <a:bodyPr wrap="square" lIns="0" tIns="0" rIns="0" bIns="0" rtlCol="0"/>
          <a:lstStyle/>
          <a:p>
            <a:endParaRPr/>
          </a:p>
        </p:txBody>
      </p:sp>
      <p:sp>
        <p:nvSpPr>
          <p:cNvPr id="741" name="bk object 741"/>
          <p:cNvSpPr/>
          <p:nvPr/>
        </p:nvSpPr>
        <p:spPr>
          <a:xfrm>
            <a:off x="10266505" y="8742583"/>
            <a:ext cx="1216025" cy="456565"/>
          </a:xfrm>
          <a:custGeom>
            <a:avLst/>
            <a:gdLst/>
            <a:ahLst/>
            <a:cxnLst/>
            <a:rect l="l" t="t" r="r" b="b"/>
            <a:pathLst>
              <a:path w="1216025" h="456565">
                <a:moveTo>
                  <a:pt x="1123365" y="115100"/>
                </a:moveTo>
                <a:lnTo>
                  <a:pt x="40081" y="0"/>
                </a:lnTo>
                <a:lnTo>
                  <a:pt x="0" y="338327"/>
                </a:lnTo>
                <a:lnTo>
                  <a:pt x="395490" y="381927"/>
                </a:lnTo>
                <a:lnTo>
                  <a:pt x="1107630" y="456120"/>
                </a:lnTo>
                <a:lnTo>
                  <a:pt x="1117079" y="368363"/>
                </a:lnTo>
                <a:lnTo>
                  <a:pt x="1215923" y="380161"/>
                </a:lnTo>
              </a:path>
            </a:pathLst>
          </a:custGeom>
          <a:ln w="3175">
            <a:solidFill>
              <a:srgbClr val="5C6F7C"/>
            </a:solidFill>
          </a:ln>
        </p:spPr>
        <p:txBody>
          <a:bodyPr wrap="square" lIns="0" tIns="0" rIns="0" bIns="0" rtlCol="0"/>
          <a:lstStyle/>
          <a:p>
            <a:endParaRPr/>
          </a:p>
        </p:txBody>
      </p:sp>
      <p:sp>
        <p:nvSpPr>
          <p:cNvPr id="742" name="bk object 742"/>
          <p:cNvSpPr/>
          <p:nvPr/>
        </p:nvSpPr>
        <p:spPr>
          <a:xfrm>
            <a:off x="11499318" y="8846953"/>
            <a:ext cx="430530" cy="250190"/>
          </a:xfrm>
          <a:custGeom>
            <a:avLst/>
            <a:gdLst/>
            <a:ahLst/>
            <a:cxnLst/>
            <a:rect l="l" t="t" r="r" b="b"/>
            <a:pathLst>
              <a:path w="430529" h="250190">
                <a:moveTo>
                  <a:pt x="85420" y="244601"/>
                </a:moveTo>
                <a:lnTo>
                  <a:pt x="62356" y="180695"/>
                </a:lnTo>
                <a:lnTo>
                  <a:pt x="94183" y="168668"/>
                </a:lnTo>
                <a:lnTo>
                  <a:pt x="135953" y="249986"/>
                </a:lnTo>
                <a:lnTo>
                  <a:pt x="430225" y="92328"/>
                </a:lnTo>
                <a:lnTo>
                  <a:pt x="396494" y="31178"/>
                </a:lnTo>
                <a:lnTo>
                  <a:pt x="0" y="0"/>
                </a:lnTo>
              </a:path>
            </a:pathLst>
          </a:custGeom>
          <a:ln w="3175">
            <a:solidFill>
              <a:srgbClr val="5C6F7C"/>
            </a:solidFill>
          </a:ln>
        </p:spPr>
        <p:txBody>
          <a:bodyPr wrap="square" lIns="0" tIns="0" rIns="0" bIns="0" rtlCol="0"/>
          <a:lstStyle/>
          <a:p>
            <a:endParaRPr/>
          </a:p>
        </p:txBody>
      </p:sp>
      <p:sp>
        <p:nvSpPr>
          <p:cNvPr id="743" name="bk object 743"/>
          <p:cNvSpPr/>
          <p:nvPr/>
        </p:nvSpPr>
        <p:spPr>
          <a:xfrm>
            <a:off x="9682378" y="6063847"/>
            <a:ext cx="950594" cy="661035"/>
          </a:xfrm>
          <a:custGeom>
            <a:avLst/>
            <a:gdLst/>
            <a:ahLst/>
            <a:cxnLst/>
            <a:rect l="l" t="t" r="r" b="b"/>
            <a:pathLst>
              <a:path w="950595" h="661034">
                <a:moveTo>
                  <a:pt x="950442" y="284594"/>
                </a:moveTo>
                <a:lnTo>
                  <a:pt x="918006" y="404456"/>
                </a:lnTo>
                <a:lnTo>
                  <a:pt x="880160" y="544131"/>
                </a:lnTo>
                <a:lnTo>
                  <a:pt x="848563" y="660654"/>
                </a:lnTo>
                <a:lnTo>
                  <a:pt x="763612" y="639851"/>
                </a:lnTo>
                <a:lnTo>
                  <a:pt x="158495" y="540423"/>
                </a:lnTo>
                <a:lnTo>
                  <a:pt x="160058" y="530720"/>
                </a:lnTo>
                <a:lnTo>
                  <a:pt x="216331" y="180555"/>
                </a:lnTo>
                <a:lnTo>
                  <a:pt x="112356" y="163829"/>
                </a:lnTo>
                <a:lnTo>
                  <a:pt x="8623" y="147167"/>
                </a:lnTo>
                <a:lnTo>
                  <a:pt x="0" y="145770"/>
                </a:lnTo>
                <a:lnTo>
                  <a:pt x="17678" y="30505"/>
                </a:lnTo>
                <a:lnTo>
                  <a:pt x="25095" y="0"/>
                </a:lnTo>
                <a:lnTo>
                  <a:pt x="85013" y="6095"/>
                </a:lnTo>
                <a:lnTo>
                  <a:pt x="137604" y="19723"/>
                </a:lnTo>
                <a:lnTo>
                  <a:pt x="461403" y="72593"/>
                </a:lnTo>
                <a:lnTo>
                  <a:pt x="495160" y="77177"/>
                </a:lnTo>
                <a:lnTo>
                  <a:pt x="472566" y="177926"/>
                </a:lnTo>
                <a:lnTo>
                  <a:pt x="950442" y="284594"/>
                </a:lnTo>
                <a:close/>
              </a:path>
            </a:pathLst>
          </a:custGeom>
          <a:ln w="3175">
            <a:solidFill>
              <a:srgbClr val="5C6F7C"/>
            </a:solidFill>
          </a:ln>
        </p:spPr>
        <p:txBody>
          <a:bodyPr wrap="square" lIns="0" tIns="0" rIns="0" bIns="0" rtlCol="0"/>
          <a:lstStyle/>
          <a:p>
            <a:endParaRPr/>
          </a:p>
        </p:txBody>
      </p:sp>
      <p:sp>
        <p:nvSpPr>
          <p:cNvPr id="744" name="bk object 744"/>
          <p:cNvSpPr/>
          <p:nvPr/>
        </p:nvSpPr>
        <p:spPr>
          <a:xfrm>
            <a:off x="13663792" y="203536"/>
            <a:ext cx="50165" cy="125095"/>
          </a:xfrm>
          <a:custGeom>
            <a:avLst/>
            <a:gdLst/>
            <a:ahLst/>
            <a:cxnLst/>
            <a:rect l="l" t="t" r="r" b="b"/>
            <a:pathLst>
              <a:path w="50165" h="125095">
                <a:moveTo>
                  <a:pt x="48640" y="89268"/>
                </a:moveTo>
                <a:lnTo>
                  <a:pt x="37845" y="37172"/>
                </a:lnTo>
                <a:lnTo>
                  <a:pt x="29489" y="9042"/>
                </a:lnTo>
                <a:lnTo>
                  <a:pt x="22517" y="2324"/>
                </a:lnTo>
                <a:lnTo>
                  <a:pt x="13373" y="0"/>
                </a:lnTo>
                <a:lnTo>
                  <a:pt x="4737" y="4063"/>
                </a:lnTo>
                <a:lnTo>
                  <a:pt x="888" y="10464"/>
                </a:lnTo>
                <a:lnTo>
                  <a:pt x="0" y="19240"/>
                </a:lnTo>
                <a:lnTo>
                  <a:pt x="4686" y="42265"/>
                </a:lnTo>
                <a:lnTo>
                  <a:pt x="15646" y="96469"/>
                </a:lnTo>
                <a:lnTo>
                  <a:pt x="23964" y="119278"/>
                </a:lnTo>
                <a:lnTo>
                  <a:pt x="34010" y="124752"/>
                </a:lnTo>
                <a:lnTo>
                  <a:pt x="43954" y="119659"/>
                </a:lnTo>
                <a:lnTo>
                  <a:pt x="49961" y="107314"/>
                </a:lnTo>
                <a:lnTo>
                  <a:pt x="48640" y="89268"/>
                </a:lnTo>
              </a:path>
            </a:pathLst>
          </a:custGeom>
          <a:ln w="3175">
            <a:solidFill>
              <a:srgbClr val="5C6F7C"/>
            </a:solidFill>
          </a:ln>
        </p:spPr>
        <p:txBody>
          <a:bodyPr wrap="square" lIns="0" tIns="0" rIns="0" bIns="0" rtlCol="0"/>
          <a:lstStyle/>
          <a:p>
            <a:endParaRPr/>
          </a:p>
        </p:txBody>
      </p:sp>
      <p:sp>
        <p:nvSpPr>
          <p:cNvPr id="745" name="bk object 745"/>
          <p:cNvSpPr/>
          <p:nvPr/>
        </p:nvSpPr>
        <p:spPr>
          <a:xfrm>
            <a:off x="13417486" y="503232"/>
            <a:ext cx="160655" cy="59690"/>
          </a:xfrm>
          <a:custGeom>
            <a:avLst/>
            <a:gdLst/>
            <a:ahLst/>
            <a:cxnLst/>
            <a:rect l="l" t="t" r="r" b="b"/>
            <a:pathLst>
              <a:path w="160655" h="59690">
                <a:moveTo>
                  <a:pt x="127317" y="165"/>
                </a:moveTo>
                <a:lnTo>
                  <a:pt x="143446" y="0"/>
                </a:lnTo>
                <a:lnTo>
                  <a:pt x="154622" y="3822"/>
                </a:lnTo>
                <a:lnTo>
                  <a:pt x="160134" y="13195"/>
                </a:lnTo>
                <a:lnTo>
                  <a:pt x="159715" y="18084"/>
                </a:lnTo>
                <a:lnTo>
                  <a:pt x="149961" y="29705"/>
                </a:lnTo>
                <a:lnTo>
                  <a:pt x="135775" y="34328"/>
                </a:lnTo>
                <a:lnTo>
                  <a:pt x="82842" y="45847"/>
                </a:lnTo>
                <a:lnTo>
                  <a:pt x="19265" y="59105"/>
                </a:lnTo>
                <a:lnTo>
                  <a:pt x="9042" y="56324"/>
                </a:lnTo>
                <a:lnTo>
                  <a:pt x="0" y="48285"/>
                </a:lnTo>
                <a:lnTo>
                  <a:pt x="2819" y="38620"/>
                </a:lnTo>
                <a:lnTo>
                  <a:pt x="10985" y="33540"/>
                </a:lnTo>
                <a:lnTo>
                  <a:pt x="73444" y="14033"/>
                </a:lnTo>
                <a:lnTo>
                  <a:pt x="127317" y="165"/>
                </a:lnTo>
              </a:path>
            </a:pathLst>
          </a:custGeom>
          <a:ln w="3175">
            <a:solidFill>
              <a:srgbClr val="5C6F7C"/>
            </a:solidFill>
          </a:ln>
        </p:spPr>
        <p:txBody>
          <a:bodyPr wrap="square" lIns="0" tIns="0" rIns="0" bIns="0" rtlCol="0"/>
          <a:lstStyle/>
          <a:p>
            <a:endParaRPr/>
          </a:p>
        </p:txBody>
      </p:sp>
      <p:sp>
        <p:nvSpPr>
          <p:cNvPr id="746" name="bk object 746"/>
          <p:cNvSpPr/>
          <p:nvPr/>
        </p:nvSpPr>
        <p:spPr>
          <a:xfrm>
            <a:off x="8821548" y="591274"/>
            <a:ext cx="57150" cy="36195"/>
          </a:xfrm>
          <a:custGeom>
            <a:avLst/>
            <a:gdLst/>
            <a:ahLst/>
            <a:cxnLst/>
            <a:rect l="l" t="t" r="r" b="b"/>
            <a:pathLst>
              <a:path w="57150" h="36195">
                <a:moveTo>
                  <a:pt x="43815" y="34391"/>
                </a:moveTo>
                <a:lnTo>
                  <a:pt x="54140" y="27139"/>
                </a:lnTo>
                <a:lnTo>
                  <a:pt x="56781" y="21869"/>
                </a:lnTo>
                <a:lnTo>
                  <a:pt x="53327" y="9778"/>
                </a:lnTo>
                <a:lnTo>
                  <a:pt x="43459" y="3416"/>
                </a:lnTo>
                <a:lnTo>
                  <a:pt x="1536" y="0"/>
                </a:lnTo>
                <a:lnTo>
                  <a:pt x="0" y="35585"/>
                </a:lnTo>
                <a:lnTo>
                  <a:pt x="43815" y="34391"/>
                </a:lnTo>
              </a:path>
            </a:pathLst>
          </a:custGeom>
          <a:ln w="3175">
            <a:solidFill>
              <a:srgbClr val="5C6F7C"/>
            </a:solidFill>
          </a:ln>
        </p:spPr>
        <p:txBody>
          <a:bodyPr wrap="square" lIns="0" tIns="0" rIns="0" bIns="0" rtlCol="0"/>
          <a:lstStyle/>
          <a:p>
            <a:endParaRPr/>
          </a:p>
        </p:txBody>
      </p:sp>
      <p:sp>
        <p:nvSpPr>
          <p:cNvPr id="747" name="bk object 747"/>
          <p:cNvSpPr/>
          <p:nvPr/>
        </p:nvSpPr>
        <p:spPr>
          <a:xfrm>
            <a:off x="10181212" y="678270"/>
            <a:ext cx="141605" cy="52069"/>
          </a:xfrm>
          <a:custGeom>
            <a:avLst/>
            <a:gdLst/>
            <a:ahLst/>
            <a:cxnLst/>
            <a:rect l="l" t="t" r="r" b="b"/>
            <a:pathLst>
              <a:path w="141604" h="52070">
                <a:moveTo>
                  <a:pt x="16967" y="0"/>
                </a:moveTo>
                <a:lnTo>
                  <a:pt x="6273" y="6311"/>
                </a:lnTo>
                <a:lnTo>
                  <a:pt x="0" y="14071"/>
                </a:lnTo>
                <a:lnTo>
                  <a:pt x="1663" y="28181"/>
                </a:lnTo>
                <a:lnTo>
                  <a:pt x="13449" y="38239"/>
                </a:lnTo>
                <a:lnTo>
                  <a:pt x="113652" y="51866"/>
                </a:lnTo>
                <a:lnTo>
                  <a:pt x="130924" y="49961"/>
                </a:lnTo>
                <a:lnTo>
                  <a:pt x="141262" y="39268"/>
                </a:lnTo>
                <a:lnTo>
                  <a:pt x="136055" y="23355"/>
                </a:lnTo>
                <a:lnTo>
                  <a:pt x="122605" y="15214"/>
                </a:lnTo>
                <a:lnTo>
                  <a:pt x="16967" y="0"/>
                </a:lnTo>
              </a:path>
            </a:pathLst>
          </a:custGeom>
          <a:ln w="3175">
            <a:solidFill>
              <a:srgbClr val="5C6F7C"/>
            </a:solidFill>
          </a:ln>
        </p:spPr>
        <p:txBody>
          <a:bodyPr wrap="square" lIns="0" tIns="0" rIns="0" bIns="0" rtlCol="0"/>
          <a:lstStyle/>
          <a:p>
            <a:endParaRPr/>
          </a:p>
        </p:txBody>
      </p:sp>
      <p:sp>
        <p:nvSpPr>
          <p:cNvPr id="748" name="bk object 748"/>
          <p:cNvSpPr/>
          <p:nvPr/>
        </p:nvSpPr>
        <p:spPr>
          <a:xfrm>
            <a:off x="10568548" y="749124"/>
            <a:ext cx="176022" cy="70840"/>
          </a:xfrm>
          <a:prstGeom prst="rect">
            <a:avLst/>
          </a:prstGeom>
          <a:blipFill>
            <a:blip r:embed="rId67" cstate="print"/>
            <a:stretch>
              <a:fillRect/>
            </a:stretch>
          </a:blipFill>
        </p:spPr>
        <p:txBody>
          <a:bodyPr wrap="square" lIns="0" tIns="0" rIns="0" bIns="0" rtlCol="0"/>
          <a:lstStyle/>
          <a:p>
            <a:endParaRPr/>
          </a:p>
        </p:txBody>
      </p:sp>
      <p:sp>
        <p:nvSpPr>
          <p:cNvPr id="749" name="bk object 749"/>
          <p:cNvSpPr/>
          <p:nvPr/>
        </p:nvSpPr>
        <p:spPr>
          <a:xfrm>
            <a:off x="9245986" y="9535117"/>
            <a:ext cx="96520" cy="23495"/>
          </a:xfrm>
          <a:custGeom>
            <a:avLst/>
            <a:gdLst/>
            <a:ahLst/>
            <a:cxnLst/>
            <a:rect l="l" t="t" r="r" b="b"/>
            <a:pathLst>
              <a:path w="96520" h="23495">
                <a:moveTo>
                  <a:pt x="17678" y="8242"/>
                </a:moveTo>
                <a:lnTo>
                  <a:pt x="4140" y="11188"/>
                </a:lnTo>
                <a:lnTo>
                  <a:pt x="0" y="16459"/>
                </a:lnTo>
                <a:lnTo>
                  <a:pt x="2857" y="21145"/>
                </a:lnTo>
                <a:lnTo>
                  <a:pt x="13284" y="22898"/>
                </a:lnTo>
                <a:lnTo>
                  <a:pt x="80225" y="21666"/>
                </a:lnTo>
                <a:lnTo>
                  <a:pt x="94068" y="14643"/>
                </a:lnTo>
                <a:lnTo>
                  <a:pt x="96431" y="7810"/>
                </a:lnTo>
                <a:lnTo>
                  <a:pt x="90208" y="0"/>
                </a:lnTo>
                <a:lnTo>
                  <a:pt x="80175" y="3378"/>
                </a:lnTo>
                <a:lnTo>
                  <a:pt x="17678" y="8242"/>
                </a:lnTo>
              </a:path>
            </a:pathLst>
          </a:custGeom>
          <a:ln w="3175">
            <a:solidFill>
              <a:srgbClr val="5C6F7C"/>
            </a:solidFill>
          </a:ln>
        </p:spPr>
        <p:txBody>
          <a:bodyPr wrap="square" lIns="0" tIns="0" rIns="0" bIns="0" rtlCol="0"/>
          <a:lstStyle/>
          <a:p>
            <a:endParaRPr/>
          </a:p>
        </p:txBody>
      </p:sp>
      <p:sp>
        <p:nvSpPr>
          <p:cNvPr id="750" name="bk object 750"/>
          <p:cNvSpPr/>
          <p:nvPr/>
        </p:nvSpPr>
        <p:spPr>
          <a:xfrm>
            <a:off x="12049903" y="896347"/>
            <a:ext cx="133985" cy="55880"/>
          </a:xfrm>
          <a:custGeom>
            <a:avLst/>
            <a:gdLst/>
            <a:ahLst/>
            <a:cxnLst/>
            <a:rect l="l" t="t" r="r" b="b"/>
            <a:pathLst>
              <a:path w="133984" h="55880">
                <a:moveTo>
                  <a:pt x="116268" y="0"/>
                </a:moveTo>
                <a:lnTo>
                  <a:pt x="15252" y="21640"/>
                </a:lnTo>
                <a:lnTo>
                  <a:pt x="4686" y="28435"/>
                </a:lnTo>
                <a:lnTo>
                  <a:pt x="0" y="37947"/>
                </a:lnTo>
                <a:lnTo>
                  <a:pt x="2971" y="47599"/>
                </a:lnTo>
                <a:lnTo>
                  <a:pt x="10706" y="54775"/>
                </a:lnTo>
                <a:lnTo>
                  <a:pt x="26022" y="55867"/>
                </a:lnTo>
                <a:lnTo>
                  <a:pt x="122631" y="27228"/>
                </a:lnTo>
                <a:lnTo>
                  <a:pt x="130936" y="22339"/>
                </a:lnTo>
                <a:lnTo>
                  <a:pt x="133667" y="11023"/>
                </a:lnTo>
                <a:lnTo>
                  <a:pt x="124955" y="1574"/>
                </a:lnTo>
                <a:lnTo>
                  <a:pt x="118338" y="12"/>
                </a:lnTo>
                <a:lnTo>
                  <a:pt x="116268" y="0"/>
                </a:lnTo>
              </a:path>
            </a:pathLst>
          </a:custGeom>
          <a:ln w="3175">
            <a:solidFill>
              <a:srgbClr val="5C6F7C"/>
            </a:solidFill>
          </a:ln>
        </p:spPr>
        <p:txBody>
          <a:bodyPr wrap="square" lIns="0" tIns="0" rIns="0" bIns="0" rtlCol="0"/>
          <a:lstStyle/>
          <a:p>
            <a:endParaRPr/>
          </a:p>
        </p:txBody>
      </p:sp>
      <p:sp>
        <p:nvSpPr>
          <p:cNvPr id="751" name="bk object 751"/>
          <p:cNvSpPr/>
          <p:nvPr/>
        </p:nvSpPr>
        <p:spPr>
          <a:xfrm>
            <a:off x="13490931" y="517267"/>
            <a:ext cx="9525" cy="32384"/>
          </a:xfrm>
          <a:custGeom>
            <a:avLst/>
            <a:gdLst/>
            <a:ahLst/>
            <a:cxnLst/>
            <a:rect l="l" t="t" r="r" b="b"/>
            <a:pathLst>
              <a:path w="9525" h="32384">
                <a:moveTo>
                  <a:pt x="9398" y="31813"/>
                </a:moveTo>
                <a:lnTo>
                  <a:pt x="0" y="0"/>
                </a:lnTo>
              </a:path>
            </a:pathLst>
          </a:custGeom>
          <a:ln w="3175">
            <a:solidFill>
              <a:srgbClr val="5C6F7C"/>
            </a:solidFill>
          </a:ln>
        </p:spPr>
        <p:txBody>
          <a:bodyPr wrap="square" lIns="0" tIns="0" rIns="0" bIns="0" rtlCol="0"/>
          <a:lstStyle/>
          <a:p>
            <a:endParaRPr/>
          </a:p>
        </p:txBody>
      </p:sp>
      <p:sp>
        <p:nvSpPr>
          <p:cNvPr id="752" name="bk object 752"/>
          <p:cNvSpPr/>
          <p:nvPr/>
        </p:nvSpPr>
        <p:spPr>
          <a:xfrm>
            <a:off x="13924190" y="412668"/>
            <a:ext cx="158115" cy="66040"/>
          </a:xfrm>
          <a:custGeom>
            <a:avLst/>
            <a:gdLst/>
            <a:ahLst/>
            <a:cxnLst/>
            <a:rect l="l" t="t" r="r" b="b"/>
            <a:pathLst>
              <a:path w="158115" h="66040">
                <a:moveTo>
                  <a:pt x="29171" y="65811"/>
                </a:moveTo>
                <a:lnTo>
                  <a:pt x="92964" y="49364"/>
                </a:lnTo>
                <a:lnTo>
                  <a:pt x="148158" y="29959"/>
                </a:lnTo>
                <a:lnTo>
                  <a:pt x="157708" y="10833"/>
                </a:lnTo>
                <a:lnTo>
                  <a:pt x="151485" y="1803"/>
                </a:lnTo>
                <a:lnTo>
                  <a:pt x="138557" y="0"/>
                </a:lnTo>
                <a:lnTo>
                  <a:pt x="84734" y="13665"/>
                </a:lnTo>
                <a:lnTo>
                  <a:pt x="33566" y="28181"/>
                </a:lnTo>
                <a:lnTo>
                  <a:pt x="12522" y="33324"/>
                </a:lnTo>
                <a:lnTo>
                  <a:pt x="2387" y="41262"/>
                </a:lnTo>
                <a:lnTo>
                  <a:pt x="0" y="50152"/>
                </a:lnTo>
                <a:lnTo>
                  <a:pt x="2959" y="57658"/>
                </a:lnTo>
                <a:lnTo>
                  <a:pt x="9652" y="63563"/>
                </a:lnTo>
                <a:lnTo>
                  <a:pt x="29171" y="65811"/>
                </a:lnTo>
              </a:path>
            </a:pathLst>
          </a:custGeom>
          <a:ln w="3175">
            <a:solidFill>
              <a:srgbClr val="5C6F7C"/>
            </a:solidFill>
          </a:ln>
        </p:spPr>
        <p:txBody>
          <a:bodyPr wrap="square" lIns="0" tIns="0" rIns="0" bIns="0" rtlCol="0"/>
          <a:lstStyle/>
          <a:p>
            <a:endParaRPr/>
          </a:p>
        </p:txBody>
      </p:sp>
      <p:sp>
        <p:nvSpPr>
          <p:cNvPr id="753" name="bk object 753"/>
          <p:cNvSpPr/>
          <p:nvPr/>
        </p:nvSpPr>
        <p:spPr>
          <a:xfrm>
            <a:off x="14008930" y="426322"/>
            <a:ext cx="8255" cy="36195"/>
          </a:xfrm>
          <a:custGeom>
            <a:avLst/>
            <a:gdLst/>
            <a:ahLst/>
            <a:cxnLst/>
            <a:rect l="l" t="t" r="r" b="b"/>
            <a:pathLst>
              <a:path w="8255" h="36195">
                <a:moveTo>
                  <a:pt x="8229" y="35712"/>
                </a:moveTo>
                <a:lnTo>
                  <a:pt x="0" y="0"/>
                </a:lnTo>
              </a:path>
            </a:pathLst>
          </a:custGeom>
          <a:ln w="3175">
            <a:solidFill>
              <a:srgbClr val="5C6F7C"/>
            </a:solidFill>
          </a:ln>
        </p:spPr>
        <p:txBody>
          <a:bodyPr wrap="square" lIns="0" tIns="0" rIns="0" bIns="0" rtlCol="0"/>
          <a:lstStyle/>
          <a:p>
            <a:endParaRPr/>
          </a:p>
        </p:txBody>
      </p:sp>
      <p:sp>
        <p:nvSpPr>
          <p:cNvPr id="754" name="bk object 754"/>
          <p:cNvSpPr/>
          <p:nvPr/>
        </p:nvSpPr>
        <p:spPr>
          <a:xfrm>
            <a:off x="8739774" y="592347"/>
            <a:ext cx="27940" cy="29845"/>
          </a:xfrm>
          <a:custGeom>
            <a:avLst/>
            <a:gdLst/>
            <a:ahLst/>
            <a:cxnLst/>
            <a:rect l="l" t="t" r="r" b="b"/>
            <a:pathLst>
              <a:path w="27940" h="29845">
                <a:moveTo>
                  <a:pt x="27597" y="0"/>
                </a:moveTo>
                <a:lnTo>
                  <a:pt x="5969" y="1981"/>
                </a:lnTo>
                <a:lnTo>
                  <a:pt x="0" y="9791"/>
                </a:lnTo>
                <a:lnTo>
                  <a:pt x="2654" y="20828"/>
                </a:lnTo>
                <a:lnTo>
                  <a:pt x="12814" y="29184"/>
                </a:lnTo>
                <a:lnTo>
                  <a:pt x="25755" y="29718"/>
                </a:lnTo>
                <a:lnTo>
                  <a:pt x="27597" y="0"/>
                </a:lnTo>
              </a:path>
            </a:pathLst>
          </a:custGeom>
          <a:ln w="3175">
            <a:solidFill>
              <a:srgbClr val="5C6F7C"/>
            </a:solidFill>
          </a:ln>
        </p:spPr>
        <p:txBody>
          <a:bodyPr wrap="square" lIns="0" tIns="0" rIns="0" bIns="0" rtlCol="0"/>
          <a:lstStyle/>
          <a:p>
            <a:endParaRPr/>
          </a:p>
        </p:txBody>
      </p:sp>
      <p:sp>
        <p:nvSpPr>
          <p:cNvPr id="755" name="bk object 755"/>
          <p:cNvSpPr/>
          <p:nvPr/>
        </p:nvSpPr>
        <p:spPr>
          <a:xfrm>
            <a:off x="13679444" y="292810"/>
            <a:ext cx="33020" cy="7620"/>
          </a:xfrm>
          <a:custGeom>
            <a:avLst/>
            <a:gdLst/>
            <a:ahLst/>
            <a:cxnLst/>
            <a:rect l="l" t="t" r="r" b="b"/>
            <a:pathLst>
              <a:path w="33019" h="7620">
                <a:moveTo>
                  <a:pt x="0" y="7200"/>
                </a:moveTo>
                <a:lnTo>
                  <a:pt x="32994" y="0"/>
                </a:lnTo>
              </a:path>
            </a:pathLst>
          </a:custGeom>
          <a:ln w="3175">
            <a:solidFill>
              <a:srgbClr val="5C6F7C"/>
            </a:solidFill>
          </a:ln>
        </p:spPr>
        <p:txBody>
          <a:bodyPr wrap="square" lIns="0" tIns="0" rIns="0" bIns="0" rtlCol="0"/>
          <a:lstStyle/>
          <a:p>
            <a:endParaRPr/>
          </a:p>
        </p:txBody>
      </p:sp>
      <p:sp>
        <p:nvSpPr>
          <p:cNvPr id="756" name="bk object 756"/>
          <p:cNvSpPr/>
          <p:nvPr/>
        </p:nvSpPr>
        <p:spPr>
          <a:xfrm>
            <a:off x="13668483" y="240715"/>
            <a:ext cx="33655" cy="5080"/>
          </a:xfrm>
          <a:custGeom>
            <a:avLst/>
            <a:gdLst/>
            <a:ahLst/>
            <a:cxnLst/>
            <a:rect l="l" t="t" r="r" b="b"/>
            <a:pathLst>
              <a:path w="33655" h="5079">
                <a:moveTo>
                  <a:pt x="33159" y="0"/>
                </a:moveTo>
                <a:lnTo>
                  <a:pt x="0" y="5080"/>
                </a:lnTo>
              </a:path>
            </a:pathLst>
          </a:custGeom>
          <a:ln w="3175">
            <a:solidFill>
              <a:srgbClr val="5C6F7C"/>
            </a:solidFill>
          </a:ln>
        </p:spPr>
        <p:txBody>
          <a:bodyPr wrap="square" lIns="0" tIns="0" rIns="0" bIns="0" rtlCol="0"/>
          <a:lstStyle/>
          <a:p>
            <a:endParaRPr/>
          </a:p>
        </p:txBody>
      </p:sp>
      <p:sp>
        <p:nvSpPr>
          <p:cNvPr id="757" name="bk object 757"/>
          <p:cNvSpPr/>
          <p:nvPr/>
        </p:nvSpPr>
        <p:spPr>
          <a:xfrm>
            <a:off x="11754301" y="957022"/>
            <a:ext cx="113030" cy="36830"/>
          </a:xfrm>
          <a:custGeom>
            <a:avLst/>
            <a:gdLst/>
            <a:ahLst/>
            <a:cxnLst/>
            <a:rect l="l" t="t" r="r" b="b"/>
            <a:pathLst>
              <a:path w="113029" h="36830">
                <a:moveTo>
                  <a:pt x="11734" y="36639"/>
                </a:moveTo>
                <a:lnTo>
                  <a:pt x="94208" y="32562"/>
                </a:lnTo>
                <a:lnTo>
                  <a:pt x="107099" y="27812"/>
                </a:lnTo>
                <a:lnTo>
                  <a:pt x="112788" y="14147"/>
                </a:lnTo>
                <a:lnTo>
                  <a:pt x="105765" y="4089"/>
                </a:lnTo>
                <a:lnTo>
                  <a:pt x="91516" y="0"/>
                </a:lnTo>
                <a:lnTo>
                  <a:pt x="7746" y="11772"/>
                </a:lnTo>
                <a:lnTo>
                  <a:pt x="0" y="18808"/>
                </a:lnTo>
                <a:lnTo>
                  <a:pt x="812" y="29756"/>
                </a:lnTo>
                <a:lnTo>
                  <a:pt x="11734" y="36639"/>
                </a:lnTo>
              </a:path>
            </a:pathLst>
          </a:custGeom>
          <a:ln w="3175">
            <a:solidFill>
              <a:srgbClr val="5C6F7C"/>
            </a:solidFill>
          </a:ln>
        </p:spPr>
        <p:txBody>
          <a:bodyPr wrap="square" lIns="0" tIns="0" rIns="0" bIns="0" rtlCol="0"/>
          <a:lstStyle/>
          <a:p>
            <a:endParaRPr/>
          </a:p>
        </p:txBody>
      </p:sp>
      <p:sp>
        <p:nvSpPr>
          <p:cNvPr id="758" name="bk object 758"/>
          <p:cNvSpPr/>
          <p:nvPr/>
        </p:nvSpPr>
        <p:spPr>
          <a:xfrm>
            <a:off x="13957751" y="440855"/>
            <a:ext cx="7620" cy="34925"/>
          </a:xfrm>
          <a:custGeom>
            <a:avLst/>
            <a:gdLst/>
            <a:ahLst/>
            <a:cxnLst/>
            <a:rect l="l" t="t" r="r" b="b"/>
            <a:pathLst>
              <a:path w="7619" h="34925">
                <a:moveTo>
                  <a:pt x="7492" y="34772"/>
                </a:moveTo>
                <a:lnTo>
                  <a:pt x="0" y="0"/>
                </a:lnTo>
              </a:path>
            </a:pathLst>
          </a:custGeom>
          <a:ln w="3175">
            <a:solidFill>
              <a:srgbClr val="5C6F7C"/>
            </a:solidFill>
          </a:ln>
        </p:spPr>
        <p:txBody>
          <a:bodyPr wrap="square" lIns="0" tIns="0" rIns="0" bIns="0" rtlCol="0"/>
          <a:lstStyle/>
          <a:p>
            <a:endParaRPr/>
          </a:p>
        </p:txBody>
      </p:sp>
      <p:sp>
        <p:nvSpPr>
          <p:cNvPr id="759" name="bk object 759"/>
          <p:cNvSpPr/>
          <p:nvPr/>
        </p:nvSpPr>
        <p:spPr>
          <a:xfrm>
            <a:off x="13544804" y="503397"/>
            <a:ext cx="8890" cy="34290"/>
          </a:xfrm>
          <a:custGeom>
            <a:avLst/>
            <a:gdLst/>
            <a:ahLst/>
            <a:cxnLst/>
            <a:rect l="l" t="t" r="r" b="b"/>
            <a:pathLst>
              <a:path w="8890" h="34290">
                <a:moveTo>
                  <a:pt x="0" y="0"/>
                </a:moveTo>
                <a:lnTo>
                  <a:pt x="8458" y="34163"/>
                </a:lnTo>
              </a:path>
            </a:pathLst>
          </a:custGeom>
          <a:ln w="3175">
            <a:solidFill>
              <a:srgbClr val="5C6F7C"/>
            </a:solidFill>
          </a:ln>
        </p:spPr>
        <p:txBody>
          <a:bodyPr wrap="square" lIns="0" tIns="0" rIns="0" bIns="0" rtlCol="0"/>
          <a:lstStyle/>
          <a:p>
            <a:endParaRPr/>
          </a:p>
        </p:txBody>
      </p:sp>
      <p:sp>
        <p:nvSpPr>
          <p:cNvPr id="760" name="bk object 760"/>
          <p:cNvSpPr/>
          <p:nvPr/>
        </p:nvSpPr>
        <p:spPr>
          <a:xfrm>
            <a:off x="13833419" y="986867"/>
            <a:ext cx="26670" cy="15875"/>
          </a:xfrm>
          <a:custGeom>
            <a:avLst/>
            <a:gdLst/>
            <a:ahLst/>
            <a:cxnLst/>
            <a:rect l="l" t="t" r="r" b="b"/>
            <a:pathLst>
              <a:path w="26669" h="15875">
                <a:moveTo>
                  <a:pt x="0" y="3848"/>
                </a:moveTo>
                <a:lnTo>
                  <a:pt x="1866" y="8902"/>
                </a:lnTo>
                <a:lnTo>
                  <a:pt x="5092" y="13080"/>
                </a:lnTo>
                <a:lnTo>
                  <a:pt x="9893" y="15239"/>
                </a:lnTo>
                <a:lnTo>
                  <a:pt x="15062" y="15735"/>
                </a:lnTo>
                <a:lnTo>
                  <a:pt x="20116" y="13855"/>
                </a:lnTo>
                <a:lnTo>
                  <a:pt x="24409" y="10071"/>
                </a:lnTo>
                <a:lnTo>
                  <a:pt x="26568" y="5270"/>
                </a:lnTo>
                <a:lnTo>
                  <a:pt x="26492" y="0"/>
                </a:lnTo>
              </a:path>
            </a:pathLst>
          </a:custGeom>
          <a:ln w="3175">
            <a:solidFill>
              <a:srgbClr val="5C6F7C"/>
            </a:solidFill>
          </a:ln>
        </p:spPr>
        <p:txBody>
          <a:bodyPr wrap="square" lIns="0" tIns="0" rIns="0" bIns="0" rtlCol="0"/>
          <a:lstStyle/>
          <a:p>
            <a:endParaRPr/>
          </a:p>
        </p:txBody>
      </p:sp>
      <p:sp>
        <p:nvSpPr>
          <p:cNvPr id="761" name="bk object 761"/>
          <p:cNvSpPr/>
          <p:nvPr/>
        </p:nvSpPr>
        <p:spPr>
          <a:xfrm>
            <a:off x="12470071" y="8738076"/>
            <a:ext cx="7620" cy="25400"/>
          </a:xfrm>
          <a:custGeom>
            <a:avLst/>
            <a:gdLst/>
            <a:ahLst/>
            <a:cxnLst/>
            <a:rect l="l" t="t" r="r" b="b"/>
            <a:pathLst>
              <a:path w="7620" h="25400">
                <a:moveTo>
                  <a:pt x="7175" y="0"/>
                </a:moveTo>
                <a:lnTo>
                  <a:pt x="3441" y="3898"/>
                </a:lnTo>
                <a:lnTo>
                  <a:pt x="596" y="9156"/>
                </a:lnTo>
                <a:lnTo>
                  <a:pt x="0" y="14858"/>
                </a:lnTo>
                <a:lnTo>
                  <a:pt x="1193" y="20370"/>
                </a:lnTo>
                <a:lnTo>
                  <a:pt x="3733" y="24980"/>
                </a:lnTo>
              </a:path>
            </a:pathLst>
          </a:custGeom>
          <a:ln w="3175">
            <a:solidFill>
              <a:srgbClr val="5C6F7C"/>
            </a:solidFill>
          </a:ln>
        </p:spPr>
        <p:txBody>
          <a:bodyPr wrap="square" lIns="0" tIns="0" rIns="0" bIns="0" rtlCol="0"/>
          <a:lstStyle/>
          <a:p>
            <a:endParaRPr/>
          </a:p>
        </p:txBody>
      </p:sp>
      <p:sp>
        <p:nvSpPr>
          <p:cNvPr id="762" name="bk object 762"/>
          <p:cNvSpPr/>
          <p:nvPr/>
        </p:nvSpPr>
        <p:spPr>
          <a:xfrm>
            <a:off x="12473811" y="8763055"/>
            <a:ext cx="3175" cy="4445"/>
          </a:xfrm>
          <a:custGeom>
            <a:avLst/>
            <a:gdLst/>
            <a:ahLst/>
            <a:cxnLst/>
            <a:rect l="l" t="t" r="r" b="b"/>
            <a:pathLst>
              <a:path w="3175" h="4445">
                <a:moveTo>
                  <a:pt x="0" y="0"/>
                </a:moveTo>
                <a:lnTo>
                  <a:pt x="2667" y="4064"/>
                </a:lnTo>
              </a:path>
            </a:pathLst>
          </a:custGeom>
          <a:ln w="3175">
            <a:solidFill>
              <a:srgbClr val="5C6F7C"/>
            </a:solidFill>
          </a:ln>
        </p:spPr>
        <p:txBody>
          <a:bodyPr wrap="square" lIns="0" tIns="0" rIns="0" bIns="0" rtlCol="0"/>
          <a:lstStyle/>
          <a:p>
            <a:endParaRPr/>
          </a:p>
        </p:txBody>
      </p:sp>
      <p:sp>
        <p:nvSpPr>
          <p:cNvPr id="763" name="bk object 763"/>
          <p:cNvSpPr/>
          <p:nvPr/>
        </p:nvSpPr>
        <p:spPr>
          <a:xfrm>
            <a:off x="12477246" y="8369382"/>
            <a:ext cx="483234" cy="368935"/>
          </a:xfrm>
          <a:custGeom>
            <a:avLst/>
            <a:gdLst/>
            <a:ahLst/>
            <a:cxnLst/>
            <a:rect l="l" t="t" r="r" b="b"/>
            <a:pathLst>
              <a:path w="483234" h="368934">
                <a:moveTo>
                  <a:pt x="0" y="368693"/>
                </a:moveTo>
                <a:lnTo>
                  <a:pt x="482828" y="0"/>
                </a:lnTo>
              </a:path>
            </a:pathLst>
          </a:custGeom>
          <a:ln w="3175">
            <a:solidFill>
              <a:srgbClr val="5C6F7C"/>
            </a:solidFill>
          </a:ln>
        </p:spPr>
        <p:txBody>
          <a:bodyPr wrap="square" lIns="0" tIns="0" rIns="0" bIns="0" rtlCol="0"/>
          <a:lstStyle/>
          <a:p>
            <a:endParaRPr/>
          </a:p>
        </p:txBody>
      </p:sp>
      <p:sp>
        <p:nvSpPr>
          <p:cNvPr id="764" name="bk object 764"/>
          <p:cNvSpPr/>
          <p:nvPr/>
        </p:nvSpPr>
        <p:spPr>
          <a:xfrm>
            <a:off x="12960075" y="8366080"/>
            <a:ext cx="18415" cy="5715"/>
          </a:xfrm>
          <a:custGeom>
            <a:avLst/>
            <a:gdLst/>
            <a:ahLst/>
            <a:cxnLst/>
            <a:rect l="l" t="t" r="r" b="b"/>
            <a:pathLst>
              <a:path w="18415" h="5715">
                <a:moveTo>
                  <a:pt x="18249" y="5334"/>
                </a:moveTo>
                <a:lnTo>
                  <a:pt x="14909" y="1714"/>
                </a:lnTo>
                <a:lnTo>
                  <a:pt x="9436" y="0"/>
                </a:lnTo>
                <a:lnTo>
                  <a:pt x="4610" y="749"/>
                </a:lnTo>
                <a:lnTo>
                  <a:pt x="0" y="3302"/>
                </a:lnTo>
              </a:path>
            </a:pathLst>
          </a:custGeom>
          <a:ln w="3175">
            <a:solidFill>
              <a:srgbClr val="5C6F7C"/>
            </a:solidFill>
          </a:ln>
        </p:spPr>
        <p:txBody>
          <a:bodyPr wrap="square" lIns="0" tIns="0" rIns="0" bIns="0" rtlCol="0"/>
          <a:lstStyle/>
          <a:p>
            <a:endParaRPr/>
          </a:p>
        </p:txBody>
      </p:sp>
      <p:sp>
        <p:nvSpPr>
          <p:cNvPr id="765" name="bk object 765"/>
          <p:cNvSpPr/>
          <p:nvPr/>
        </p:nvSpPr>
        <p:spPr>
          <a:xfrm>
            <a:off x="12978325" y="8371414"/>
            <a:ext cx="5080" cy="5715"/>
          </a:xfrm>
          <a:custGeom>
            <a:avLst/>
            <a:gdLst/>
            <a:ahLst/>
            <a:cxnLst/>
            <a:rect l="l" t="t" r="r" b="b"/>
            <a:pathLst>
              <a:path w="5079" h="5715">
                <a:moveTo>
                  <a:pt x="0" y="0"/>
                </a:moveTo>
                <a:lnTo>
                  <a:pt x="4673" y="5626"/>
                </a:lnTo>
              </a:path>
            </a:pathLst>
          </a:custGeom>
          <a:ln w="3175">
            <a:solidFill>
              <a:srgbClr val="5C6F7C"/>
            </a:solidFill>
          </a:ln>
        </p:spPr>
        <p:txBody>
          <a:bodyPr wrap="square" lIns="0" tIns="0" rIns="0" bIns="0" rtlCol="0"/>
          <a:lstStyle/>
          <a:p>
            <a:endParaRPr/>
          </a:p>
        </p:txBody>
      </p:sp>
      <p:sp>
        <p:nvSpPr>
          <p:cNvPr id="766" name="bk object 766"/>
          <p:cNvSpPr/>
          <p:nvPr/>
        </p:nvSpPr>
        <p:spPr>
          <a:xfrm>
            <a:off x="13040746" y="8090524"/>
            <a:ext cx="283845" cy="235585"/>
          </a:xfrm>
          <a:custGeom>
            <a:avLst/>
            <a:gdLst/>
            <a:ahLst/>
            <a:cxnLst/>
            <a:rect l="l" t="t" r="r" b="b"/>
            <a:pathLst>
              <a:path w="283844" h="235584">
                <a:moveTo>
                  <a:pt x="283679" y="0"/>
                </a:moveTo>
                <a:lnTo>
                  <a:pt x="4775" y="213067"/>
                </a:lnTo>
                <a:lnTo>
                  <a:pt x="1612" y="217093"/>
                </a:lnTo>
                <a:lnTo>
                  <a:pt x="0" y="221995"/>
                </a:lnTo>
                <a:lnTo>
                  <a:pt x="76" y="227279"/>
                </a:lnTo>
                <a:lnTo>
                  <a:pt x="2616" y="231901"/>
                </a:lnTo>
                <a:lnTo>
                  <a:pt x="5410" y="235394"/>
                </a:lnTo>
              </a:path>
            </a:pathLst>
          </a:custGeom>
          <a:ln w="3175">
            <a:solidFill>
              <a:srgbClr val="5C6F7C"/>
            </a:solidFill>
          </a:ln>
        </p:spPr>
        <p:txBody>
          <a:bodyPr wrap="square" lIns="0" tIns="0" rIns="0" bIns="0" rtlCol="0"/>
          <a:lstStyle/>
          <a:p>
            <a:endParaRPr/>
          </a:p>
        </p:txBody>
      </p:sp>
      <p:sp>
        <p:nvSpPr>
          <p:cNvPr id="767" name="bk object 767"/>
          <p:cNvSpPr/>
          <p:nvPr/>
        </p:nvSpPr>
        <p:spPr>
          <a:xfrm>
            <a:off x="13411826" y="7907171"/>
            <a:ext cx="33655" cy="32384"/>
          </a:xfrm>
          <a:custGeom>
            <a:avLst/>
            <a:gdLst/>
            <a:ahLst/>
            <a:cxnLst/>
            <a:rect l="l" t="t" r="r" b="b"/>
            <a:pathLst>
              <a:path w="33655" h="32384">
                <a:moveTo>
                  <a:pt x="0" y="32169"/>
                </a:moveTo>
                <a:lnTo>
                  <a:pt x="33528" y="0"/>
                </a:lnTo>
              </a:path>
            </a:pathLst>
          </a:custGeom>
          <a:ln w="3175">
            <a:solidFill>
              <a:srgbClr val="5C6F7C"/>
            </a:solidFill>
          </a:ln>
        </p:spPr>
        <p:txBody>
          <a:bodyPr wrap="square" lIns="0" tIns="0" rIns="0" bIns="0" rtlCol="0"/>
          <a:lstStyle/>
          <a:p>
            <a:endParaRPr/>
          </a:p>
        </p:txBody>
      </p:sp>
      <p:sp>
        <p:nvSpPr>
          <p:cNvPr id="768" name="bk object 768"/>
          <p:cNvSpPr/>
          <p:nvPr/>
        </p:nvSpPr>
        <p:spPr>
          <a:xfrm>
            <a:off x="12501009" y="8396000"/>
            <a:ext cx="480695" cy="374015"/>
          </a:xfrm>
          <a:custGeom>
            <a:avLst/>
            <a:gdLst/>
            <a:ahLst/>
            <a:cxnLst/>
            <a:rect l="l" t="t" r="r" b="b"/>
            <a:pathLst>
              <a:path w="480695" h="374015">
                <a:moveTo>
                  <a:pt x="0" y="373875"/>
                </a:moveTo>
                <a:lnTo>
                  <a:pt x="161544" y="250888"/>
                </a:lnTo>
                <a:lnTo>
                  <a:pt x="321627" y="126453"/>
                </a:lnTo>
                <a:lnTo>
                  <a:pt x="480390" y="0"/>
                </a:lnTo>
              </a:path>
            </a:pathLst>
          </a:custGeom>
          <a:ln w="3175">
            <a:solidFill>
              <a:srgbClr val="5C6F7C"/>
            </a:solidFill>
          </a:ln>
        </p:spPr>
        <p:txBody>
          <a:bodyPr wrap="square" lIns="0" tIns="0" rIns="0" bIns="0" rtlCol="0"/>
          <a:lstStyle/>
          <a:p>
            <a:endParaRPr/>
          </a:p>
        </p:txBody>
      </p:sp>
      <p:sp>
        <p:nvSpPr>
          <p:cNvPr id="769" name="bk object 769"/>
          <p:cNvSpPr/>
          <p:nvPr/>
        </p:nvSpPr>
        <p:spPr>
          <a:xfrm>
            <a:off x="13065528" y="8104633"/>
            <a:ext cx="271145" cy="224154"/>
          </a:xfrm>
          <a:custGeom>
            <a:avLst/>
            <a:gdLst/>
            <a:ahLst/>
            <a:cxnLst/>
            <a:rect l="l" t="t" r="r" b="b"/>
            <a:pathLst>
              <a:path w="271144" h="224154">
                <a:moveTo>
                  <a:pt x="0" y="223545"/>
                </a:moveTo>
                <a:lnTo>
                  <a:pt x="135775" y="112166"/>
                </a:lnTo>
                <a:lnTo>
                  <a:pt x="270560" y="0"/>
                </a:lnTo>
              </a:path>
            </a:pathLst>
          </a:custGeom>
          <a:ln w="3175">
            <a:solidFill>
              <a:srgbClr val="5C6F7C"/>
            </a:solidFill>
          </a:ln>
        </p:spPr>
        <p:txBody>
          <a:bodyPr wrap="square" lIns="0" tIns="0" rIns="0" bIns="0" rtlCol="0"/>
          <a:lstStyle/>
          <a:p>
            <a:endParaRPr/>
          </a:p>
        </p:txBody>
      </p:sp>
      <p:sp>
        <p:nvSpPr>
          <p:cNvPr id="770" name="bk object 770"/>
          <p:cNvSpPr/>
          <p:nvPr/>
        </p:nvSpPr>
        <p:spPr>
          <a:xfrm>
            <a:off x="12476031" y="8766427"/>
            <a:ext cx="25400" cy="7620"/>
          </a:xfrm>
          <a:custGeom>
            <a:avLst/>
            <a:gdLst/>
            <a:ahLst/>
            <a:cxnLst/>
            <a:rect l="l" t="t" r="r" b="b"/>
            <a:pathLst>
              <a:path w="25400" h="7620">
                <a:moveTo>
                  <a:pt x="0" y="0"/>
                </a:moveTo>
                <a:lnTo>
                  <a:pt x="3898" y="3746"/>
                </a:lnTo>
                <a:lnTo>
                  <a:pt x="9258" y="6032"/>
                </a:lnTo>
                <a:lnTo>
                  <a:pt x="14859" y="7162"/>
                </a:lnTo>
                <a:lnTo>
                  <a:pt x="20370" y="5981"/>
                </a:lnTo>
                <a:lnTo>
                  <a:pt x="24980" y="3441"/>
                </a:lnTo>
              </a:path>
            </a:pathLst>
          </a:custGeom>
          <a:ln w="3175">
            <a:solidFill>
              <a:srgbClr val="5C6F7C"/>
            </a:solidFill>
          </a:ln>
        </p:spPr>
        <p:txBody>
          <a:bodyPr wrap="square" lIns="0" tIns="0" rIns="0" bIns="0" rtlCol="0"/>
          <a:lstStyle/>
          <a:p>
            <a:endParaRPr/>
          </a:p>
        </p:txBody>
      </p:sp>
      <p:sp>
        <p:nvSpPr>
          <p:cNvPr id="771" name="bk object 771"/>
          <p:cNvSpPr/>
          <p:nvPr/>
        </p:nvSpPr>
        <p:spPr>
          <a:xfrm>
            <a:off x="12981402" y="8377046"/>
            <a:ext cx="5080" cy="19050"/>
          </a:xfrm>
          <a:custGeom>
            <a:avLst/>
            <a:gdLst/>
            <a:ahLst/>
            <a:cxnLst/>
            <a:rect l="l" t="t" r="r" b="b"/>
            <a:pathLst>
              <a:path w="5079" h="19050">
                <a:moveTo>
                  <a:pt x="0" y="18948"/>
                </a:moveTo>
                <a:lnTo>
                  <a:pt x="3175" y="14935"/>
                </a:lnTo>
                <a:lnTo>
                  <a:pt x="4775" y="9994"/>
                </a:lnTo>
                <a:lnTo>
                  <a:pt x="4140" y="4610"/>
                </a:lnTo>
                <a:lnTo>
                  <a:pt x="1600" y="0"/>
                </a:lnTo>
              </a:path>
            </a:pathLst>
          </a:custGeom>
          <a:ln w="3175">
            <a:solidFill>
              <a:srgbClr val="5C6F7C"/>
            </a:solidFill>
          </a:ln>
        </p:spPr>
        <p:txBody>
          <a:bodyPr wrap="square" lIns="0" tIns="0" rIns="0" bIns="0" rtlCol="0"/>
          <a:lstStyle/>
          <a:p>
            <a:endParaRPr/>
          </a:p>
        </p:txBody>
      </p:sp>
      <p:sp>
        <p:nvSpPr>
          <p:cNvPr id="772" name="bk object 772"/>
          <p:cNvSpPr/>
          <p:nvPr/>
        </p:nvSpPr>
        <p:spPr>
          <a:xfrm>
            <a:off x="13046155" y="8325920"/>
            <a:ext cx="19685" cy="5715"/>
          </a:xfrm>
          <a:custGeom>
            <a:avLst/>
            <a:gdLst/>
            <a:ahLst/>
            <a:cxnLst/>
            <a:rect l="l" t="t" r="r" b="b"/>
            <a:pathLst>
              <a:path w="19684" h="5715">
                <a:moveTo>
                  <a:pt x="0" y="0"/>
                </a:moveTo>
                <a:lnTo>
                  <a:pt x="4457" y="3848"/>
                </a:lnTo>
                <a:lnTo>
                  <a:pt x="9372" y="5435"/>
                </a:lnTo>
                <a:lnTo>
                  <a:pt x="14757" y="4813"/>
                </a:lnTo>
                <a:lnTo>
                  <a:pt x="19367" y="2260"/>
                </a:lnTo>
              </a:path>
            </a:pathLst>
          </a:custGeom>
          <a:ln w="3175">
            <a:solidFill>
              <a:srgbClr val="5C6F7C"/>
            </a:solidFill>
          </a:ln>
        </p:spPr>
        <p:txBody>
          <a:bodyPr wrap="square" lIns="0" tIns="0" rIns="0" bIns="0" rtlCol="0"/>
          <a:lstStyle/>
          <a:p>
            <a:endParaRPr/>
          </a:p>
        </p:txBody>
      </p:sp>
      <p:sp>
        <p:nvSpPr>
          <p:cNvPr id="773" name="bk object 773"/>
          <p:cNvSpPr/>
          <p:nvPr/>
        </p:nvSpPr>
        <p:spPr>
          <a:xfrm>
            <a:off x="13324425" y="8088534"/>
            <a:ext cx="15240" cy="16510"/>
          </a:xfrm>
          <a:custGeom>
            <a:avLst/>
            <a:gdLst/>
            <a:ahLst/>
            <a:cxnLst/>
            <a:rect l="l" t="t" r="r" b="b"/>
            <a:pathLst>
              <a:path w="15240" h="16509">
                <a:moveTo>
                  <a:pt x="11671" y="16103"/>
                </a:moveTo>
                <a:lnTo>
                  <a:pt x="14274" y="11963"/>
                </a:lnTo>
                <a:lnTo>
                  <a:pt x="14643" y="7365"/>
                </a:lnTo>
                <a:lnTo>
                  <a:pt x="12534" y="3428"/>
                </a:lnTo>
                <a:lnTo>
                  <a:pt x="9093" y="380"/>
                </a:lnTo>
                <a:lnTo>
                  <a:pt x="4495" y="0"/>
                </a:lnTo>
                <a:lnTo>
                  <a:pt x="0" y="1993"/>
                </a:lnTo>
              </a:path>
            </a:pathLst>
          </a:custGeom>
          <a:ln w="3175">
            <a:solidFill>
              <a:srgbClr val="5C6F7C"/>
            </a:solidFill>
          </a:ln>
        </p:spPr>
        <p:txBody>
          <a:bodyPr wrap="square" lIns="0" tIns="0" rIns="0" bIns="0" rtlCol="0"/>
          <a:lstStyle/>
          <a:p>
            <a:endParaRPr/>
          </a:p>
        </p:txBody>
      </p:sp>
      <p:sp>
        <p:nvSpPr>
          <p:cNvPr id="774" name="bk object 774"/>
          <p:cNvSpPr/>
          <p:nvPr/>
        </p:nvSpPr>
        <p:spPr>
          <a:xfrm>
            <a:off x="14132960" y="4222687"/>
            <a:ext cx="29845" cy="9525"/>
          </a:xfrm>
          <a:custGeom>
            <a:avLst/>
            <a:gdLst/>
            <a:ahLst/>
            <a:cxnLst/>
            <a:rect l="l" t="t" r="r" b="b"/>
            <a:pathLst>
              <a:path w="29844" h="9525">
                <a:moveTo>
                  <a:pt x="0" y="2819"/>
                </a:moveTo>
                <a:lnTo>
                  <a:pt x="28613" y="0"/>
                </a:lnTo>
                <a:lnTo>
                  <a:pt x="29552" y="9524"/>
                </a:lnTo>
              </a:path>
            </a:pathLst>
          </a:custGeom>
          <a:ln w="3175">
            <a:solidFill>
              <a:srgbClr val="5C6F7C"/>
            </a:solidFill>
          </a:ln>
        </p:spPr>
        <p:txBody>
          <a:bodyPr wrap="square" lIns="0" tIns="0" rIns="0" bIns="0" rtlCol="0"/>
          <a:lstStyle/>
          <a:p>
            <a:endParaRPr/>
          </a:p>
        </p:txBody>
      </p:sp>
      <p:sp>
        <p:nvSpPr>
          <p:cNvPr id="775" name="bk object 775"/>
          <p:cNvSpPr/>
          <p:nvPr/>
        </p:nvSpPr>
        <p:spPr>
          <a:xfrm>
            <a:off x="14135013" y="4251168"/>
            <a:ext cx="12065" cy="1270"/>
          </a:xfrm>
          <a:custGeom>
            <a:avLst/>
            <a:gdLst/>
            <a:ahLst/>
            <a:cxnLst/>
            <a:rect l="l" t="t" r="r" b="b"/>
            <a:pathLst>
              <a:path w="12065" h="1270">
                <a:moveTo>
                  <a:pt x="-1587" y="520"/>
                </a:moveTo>
                <a:lnTo>
                  <a:pt x="13474" y="520"/>
                </a:lnTo>
              </a:path>
            </a:pathLst>
          </a:custGeom>
          <a:ln w="4216">
            <a:solidFill>
              <a:srgbClr val="5C6F7C"/>
            </a:solidFill>
          </a:ln>
        </p:spPr>
        <p:txBody>
          <a:bodyPr wrap="square" lIns="0" tIns="0" rIns="0" bIns="0" rtlCol="0"/>
          <a:lstStyle/>
          <a:p>
            <a:endParaRPr/>
          </a:p>
        </p:txBody>
      </p:sp>
      <p:sp>
        <p:nvSpPr>
          <p:cNvPr id="776" name="bk object 776"/>
          <p:cNvSpPr/>
          <p:nvPr/>
        </p:nvSpPr>
        <p:spPr>
          <a:xfrm>
            <a:off x="14148488" y="4074591"/>
            <a:ext cx="5715" cy="59055"/>
          </a:xfrm>
          <a:custGeom>
            <a:avLst/>
            <a:gdLst/>
            <a:ahLst/>
            <a:cxnLst/>
            <a:rect l="l" t="t" r="r" b="b"/>
            <a:pathLst>
              <a:path w="5715" h="59054">
                <a:moveTo>
                  <a:pt x="2654" y="-1587"/>
                </a:moveTo>
                <a:lnTo>
                  <a:pt x="2654" y="60490"/>
                </a:lnTo>
              </a:path>
            </a:pathLst>
          </a:custGeom>
          <a:ln w="8483">
            <a:solidFill>
              <a:srgbClr val="5C6F7C"/>
            </a:solidFill>
          </a:ln>
        </p:spPr>
        <p:txBody>
          <a:bodyPr wrap="square" lIns="0" tIns="0" rIns="0" bIns="0" rtlCol="0"/>
          <a:lstStyle/>
          <a:p>
            <a:endParaRPr/>
          </a:p>
        </p:txBody>
      </p:sp>
      <p:sp>
        <p:nvSpPr>
          <p:cNvPr id="777" name="bk object 777"/>
          <p:cNvSpPr/>
          <p:nvPr/>
        </p:nvSpPr>
        <p:spPr>
          <a:xfrm>
            <a:off x="14251319" y="4215031"/>
            <a:ext cx="2540" cy="27940"/>
          </a:xfrm>
          <a:custGeom>
            <a:avLst/>
            <a:gdLst/>
            <a:ahLst/>
            <a:cxnLst/>
            <a:rect l="l" t="t" r="r" b="b"/>
            <a:pathLst>
              <a:path w="2540" h="27939">
                <a:moveTo>
                  <a:pt x="1250" y="-1587"/>
                </a:moveTo>
                <a:lnTo>
                  <a:pt x="1250" y="28955"/>
                </a:lnTo>
              </a:path>
            </a:pathLst>
          </a:custGeom>
          <a:ln w="5676">
            <a:solidFill>
              <a:srgbClr val="5C6F7C"/>
            </a:solidFill>
          </a:ln>
        </p:spPr>
        <p:txBody>
          <a:bodyPr wrap="square" lIns="0" tIns="0" rIns="0" bIns="0" rtlCol="0"/>
          <a:lstStyle/>
          <a:p>
            <a:endParaRPr/>
          </a:p>
        </p:txBody>
      </p:sp>
      <p:sp>
        <p:nvSpPr>
          <p:cNvPr id="778" name="bk object 778"/>
          <p:cNvSpPr/>
          <p:nvPr/>
        </p:nvSpPr>
        <p:spPr>
          <a:xfrm>
            <a:off x="14220856" y="4226804"/>
            <a:ext cx="19685" cy="16510"/>
          </a:xfrm>
          <a:custGeom>
            <a:avLst/>
            <a:gdLst/>
            <a:ahLst/>
            <a:cxnLst/>
            <a:rect l="l" t="t" r="r" b="b"/>
            <a:pathLst>
              <a:path w="19684" h="16510">
                <a:moveTo>
                  <a:pt x="0" y="0"/>
                </a:moveTo>
                <a:lnTo>
                  <a:pt x="1193" y="5511"/>
                </a:lnTo>
                <a:lnTo>
                  <a:pt x="4305" y="10236"/>
                </a:lnTo>
                <a:lnTo>
                  <a:pt x="8204" y="13957"/>
                </a:lnTo>
                <a:lnTo>
                  <a:pt x="13563" y="16243"/>
                </a:lnTo>
                <a:lnTo>
                  <a:pt x="19380" y="16281"/>
                </a:lnTo>
              </a:path>
            </a:pathLst>
          </a:custGeom>
          <a:ln w="3175">
            <a:solidFill>
              <a:srgbClr val="5C6F7C"/>
            </a:solidFill>
          </a:ln>
        </p:spPr>
        <p:txBody>
          <a:bodyPr wrap="square" lIns="0" tIns="0" rIns="0" bIns="0" rtlCol="0"/>
          <a:lstStyle/>
          <a:p>
            <a:endParaRPr/>
          </a:p>
        </p:txBody>
      </p:sp>
      <p:sp>
        <p:nvSpPr>
          <p:cNvPr id="779" name="bk object 779"/>
          <p:cNvSpPr/>
          <p:nvPr/>
        </p:nvSpPr>
        <p:spPr>
          <a:xfrm>
            <a:off x="14240243" y="4242399"/>
            <a:ext cx="13970" cy="1270"/>
          </a:xfrm>
          <a:custGeom>
            <a:avLst/>
            <a:gdLst/>
            <a:ahLst/>
            <a:cxnLst/>
            <a:rect l="l" t="t" r="r" b="b"/>
            <a:pathLst>
              <a:path w="13969" h="1270">
                <a:moveTo>
                  <a:pt x="-1587" y="342"/>
                </a:moveTo>
                <a:lnTo>
                  <a:pt x="15163" y="342"/>
                </a:lnTo>
              </a:path>
            </a:pathLst>
          </a:custGeom>
          <a:ln w="3860">
            <a:solidFill>
              <a:srgbClr val="5C6F7C"/>
            </a:solidFill>
          </a:ln>
        </p:spPr>
        <p:txBody>
          <a:bodyPr wrap="square" lIns="0" tIns="0" rIns="0" bIns="0" rtlCol="0"/>
          <a:lstStyle/>
          <a:p>
            <a:endParaRPr/>
          </a:p>
        </p:txBody>
      </p:sp>
      <p:sp>
        <p:nvSpPr>
          <p:cNvPr id="780" name="bk object 780"/>
          <p:cNvSpPr/>
          <p:nvPr/>
        </p:nvSpPr>
        <p:spPr>
          <a:xfrm>
            <a:off x="14220359" y="4217939"/>
            <a:ext cx="635" cy="8890"/>
          </a:xfrm>
          <a:custGeom>
            <a:avLst/>
            <a:gdLst/>
            <a:ahLst/>
            <a:cxnLst/>
            <a:rect l="l" t="t" r="r" b="b"/>
            <a:pathLst>
              <a:path w="634" h="8889">
                <a:moveTo>
                  <a:pt x="247" y="-1587"/>
                </a:moveTo>
                <a:lnTo>
                  <a:pt x="247" y="10452"/>
                </a:lnTo>
              </a:path>
            </a:pathLst>
          </a:custGeom>
          <a:ln w="3670">
            <a:solidFill>
              <a:srgbClr val="5C6F7C"/>
            </a:solidFill>
          </a:ln>
        </p:spPr>
        <p:txBody>
          <a:bodyPr wrap="square" lIns="0" tIns="0" rIns="0" bIns="0" rtlCol="0"/>
          <a:lstStyle/>
          <a:p>
            <a:endParaRPr/>
          </a:p>
        </p:txBody>
      </p:sp>
      <p:sp>
        <p:nvSpPr>
          <p:cNvPr id="781" name="bk object 781"/>
          <p:cNvSpPr/>
          <p:nvPr/>
        </p:nvSpPr>
        <p:spPr>
          <a:xfrm>
            <a:off x="13834088" y="818615"/>
            <a:ext cx="26670" cy="169545"/>
          </a:xfrm>
          <a:custGeom>
            <a:avLst/>
            <a:gdLst/>
            <a:ahLst/>
            <a:cxnLst/>
            <a:rect l="l" t="t" r="r" b="b"/>
            <a:pathLst>
              <a:path w="26669" h="169544">
                <a:moveTo>
                  <a:pt x="0" y="0"/>
                </a:moveTo>
                <a:lnTo>
                  <a:pt x="26390" y="168363"/>
                </a:lnTo>
                <a:lnTo>
                  <a:pt x="26263" y="168922"/>
                </a:lnTo>
              </a:path>
            </a:pathLst>
          </a:custGeom>
          <a:ln w="3175">
            <a:solidFill>
              <a:srgbClr val="5C6F7C"/>
            </a:solidFill>
          </a:ln>
        </p:spPr>
        <p:txBody>
          <a:bodyPr wrap="square" lIns="0" tIns="0" rIns="0" bIns="0" rtlCol="0"/>
          <a:lstStyle/>
          <a:p>
            <a:endParaRPr/>
          </a:p>
        </p:txBody>
      </p:sp>
      <p:sp>
        <p:nvSpPr>
          <p:cNvPr id="782" name="bk object 782"/>
          <p:cNvSpPr/>
          <p:nvPr/>
        </p:nvSpPr>
        <p:spPr>
          <a:xfrm>
            <a:off x="13807485" y="823023"/>
            <a:ext cx="26034" cy="168275"/>
          </a:xfrm>
          <a:custGeom>
            <a:avLst/>
            <a:gdLst/>
            <a:ahLst/>
            <a:cxnLst/>
            <a:rect l="l" t="t" r="r" b="b"/>
            <a:pathLst>
              <a:path w="26034" h="168275">
                <a:moveTo>
                  <a:pt x="0" y="0"/>
                </a:moveTo>
                <a:lnTo>
                  <a:pt x="25933" y="167690"/>
                </a:lnTo>
              </a:path>
            </a:pathLst>
          </a:custGeom>
          <a:ln w="3175">
            <a:solidFill>
              <a:srgbClr val="5C6F7C"/>
            </a:solidFill>
          </a:ln>
        </p:spPr>
        <p:txBody>
          <a:bodyPr wrap="square" lIns="0" tIns="0" rIns="0" bIns="0" rtlCol="0"/>
          <a:lstStyle/>
          <a:p>
            <a:endParaRPr/>
          </a:p>
        </p:txBody>
      </p:sp>
      <p:sp>
        <p:nvSpPr>
          <p:cNvPr id="783" name="bk object 783"/>
          <p:cNvSpPr/>
          <p:nvPr/>
        </p:nvSpPr>
        <p:spPr>
          <a:xfrm>
            <a:off x="13807481" y="807287"/>
            <a:ext cx="26670" cy="15875"/>
          </a:xfrm>
          <a:custGeom>
            <a:avLst/>
            <a:gdLst/>
            <a:ahLst/>
            <a:cxnLst/>
            <a:rect l="l" t="t" r="r" b="b"/>
            <a:pathLst>
              <a:path w="26669" h="15875">
                <a:moveTo>
                  <a:pt x="26606" y="11328"/>
                </a:moveTo>
                <a:lnTo>
                  <a:pt x="24739" y="6273"/>
                </a:lnTo>
                <a:lnTo>
                  <a:pt x="21399" y="2654"/>
                </a:lnTo>
                <a:lnTo>
                  <a:pt x="16586" y="495"/>
                </a:lnTo>
                <a:lnTo>
                  <a:pt x="11442" y="0"/>
                </a:lnTo>
                <a:lnTo>
                  <a:pt x="6375" y="1879"/>
                </a:lnTo>
                <a:lnTo>
                  <a:pt x="2209" y="5105"/>
                </a:lnTo>
                <a:lnTo>
                  <a:pt x="38" y="9906"/>
                </a:lnTo>
                <a:lnTo>
                  <a:pt x="0" y="15735"/>
                </a:lnTo>
              </a:path>
            </a:pathLst>
          </a:custGeom>
          <a:ln w="3175">
            <a:solidFill>
              <a:srgbClr val="5C6F7C"/>
            </a:solidFill>
          </a:ln>
        </p:spPr>
        <p:txBody>
          <a:bodyPr wrap="square" lIns="0" tIns="0" rIns="0" bIns="0" rtlCol="0"/>
          <a:lstStyle/>
          <a:p>
            <a:endParaRPr/>
          </a:p>
        </p:txBody>
      </p:sp>
      <p:sp>
        <p:nvSpPr>
          <p:cNvPr id="784" name="bk object 784"/>
          <p:cNvSpPr/>
          <p:nvPr/>
        </p:nvSpPr>
        <p:spPr>
          <a:xfrm>
            <a:off x="12471783" y="8368436"/>
            <a:ext cx="513080" cy="403225"/>
          </a:xfrm>
          <a:custGeom>
            <a:avLst/>
            <a:gdLst/>
            <a:ahLst/>
            <a:cxnLst/>
            <a:rect l="l" t="t" r="r" b="b"/>
            <a:pathLst>
              <a:path w="513079" h="403225">
                <a:moveTo>
                  <a:pt x="509866" y="9499"/>
                </a:moveTo>
                <a:lnTo>
                  <a:pt x="512406" y="14109"/>
                </a:lnTo>
                <a:lnTo>
                  <a:pt x="512724" y="18249"/>
                </a:lnTo>
                <a:lnTo>
                  <a:pt x="511225" y="22618"/>
                </a:lnTo>
                <a:lnTo>
                  <a:pt x="349402" y="152552"/>
                </a:lnTo>
                <a:lnTo>
                  <a:pt x="189318" y="276999"/>
                </a:lnTo>
                <a:lnTo>
                  <a:pt x="28333" y="400075"/>
                </a:lnTo>
                <a:lnTo>
                  <a:pt x="16090" y="402805"/>
                </a:lnTo>
                <a:lnTo>
                  <a:pt x="10058" y="400964"/>
                </a:lnTo>
                <a:lnTo>
                  <a:pt x="5715" y="396557"/>
                </a:lnTo>
                <a:lnTo>
                  <a:pt x="3378" y="393725"/>
                </a:lnTo>
                <a:lnTo>
                  <a:pt x="508" y="387870"/>
                </a:lnTo>
                <a:lnTo>
                  <a:pt x="0" y="381939"/>
                </a:lnTo>
                <a:lnTo>
                  <a:pt x="2387" y="376008"/>
                </a:lnTo>
                <a:lnTo>
                  <a:pt x="6350" y="371005"/>
                </a:lnTo>
                <a:lnTo>
                  <a:pt x="489165" y="2285"/>
                </a:lnTo>
                <a:lnTo>
                  <a:pt x="493115" y="177"/>
                </a:lnTo>
                <a:lnTo>
                  <a:pt x="497814" y="0"/>
                </a:lnTo>
                <a:lnTo>
                  <a:pt x="502297" y="914"/>
                </a:lnTo>
                <a:lnTo>
                  <a:pt x="505193" y="3873"/>
                </a:lnTo>
              </a:path>
            </a:pathLst>
          </a:custGeom>
          <a:ln w="3175">
            <a:solidFill>
              <a:srgbClr val="5C6F7C"/>
            </a:solidFill>
          </a:ln>
        </p:spPr>
        <p:txBody>
          <a:bodyPr wrap="square" lIns="0" tIns="0" rIns="0" bIns="0" rtlCol="0"/>
          <a:lstStyle/>
          <a:p>
            <a:endParaRPr/>
          </a:p>
        </p:txBody>
      </p:sp>
      <p:sp>
        <p:nvSpPr>
          <p:cNvPr id="785" name="bk object 785"/>
          <p:cNvSpPr/>
          <p:nvPr/>
        </p:nvSpPr>
        <p:spPr>
          <a:xfrm>
            <a:off x="13042436" y="8090355"/>
            <a:ext cx="295275" cy="238760"/>
          </a:xfrm>
          <a:custGeom>
            <a:avLst/>
            <a:gdLst/>
            <a:ahLst/>
            <a:cxnLst/>
            <a:rect l="l" t="t" r="r" b="b"/>
            <a:pathLst>
              <a:path w="295275" h="238759">
                <a:moveTo>
                  <a:pt x="21653" y="236359"/>
                </a:moveTo>
                <a:lnTo>
                  <a:pt x="157429" y="124980"/>
                </a:lnTo>
                <a:lnTo>
                  <a:pt x="292214" y="12788"/>
                </a:lnTo>
                <a:lnTo>
                  <a:pt x="294576" y="9791"/>
                </a:lnTo>
                <a:lnTo>
                  <a:pt x="294843" y="5753"/>
                </a:lnTo>
                <a:lnTo>
                  <a:pt x="293179" y="2501"/>
                </a:lnTo>
                <a:lnTo>
                  <a:pt x="290182" y="114"/>
                </a:lnTo>
                <a:lnTo>
                  <a:pt x="286689" y="0"/>
                </a:lnTo>
                <a:lnTo>
                  <a:pt x="283425" y="1638"/>
                </a:lnTo>
                <a:lnTo>
                  <a:pt x="4533" y="214706"/>
                </a:lnTo>
                <a:lnTo>
                  <a:pt x="1485" y="218173"/>
                </a:lnTo>
                <a:lnTo>
                  <a:pt x="0" y="222516"/>
                </a:lnTo>
                <a:lnTo>
                  <a:pt x="190" y="227228"/>
                </a:lnTo>
                <a:lnTo>
                  <a:pt x="2298" y="231178"/>
                </a:lnTo>
                <a:lnTo>
                  <a:pt x="5067" y="234670"/>
                </a:lnTo>
                <a:lnTo>
                  <a:pt x="8521" y="237718"/>
                </a:lnTo>
                <a:lnTo>
                  <a:pt x="12992" y="238671"/>
                </a:lnTo>
                <a:lnTo>
                  <a:pt x="17703" y="238467"/>
                </a:lnTo>
                <a:lnTo>
                  <a:pt x="21640" y="236359"/>
                </a:lnTo>
                <a:close/>
              </a:path>
            </a:pathLst>
          </a:custGeom>
          <a:ln w="3175">
            <a:solidFill>
              <a:srgbClr val="5C6F7C"/>
            </a:solidFill>
          </a:ln>
        </p:spPr>
        <p:txBody>
          <a:bodyPr wrap="square" lIns="0" tIns="0" rIns="0" bIns="0" rtlCol="0"/>
          <a:lstStyle/>
          <a:p>
            <a:endParaRPr/>
          </a:p>
        </p:txBody>
      </p:sp>
      <p:sp>
        <p:nvSpPr>
          <p:cNvPr id="786" name="bk object 786"/>
          <p:cNvSpPr/>
          <p:nvPr/>
        </p:nvSpPr>
        <p:spPr>
          <a:xfrm>
            <a:off x="13340500" y="4472745"/>
            <a:ext cx="883285" cy="3627754"/>
          </a:xfrm>
          <a:custGeom>
            <a:avLst/>
            <a:gdLst/>
            <a:ahLst/>
            <a:cxnLst/>
            <a:rect l="l" t="t" r="r" b="b"/>
            <a:pathLst>
              <a:path w="883284" h="3627754">
                <a:moveTo>
                  <a:pt x="0" y="3627551"/>
                </a:moveTo>
                <a:lnTo>
                  <a:pt x="49187" y="3584613"/>
                </a:lnTo>
                <a:lnTo>
                  <a:pt x="96926" y="3540213"/>
                </a:lnTo>
                <a:lnTo>
                  <a:pt x="142773" y="3493681"/>
                </a:lnTo>
                <a:lnTo>
                  <a:pt x="186613" y="3445560"/>
                </a:lnTo>
                <a:lnTo>
                  <a:pt x="227774" y="3399205"/>
                </a:lnTo>
                <a:lnTo>
                  <a:pt x="266788" y="3351822"/>
                </a:lnTo>
                <a:lnTo>
                  <a:pt x="303911" y="3302317"/>
                </a:lnTo>
                <a:lnTo>
                  <a:pt x="338924" y="3251758"/>
                </a:lnTo>
                <a:lnTo>
                  <a:pt x="372351" y="3200311"/>
                </a:lnTo>
                <a:lnTo>
                  <a:pt x="403783" y="3147288"/>
                </a:lnTo>
                <a:lnTo>
                  <a:pt x="433768" y="3092767"/>
                </a:lnTo>
                <a:lnTo>
                  <a:pt x="460959" y="3037700"/>
                </a:lnTo>
                <a:lnTo>
                  <a:pt x="486575" y="2981693"/>
                </a:lnTo>
                <a:lnTo>
                  <a:pt x="509523" y="2924556"/>
                </a:lnTo>
                <a:lnTo>
                  <a:pt x="530898" y="2866517"/>
                </a:lnTo>
                <a:lnTo>
                  <a:pt x="550049" y="2808033"/>
                </a:lnTo>
                <a:lnTo>
                  <a:pt x="567055" y="2748495"/>
                </a:lnTo>
                <a:lnTo>
                  <a:pt x="581279" y="2688399"/>
                </a:lnTo>
                <a:lnTo>
                  <a:pt x="593686" y="2628493"/>
                </a:lnTo>
                <a:lnTo>
                  <a:pt x="603999" y="2567571"/>
                </a:lnTo>
                <a:lnTo>
                  <a:pt x="839571" y="967028"/>
                </a:lnTo>
                <a:lnTo>
                  <a:pt x="854951" y="853440"/>
                </a:lnTo>
                <a:lnTo>
                  <a:pt x="864946" y="757428"/>
                </a:lnTo>
                <a:lnTo>
                  <a:pt x="873252" y="661060"/>
                </a:lnTo>
                <a:lnTo>
                  <a:pt x="878649" y="564680"/>
                </a:lnTo>
                <a:lnTo>
                  <a:pt x="882243" y="468503"/>
                </a:lnTo>
                <a:lnTo>
                  <a:pt x="883031" y="371754"/>
                </a:lnTo>
                <a:lnTo>
                  <a:pt x="882040" y="275209"/>
                </a:lnTo>
                <a:lnTo>
                  <a:pt x="880135" y="197167"/>
                </a:lnTo>
                <a:lnTo>
                  <a:pt x="872553" y="0"/>
                </a:lnTo>
                <a:lnTo>
                  <a:pt x="863701" y="495"/>
                </a:lnTo>
                <a:lnTo>
                  <a:pt x="870712" y="197535"/>
                </a:lnTo>
                <a:lnTo>
                  <a:pt x="872629" y="275589"/>
                </a:lnTo>
                <a:lnTo>
                  <a:pt x="874293" y="371690"/>
                </a:lnTo>
                <a:lnTo>
                  <a:pt x="873048" y="467766"/>
                </a:lnTo>
                <a:lnTo>
                  <a:pt x="869899" y="564616"/>
                </a:lnTo>
                <a:lnTo>
                  <a:pt x="864069" y="660323"/>
                </a:lnTo>
                <a:lnTo>
                  <a:pt x="856322" y="756818"/>
                </a:lnTo>
                <a:lnTo>
                  <a:pt x="845883" y="852157"/>
                </a:lnTo>
                <a:lnTo>
                  <a:pt x="830516" y="965733"/>
                </a:lnTo>
                <a:lnTo>
                  <a:pt x="594918" y="2566276"/>
                </a:lnTo>
              </a:path>
            </a:pathLst>
          </a:custGeom>
          <a:ln w="3175">
            <a:solidFill>
              <a:srgbClr val="5C6F7C"/>
            </a:solidFill>
          </a:ln>
        </p:spPr>
        <p:txBody>
          <a:bodyPr wrap="square" lIns="0" tIns="0" rIns="0" bIns="0" rtlCol="0"/>
          <a:lstStyle/>
          <a:p>
            <a:endParaRPr/>
          </a:p>
        </p:txBody>
      </p:sp>
      <p:sp>
        <p:nvSpPr>
          <p:cNvPr id="787" name="bk object 787"/>
          <p:cNvSpPr/>
          <p:nvPr/>
        </p:nvSpPr>
        <p:spPr>
          <a:xfrm>
            <a:off x="13487790" y="7039019"/>
            <a:ext cx="447675" cy="908685"/>
          </a:xfrm>
          <a:custGeom>
            <a:avLst/>
            <a:gdLst/>
            <a:ahLst/>
            <a:cxnLst/>
            <a:rect l="l" t="t" r="r" b="b"/>
            <a:pathLst>
              <a:path w="447675" h="908684">
                <a:moveTo>
                  <a:pt x="0" y="908481"/>
                </a:moveTo>
                <a:lnTo>
                  <a:pt x="41236" y="864476"/>
                </a:lnTo>
                <a:lnTo>
                  <a:pt x="80581" y="818337"/>
                </a:lnTo>
                <a:lnTo>
                  <a:pt x="118922" y="771410"/>
                </a:lnTo>
                <a:lnTo>
                  <a:pt x="155257" y="722896"/>
                </a:lnTo>
                <a:lnTo>
                  <a:pt x="189585" y="672807"/>
                </a:lnTo>
                <a:lnTo>
                  <a:pt x="222351" y="621792"/>
                </a:lnTo>
                <a:lnTo>
                  <a:pt x="252984" y="569772"/>
                </a:lnTo>
                <a:lnTo>
                  <a:pt x="281508" y="516712"/>
                </a:lnTo>
                <a:lnTo>
                  <a:pt x="308013" y="462076"/>
                </a:lnTo>
                <a:lnTo>
                  <a:pt x="332968" y="406514"/>
                </a:lnTo>
                <a:lnTo>
                  <a:pt x="355676" y="350494"/>
                </a:lnTo>
                <a:lnTo>
                  <a:pt x="376262" y="293471"/>
                </a:lnTo>
                <a:lnTo>
                  <a:pt x="395160" y="236105"/>
                </a:lnTo>
                <a:lnTo>
                  <a:pt x="411391" y="177558"/>
                </a:lnTo>
                <a:lnTo>
                  <a:pt x="425932" y="118694"/>
                </a:lnTo>
                <a:lnTo>
                  <a:pt x="437553" y="59791"/>
                </a:lnTo>
                <a:lnTo>
                  <a:pt x="447624" y="0"/>
                </a:lnTo>
              </a:path>
            </a:pathLst>
          </a:custGeom>
          <a:ln w="3175">
            <a:solidFill>
              <a:srgbClr val="5C6F7C"/>
            </a:solidFill>
          </a:ln>
        </p:spPr>
        <p:txBody>
          <a:bodyPr wrap="square" lIns="0" tIns="0" rIns="0" bIns="0" rtlCol="0"/>
          <a:lstStyle/>
          <a:p>
            <a:endParaRPr/>
          </a:p>
        </p:txBody>
      </p:sp>
      <p:sp>
        <p:nvSpPr>
          <p:cNvPr id="788" name="bk object 788"/>
          <p:cNvSpPr/>
          <p:nvPr/>
        </p:nvSpPr>
        <p:spPr>
          <a:xfrm>
            <a:off x="13329389" y="8071201"/>
            <a:ext cx="20320" cy="15240"/>
          </a:xfrm>
          <a:custGeom>
            <a:avLst/>
            <a:gdLst/>
            <a:ahLst/>
            <a:cxnLst/>
            <a:rect l="l" t="t" r="r" b="b"/>
            <a:pathLst>
              <a:path w="20319" h="15240">
                <a:moveTo>
                  <a:pt x="20065" y="0"/>
                </a:moveTo>
                <a:lnTo>
                  <a:pt x="0" y="15100"/>
                </a:lnTo>
              </a:path>
            </a:pathLst>
          </a:custGeom>
          <a:ln w="3175">
            <a:solidFill>
              <a:srgbClr val="5C6F7C"/>
            </a:solidFill>
          </a:ln>
        </p:spPr>
        <p:txBody>
          <a:bodyPr wrap="square" lIns="0" tIns="0" rIns="0" bIns="0" rtlCol="0"/>
          <a:lstStyle/>
          <a:p>
            <a:endParaRPr/>
          </a:p>
        </p:txBody>
      </p:sp>
      <p:sp>
        <p:nvSpPr>
          <p:cNvPr id="789" name="bk object 789"/>
          <p:cNvSpPr/>
          <p:nvPr/>
        </p:nvSpPr>
        <p:spPr>
          <a:xfrm>
            <a:off x="13349454" y="8016185"/>
            <a:ext cx="67310" cy="55244"/>
          </a:xfrm>
          <a:custGeom>
            <a:avLst/>
            <a:gdLst/>
            <a:ahLst/>
            <a:cxnLst/>
            <a:rect l="l" t="t" r="r" b="b"/>
            <a:pathLst>
              <a:path w="67309" h="55245">
                <a:moveTo>
                  <a:pt x="0" y="55016"/>
                </a:moveTo>
                <a:lnTo>
                  <a:pt x="34150" y="28232"/>
                </a:lnTo>
                <a:lnTo>
                  <a:pt x="66878" y="0"/>
                </a:lnTo>
              </a:path>
            </a:pathLst>
          </a:custGeom>
          <a:ln w="3175">
            <a:solidFill>
              <a:srgbClr val="5C6F7C"/>
            </a:solidFill>
          </a:ln>
        </p:spPr>
        <p:txBody>
          <a:bodyPr wrap="square" lIns="0" tIns="0" rIns="0" bIns="0" rtlCol="0"/>
          <a:lstStyle/>
          <a:p>
            <a:endParaRPr/>
          </a:p>
        </p:txBody>
      </p:sp>
      <p:sp>
        <p:nvSpPr>
          <p:cNvPr id="790" name="bk object 790"/>
          <p:cNvSpPr/>
          <p:nvPr/>
        </p:nvSpPr>
        <p:spPr>
          <a:xfrm>
            <a:off x="13416328" y="7947501"/>
            <a:ext cx="71755" cy="69215"/>
          </a:xfrm>
          <a:custGeom>
            <a:avLst/>
            <a:gdLst/>
            <a:ahLst/>
            <a:cxnLst/>
            <a:rect l="l" t="t" r="r" b="b"/>
            <a:pathLst>
              <a:path w="71755" h="69215">
                <a:moveTo>
                  <a:pt x="71462" y="0"/>
                </a:moveTo>
                <a:lnTo>
                  <a:pt x="43459" y="28054"/>
                </a:lnTo>
                <a:lnTo>
                  <a:pt x="0" y="68681"/>
                </a:lnTo>
              </a:path>
            </a:pathLst>
          </a:custGeom>
          <a:ln w="3175">
            <a:solidFill>
              <a:srgbClr val="5C6F7C"/>
            </a:solidFill>
          </a:ln>
        </p:spPr>
        <p:txBody>
          <a:bodyPr wrap="square" lIns="0" tIns="0" rIns="0" bIns="0" rtlCol="0"/>
          <a:lstStyle/>
          <a:p>
            <a:endParaRPr/>
          </a:p>
        </p:txBody>
      </p:sp>
      <p:sp>
        <p:nvSpPr>
          <p:cNvPr id="791" name="bk object 791"/>
          <p:cNvSpPr/>
          <p:nvPr/>
        </p:nvSpPr>
        <p:spPr>
          <a:xfrm>
            <a:off x="14125297" y="4133488"/>
            <a:ext cx="28575" cy="2540"/>
          </a:xfrm>
          <a:custGeom>
            <a:avLst/>
            <a:gdLst/>
            <a:ahLst/>
            <a:cxnLst/>
            <a:rect l="l" t="t" r="r" b="b"/>
            <a:pathLst>
              <a:path w="28575" h="2539">
                <a:moveTo>
                  <a:pt x="-1587" y="1130"/>
                </a:moveTo>
                <a:lnTo>
                  <a:pt x="30086" y="1130"/>
                </a:lnTo>
              </a:path>
            </a:pathLst>
          </a:custGeom>
          <a:ln w="5435">
            <a:solidFill>
              <a:srgbClr val="5C6F7C"/>
            </a:solidFill>
          </a:ln>
        </p:spPr>
        <p:txBody>
          <a:bodyPr wrap="square" lIns="0" tIns="0" rIns="0" bIns="0" rtlCol="0"/>
          <a:lstStyle/>
          <a:p>
            <a:endParaRPr/>
          </a:p>
        </p:txBody>
      </p:sp>
      <p:sp>
        <p:nvSpPr>
          <p:cNvPr id="792" name="bk object 792"/>
          <p:cNvSpPr/>
          <p:nvPr/>
        </p:nvSpPr>
        <p:spPr>
          <a:xfrm>
            <a:off x="14087408" y="3777997"/>
            <a:ext cx="66675" cy="358140"/>
          </a:xfrm>
          <a:custGeom>
            <a:avLst/>
            <a:gdLst/>
            <a:ahLst/>
            <a:cxnLst/>
            <a:rect l="l" t="t" r="r" b="b"/>
            <a:pathLst>
              <a:path w="66675" h="358139">
                <a:moveTo>
                  <a:pt x="34823" y="358114"/>
                </a:moveTo>
                <a:lnTo>
                  <a:pt x="29514" y="299910"/>
                </a:lnTo>
                <a:lnTo>
                  <a:pt x="12458" y="127280"/>
                </a:lnTo>
                <a:lnTo>
                  <a:pt x="3698" y="38633"/>
                </a:lnTo>
                <a:lnTo>
                  <a:pt x="0" y="1308"/>
                </a:lnTo>
                <a:lnTo>
                  <a:pt x="3035" y="774"/>
                </a:lnTo>
                <a:lnTo>
                  <a:pt x="13677" y="76"/>
                </a:lnTo>
                <a:lnTo>
                  <a:pt x="18961" y="0"/>
                </a:lnTo>
                <a:lnTo>
                  <a:pt x="24320" y="2285"/>
                </a:lnTo>
                <a:lnTo>
                  <a:pt x="61137" y="296557"/>
                </a:lnTo>
                <a:lnTo>
                  <a:pt x="66395" y="355460"/>
                </a:lnTo>
                <a:lnTo>
                  <a:pt x="34823" y="358114"/>
                </a:lnTo>
                <a:close/>
              </a:path>
            </a:pathLst>
          </a:custGeom>
          <a:ln w="3175">
            <a:solidFill>
              <a:srgbClr val="5C6F7C"/>
            </a:solidFill>
          </a:ln>
        </p:spPr>
        <p:txBody>
          <a:bodyPr wrap="square" lIns="0" tIns="0" rIns="0" bIns="0" rtlCol="0"/>
          <a:lstStyle/>
          <a:p>
            <a:endParaRPr/>
          </a:p>
        </p:txBody>
      </p:sp>
      <p:sp>
        <p:nvSpPr>
          <p:cNvPr id="793" name="bk object 793"/>
          <p:cNvSpPr/>
          <p:nvPr/>
        </p:nvSpPr>
        <p:spPr>
          <a:xfrm>
            <a:off x="14178697" y="3767140"/>
            <a:ext cx="65405" cy="361315"/>
          </a:xfrm>
          <a:custGeom>
            <a:avLst/>
            <a:gdLst/>
            <a:ahLst/>
            <a:cxnLst/>
            <a:rect l="l" t="t" r="r" b="b"/>
            <a:pathLst>
              <a:path w="65405" h="361314">
                <a:moveTo>
                  <a:pt x="65189" y="357822"/>
                </a:moveTo>
                <a:lnTo>
                  <a:pt x="59258" y="298589"/>
                </a:lnTo>
                <a:lnTo>
                  <a:pt x="34925" y="53632"/>
                </a:lnTo>
                <a:lnTo>
                  <a:pt x="29743" y="0"/>
                </a:lnTo>
                <a:lnTo>
                  <a:pt x="16624" y="1358"/>
                </a:lnTo>
                <a:lnTo>
                  <a:pt x="203" y="21285"/>
                </a:lnTo>
                <a:lnTo>
                  <a:pt x="0" y="19481"/>
                </a:lnTo>
                <a:lnTo>
                  <a:pt x="203" y="21285"/>
                </a:lnTo>
                <a:lnTo>
                  <a:pt x="28181" y="302044"/>
                </a:lnTo>
                <a:lnTo>
                  <a:pt x="33439" y="360946"/>
                </a:lnTo>
                <a:lnTo>
                  <a:pt x="65189" y="357822"/>
                </a:lnTo>
                <a:close/>
              </a:path>
            </a:pathLst>
          </a:custGeom>
          <a:ln w="3175">
            <a:solidFill>
              <a:srgbClr val="5C6F7C"/>
            </a:solidFill>
          </a:ln>
        </p:spPr>
        <p:txBody>
          <a:bodyPr wrap="square" lIns="0" tIns="0" rIns="0" bIns="0" rtlCol="0"/>
          <a:lstStyle/>
          <a:p>
            <a:endParaRPr/>
          </a:p>
        </p:txBody>
      </p:sp>
      <p:sp>
        <p:nvSpPr>
          <p:cNvPr id="794" name="bk object 794"/>
          <p:cNvSpPr/>
          <p:nvPr/>
        </p:nvSpPr>
        <p:spPr>
          <a:xfrm>
            <a:off x="14220282" y="4215024"/>
            <a:ext cx="33655" cy="28575"/>
          </a:xfrm>
          <a:custGeom>
            <a:avLst/>
            <a:gdLst/>
            <a:ahLst/>
            <a:cxnLst/>
            <a:rect l="l" t="t" r="r" b="b"/>
            <a:pathLst>
              <a:path w="33655" h="28575">
                <a:moveTo>
                  <a:pt x="33451" y="27368"/>
                </a:moveTo>
                <a:lnTo>
                  <a:pt x="30962" y="0"/>
                </a:lnTo>
                <a:lnTo>
                  <a:pt x="26130" y="445"/>
                </a:lnTo>
                <a:lnTo>
                  <a:pt x="15486" y="1436"/>
                </a:lnTo>
                <a:lnTo>
                  <a:pt x="4839" y="2430"/>
                </a:lnTo>
                <a:lnTo>
                  <a:pt x="0" y="2882"/>
                </a:lnTo>
                <a:lnTo>
                  <a:pt x="508" y="11747"/>
                </a:lnTo>
                <a:lnTo>
                  <a:pt x="19888" y="28028"/>
                </a:lnTo>
                <a:lnTo>
                  <a:pt x="33451" y="27368"/>
                </a:lnTo>
                <a:close/>
              </a:path>
            </a:pathLst>
          </a:custGeom>
          <a:ln w="3175">
            <a:solidFill>
              <a:srgbClr val="5C6F7C"/>
            </a:solidFill>
          </a:ln>
        </p:spPr>
        <p:txBody>
          <a:bodyPr wrap="square" lIns="0" tIns="0" rIns="0" bIns="0" rtlCol="0"/>
          <a:lstStyle/>
          <a:p>
            <a:endParaRPr/>
          </a:p>
        </p:txBody>
      </p:sp>
      <p:sp>
        <p:nvSpPr>
          <p:cNvPr id="795" name="bk object 795"/>
          <p:cNvSpPr/>
          <p:nvPr/>
        </p:nvSpPr>
        <p:spPr>
          <a:xfrm>
            <a:off x="14130554" y="4222622"/>
            <a:ext cx="32384" cy="29845"/>
          </a:xfrm>
          <a:custGeom>
            <a:avLst/>
            <a:gdLst/>
            <a:ahLst/>
            <a:cxnLst/>
            <a:rect l="l" t="t" r="r" b="b"/>
            <a:pathLst>
              <a:path w="32384" h="29845">
                <a:moveTo>
                  <a:pt x="0" y="2997"/>
                </a:moveTo>
                <a:lnTo>
                  <a:pt x="30962" y="0"/>
                </a:lnTo>
                <a:lnTo>
                  <a:pt x="31902" y="9524"/>
                </a:lnTo>
                <a:lnTo>
                  <a:pt x="15062" y="28790"/>
                </a:lnTo>
                <a:lnTo>
                  <a:pt x="16294" y="28460"/>
                </a:lnTo>
                <a:lnTo>
                  <a:pt x="1866" y="29489"/>
                </a:lnTo>
                <a:lnTo>
                  <a:pt x="0" y="2997"/>
                </a:lnTo>
                <a:close/>
              </a:path>
            </a:pathLst>
          </a:custGeom>
          <a:ln w="3175">
            <a:solidFill>
              <a:srgbClr val="5C6F7C"/>
            </a:solidFill>
          </a:ln>
        </p:spPr>
        <p:txBody>
          <a:bodyPr wrap="square" lIns="0" tIns="0" rIns="0" bIns="0" rtlCol="0"/>
          <a:lstStyle/>
          <a:p>
            <a:endParaRPr/>
          </a:p>
        </p:txBody>
      </p:sp>
      <p:sp>
        <p:nvSpPr>
          <p:cNvPr id="796" name="bk object 796"/>
          <p:cNvSpPr/>
          <p:nvPr/>
        </p:nvSpPr>
        <p:spPr>
          <a:xfrm>
            <a:off x="13833419" y="990715"/>
            <a:ext cx="264160" cy="2310765"/>
          </a:xfrm>
          <a:custGeom>
            <a:avLst/>
            <a:gdLst/>
            <a:ahLst/>
            <a:cxnLst/>
            <a:rect l="l" t="t" r="r" b="b"/>
            <a:pathLst>
              <a:path w="264159" h="2310765">
                <a:moveTo>
                  <a:pt x="0" y="0"/>
                </a:moveTo>
                <a:lnTo>
                  <a:pt x="24180" y="179006"/>
                </a:lnTo>
                <a:lnTo>
                  <a:pt x="48044" y="356768"/>
                </a:lnTo>
                <a:lnTo>
                  <a:pt x="71894" y="534543"/>
                </a:lnTo>
                <a:lnTo>
                  <a:pt x="96075" y="713549"/>
                </a:lnTo>
                <a:lnTo>
                  <a:pt x="109054" y="814324"/>
                </a:lnTo>
                <a:lnTo>
                  <a:pt x="109486" y="814997"/>
                </a:lnTo>
                <a:lnTo>
                  <a:pt x="140284" y="1074775"/>
                </a:lnTo>
                <a:lnTo>
                  <a:pt x="150152" y="1167904"/>
                </a:lnTo>
                <a:lnTo>
                  <a:pt x="158242" y="1261249"/>
                </a:lnTo>
                <a:lnTo>
                  <a:pt x="164642" y="1354239"/>
                </a:lnTo>
                <a:lnTo>
                  <a:pt x="168440" y="1420418"/>
                </a:lnTo>
                <a:lnTo>
                  <a:pt x="174625" y="1511617"/>
                </a:lnTo>
                <a:lnTo>
                  <a:pt x="182626" y="1602600"/>
                </a:lnTo>
                <a:lnTo>
                  <a:pt x="192405" y="1693379"/>
                </a:lnTo>
                <a:lnTo>
                  <a:pt x="194945" y="1714931"/>
                </a:lnTo>
                <a:lnTo>
                  <a:pt x="192405" y="1693379"/>
                </a:lnTo>
                <a:lnTo>
                  <a:pt x="247307" y="2157844"/>
                </a:lnTo>
                <a:lnTo>
                  <a:pt x="264160" y="2310218"/>
                </a:lnTo>
              </a:path>
            </a:pathLst>
          </a:custGeom>
          <a:ln w="3175">
            <a:solidFill>
              <a:srgbClr val="5C6F7C"/>
            </a:solidFill>
          </a:ln>
        </p:spPr>
        <p:txBody>
          <a:bodyPr wrap="square" lIns="0" tIns="0" rIns="0" bIns="0" rtlCol="0"/>
          <a:lstStyle/>
          <a:p>
            <a:endParaRPr/>
          </a:p>
        </p:txBody>
      </p:sp>
      <p:sp>
        <p:nvSpPr>
          <p:cNvPr id="797" name="bk object 797"/>
          <p:cNvSpPr/>
          <p:nvPr/>
        </p:nvSpPr>
        <p:spPr>
          <a:xfrm>
            <a:off x="14034800" y="2683038"/>
            <a:ext cx="97790" cy="876300"/>
          </a:xfrm>
          <a:custGeom>
            <a:avLst/>
            <a:gdLst/>
            <a:ahLst/>
            <a:cxnLst/>
            <a:rect l="l" t="t" r="r" b="b"/>
            <a:pathLst>
              <a:path w="97790" h="876300">
                <a:moveTo>
                  <a:pt x="62776" y="617893"/>
                </a:moveTo>
                <a:lnTo>
                  <a:pt x="88645" y="876071"/>
                </a:lnTo>
                <a:lnTo>
                  <a:pt x="97612" y="875017"/>
                </a:lnTo>
                <a:lnTo>
                  <a:pt x="71754" y="616839"/>
                </a:lnTo>
                <a:lnTo>
                  <a:pt x="54902" y="464464"/>
                </a:lnTo>
                <a:lnTo>
                  <a:pt x="0" y="0"/>
                </a:lnTo>
              </a:path>
            </a:pathLst>
          </a:custGeom>
          <a:ln w="3175">
            <a:solidFill>
              <a:srgbClr val="5C6F7C"/>
            </a:solidFill>
          </a:ln>
        </p:spPr>
        <p:txBody>
          <a:bodyPr wrap="square" lIns="0" tIns="0" rIns="0" bIns="0" rtlCol="0"/>
          <a:lstStyle/>
          <a:p>
            <a:endParaRPr/>
          </a:p>
        </p:txBody>
      </p:sp>
      <p:sp>
        <p:nvSpPr>
          <p:cNvPr id="798" name="bk object 798"/>
          <p:cNvSpPr/>
          <p:nvPr/>
        </p:nvSpPr>
        <p:spPr>
          <a:xfrm>
            <a:off x="13955160" y="1833945"/>
            <a:ext cx="80010" cy="849630"/>
          </a:xfrm>
          <a:custGeom>
            <a:avLst/>
            <a:gdLst/>
            <a:ahLst/>
            <a:cxnLst/>
            <a:rect l="l" t="t" r="r" b="b"/>
            <a:pathLst>
              <a:path w="80009" h="849630">
                <a:moveTo>
                  <a:pt x="0" y="0"/>
                </a:moveTo>
                <a:lnTo>
                  <a:pt x="27508" y="230492"/>
                </a:lnTo>
                <a:lnTo>
                  <a:pt x="37388" y="323621"/>
                </a:lnTo>
                <a:lnTo>
                  <a:pt x="45478" y="416966"/>
                </a:lnTo>
                <a:lnTo>
                  <a:pt x="51765" y="510514"/>
                </a:lnTo>
                <a:lnTo>
                  <a:pt x="55562" y="576707"/>
                </a:lnTo>
                <a:lnTo>
                  <a:pt x="61861" y="667334"/>
                </a:lnTo>
                <a:lnTo>
                  <a:pt x="69850" y="758317"/>
                </a:lnTo>
                <a:lnTo>
                  <a:pt x="79641" y="849096"/>
                </a:lnTo>
              </a:path>
            </a:pathLst>
          </a:custGeom>
          <a:ln w="3175">
            <a:solidFill>
              <a:srgbClr val="5C6F7C"/>
            </a:solidFill>
          </a:ln>
        </p:spPr>
        <p:txBody>
          <a:bodyPr wrap="square" lIns="0" tIns="0" rIns="0" bIns="0" rtlCol="0"/>
          <a:lstStyle/>
          <a:p>
            <a:endParaRPr/>
          </a:p>
        </p:txBody>
      </p:sp>
      <p:sp>
        <p:nvSpPr>
          <p:cNvPr id="799" name="bk object 799"/>
          <p:cNvSpPr/>
          <p:nvPr/>
        </p:nvSpPr>
        <p:spPr>
          <a:xfrm>
            <a:off x="13860353" y="987550"/>
            <a:ext cx="94615" cy="845819"/>
          </a:xfrm>
          <a:custGeom>
            <a:avLst/>
            <a:gdLst/>
            <a:ahLst/>
            <a:cxnLst/>
            <a:rect l="l" t="t" r="r" b="b"/>
            <a:pathLst>
              <a:path w="94615" h="845819">
                <a:moveTo>
                  <a:pt x="94361" y="845718"/>
                </a:moveTo>
                <a:lnTo>
                  <a:pt x="47802" y="422694"/>
                </a:lnTo>
                <a:lnTo>
                  <a:pt x="47244" y="422579"/>
                </a:lnTo>
                <a:lnTo>
                  <a:pt x="22631" y="178092"/>
                </a:lnTo>
                <a:lnTo>
                  <a:pt x="22390" y="179209"/>
                </a:lnTo>
                <a:lnTo>
                  <a:pt x="11595" y="87642"/>
                </a:lnTo>
                <a:lnTo>
                  <a:pt x="0" y="0"/>
                </a:lnTo>
              </a:path>
            </a:pathLst>
          </a:custGeom>
          <a:ln w="3175">
            <a:solidFill>
              <a:srgbClr val="5C6F7C"/>
            </a:solidFill>
          </a:ln>
        </p:spPr>
        <p:txBody>
          <a:bodyPr wrap="square" lIns="0" tIns="0" rIns="0" bIns="0" rtlCol="0"/>
          <a:lstStyle/>
          <a:p>
            <a:endParaRPr/>
          </a:p>
        </p:txBody>
      </p:sp>
      <p:sp>
        <p:nvSpPr>
          <p:cNvPr id="800" name="bk object 800"/>
          <p:cNvSpPr/>
          <p:nvPr/>
        </p:nvSpPr>
        <p:spPr>
          <a:xfrm>
            <a:off x="13809079" y="809094"/>
            <a:ext cx="50165" cy="191770"/>
          </a:xfrm>
          <a:custGeom>
            <a:avLst/>
            <a:gdLst/>
            <a:ahLst/>
            <a:cxnLst/>
            <a:rect l="l" t="t" r="r" b="b"/>
            <a:pathLst>
              <a:path w="50165" h="191769">
                <a:moveTo>
                  <a:pt x="49479" y="178663"/>
                </a:moveTo>
                <a:lnTo>
                  <a:pt x="23215" y="9740"/>
                </a:lnTo>
                <a:lnTo>
                  <a:pt x="10058" y="0"/>
                </a:lnTo>
                <a:lnTo>
                  <a:pt x="5664" y="1422"/>
                </a:lnTo>
                <a:lnTo>
                  <a:pt x="2057" y="4762"/>
                </a:lnTo>
                <a:lnTo>
                  <a:pt x="0" y="9004"/>
                </a:lnTo>
                <a:lnTo>
                  <a:pt x="317" y="13157"/>
                </a:lnTo>
                <a:lnTo>
                  <a:pt x="26136" y="181406"/>
                </a:lnTo>
                <a:lnTo>
                  <a:pt x="39179" y="191706"/>
                </a:lnTo>
                <a:lnTo>
                  <a:pt x="43687" y="189712"/>
                </a:lnTo>
                <a:lnTo>
                  <a:pt x="47180" y="186943"/>
                </a:lnTo>
                <a:lnTo>
                  <a:pt x="49225" y="182689"/>
                </a:lnTo>
                <a:lnTo>
                  <a:pt x="49034" y="177990"/>
                </a:lnTo>
              </a:path>
            </a:pathLst>
          </a:custGeom>
          <a:ln w="3175">
            <a:solidFill>
              <a:srgbClr val="5C6F7C"/>
            </a:solidFill>
          </a:ln>
        </p:spPr>
        <p:txBody>
          <a:bodyPr wrap="square" lIns="0" tIns="0" rIns="0" bIns="0" rtlCol="0"/>
          <a:lstStyle/>
          <a:p>
            <a:endParaRPr/>
          </a:p>
        </p:txBody>
      </p:sp>
      <p:sp>
        <p:nvSpPr>
          <p:cNvPr id="801" name="bk object 801"/>
          <p:cNvSpPr/>
          <p:nvPr/>
        </p:nvSpPr>
        <p:spPr>
          <a:xfrm>
            <a:off x="11815862" y="9014014"/>
            <a:ext cx="318770" cy="212725"/>
          </a:xfrm>
          <a:custGeom>
            <a:avLst/>
            <a:gdLst/>
            <a:ahLst/>
            <a:cxnLst/>
            <a:rect l="l" t="t" r="r" b="b"/>
            <a:pathLst>
              <a:path w="318770" h="212725">
                <a:moveTo>
                  <a:pt x="312432" y="24942"/>
                </a:moveTo>
                <a:lnTo>
                  <a:pt x="174142" y="124205"/>
                </a:lnTo>
                <a:lnTo>
                  <a:pt x="74841" y="186080"/>
                </a:lnTo>
                <a:lnTo>
                  <a:pt x="28257" y="209511"/>
                </a:lnTo>
                <a:lnTo>
                  <a:pt x="16598" y="212318"/>
                </a:lnTo>
                <a:lnTo>
                  <a:pt x="7912" y="210032"/>
                </a:lnTo>
                <a:lnTo>
                  <a:pt x="0" y="195135"/>
                </a:lnTo>
                <a:lnTo>
                  <a:pt x="3479" y="182981"/>
                </a:lnTo>
                <a:lnTo>
                  <a:pt x="16471" y="171475"/>
                </a:lnTo>
                <a:lnTo>
                  <a:pt x="133159" y="107695"/>
                </a:lnTo>
                <a:lnTo>
                  <a:pt x="291388" y="3213"/>
                </a:lnTo>
                <a:lnTo>
                  <a:pt x="301955" y="0"/>
                </a:lnTo>
                <a:lnTo>
                  <a:pt x="310159" y="1536"/>
                </a:lnTo>
                <a:lnTo>
                  <a:pt x="318274" y="13754"/>
                </a:lnTo>
                <a:lnTo>
                  <a:pt x="312432" y="24942"/>
                </a:lnTo>
              </a:path>
            </a:pathLst>
          </a:custGeom>
          <a:ln w="3175">
            <a:solidFill>
              <a:srgbClr val="5C6F7C"/>
            </a:solidFill>
          </a:ln>
        </p:spPr>
        <p:txBody>
          <a:bodyPr wrap="square" lIns="0" tIns="0" rIns="0" bIns="0" rtlCol="0"/>
          <a:lstStyle/>
          <a:p>
            <a:endParaRPr/>
          </a:p>
        </p:txBody>
      </p:sp>
      <p:sp>
        <p:nvSpPr>
          <p:cNvPr id="802" name="bk object 802"/>
          <p:cNvSpPr/>
          <p:nvPr/>
        </p:nvSpPr>
        <p:spPr>
          <a:xfrm>
            <a:off x="10474798" y="9363715"/>
            <a:ext cx="765810" cy="92710"/>
          </a:xfrm>
          <a:custGeom>
            <a:avLst/>
            <a:gdLst/>
            <a:ahLst/>
            <a:cxnLst/>
            <a:rect l="l" t="t" r="r" b="b"/>
            <a:pathLst>
              <a:path w="765809" h="92709">
                <a:moveTo>
                  <a:pt x="18160" y="50685"/>
                </a:moveTo>
                <a:lnTo>
                  <a:pt x="262712" y="72491"/>
                </a:lnTo>
                <a:lnTo>
                  <a:pt x="500557" y="90106"/>
                </a:lnTo>
                <a:lnTo>
                  <a:pt x="594474" y="92481"/>
                </a:lnTo>
                <a:lnTo>
                  <a:pt x="747509" y="80098"/>
                </a:lnTo>
                <a:lnTo>
                  <a:pt x="757681" y="74676"/>
                </a:lnTo>
                <a:lnTo>
                  <a:pt x="763917" y="67386"/>
                </a:lnTo>
                <a:lnTo>
                  <a:pt x="765746" y="53797"/>
                </a:lnTo>
                <a:lnTo>
                  <a:pt x="761822" y="39941"/>
                </a:lnTo>
                <a:lnTo>
                  <a:pt x="752309" y="30429"/>
                </a:lnTo>
                <a:lnTo>
                  <a:pt x="736904" y="24155"/>
                </a:lnTo>
                <a:lnTo>
                  <a:pt x="616229" y="37058"/>
                </a:lnTo>
                <a:lnTo>
                  <a:pt x="530555" y="36957"/>
                </a:lnTo>
                <a:lnTo>
                  <a:pt x="74980" y="0"/>
                </a:lnTo>
                <a:lnTo>
                  <a:pt x="50088" y="965"/>
                </a:lnTo>
                <a:lnTo>
                  <a:pt x="20650" y="10045"/>
                </a:lnTo>
                <a:lnTo>
                  <a:pt x="1587" y="21920"/>
                </a:lnTo>
                <a:lnTo>
                  <a:pt x="0" y="31305"/>
                </a:lnTo>
                <a:lnTo>
                  <a:pt x="1714" y="40386"/>
                </a:lnTo>
                <a:lnTo>
                  <a:pt x="7988" y="46647"/>
                </a:lnTo>
                <a:lnTo>
                  <a:pt x="18160" y="50685"/>
                </a:lnTo>
              </a:path>
            </a:pathLst>
          </a:custGeom>
          <a:ln w="3175">
            <a:solidFill>
              <a:srgbClr val="5C6F7C"/>
            </a:solidFill>
          </a:ln>
        </p:spPr>
        <p:txBody>
          <a:bodyPr wrap="square" lIns="0" tIns="0" rIns="0" bIns="0" rtlCol="0"/>
          <a:lstStyle/>
          <a:p>
            <a:endParaRPr/>
          </a:p>
        </p:txBody>
      </p:sp>
      <p:sp>
        <p:nvSpPr>
          <p:cNvPr id="803" name="bk object 803"/>
          <p:cNvSpPr/>
          <p:nvPr/>
        </p:nvSpPr>
        <p:spPr>
          <a:xfrm>
            <a:off x="4716335" y="9018867"/>
            <a:ext cx="71120" cy="111125"/>
          </a:xfrm>
          <a:custGeom>
            <a:avLst/>
            <a:gdLst/>
            <a:ahLst/>
            <a:cxnLst/>
            <a:rect l="l" t="t" r="r" b="b"/>
            <a:pathLst>
              <a:path w="71120" h="111125">
                <a:moveTo>
                  <a:pt x="67843" y="111061"/>
                </a:moveTo>
                <a:lnTo>
                  <a:pt x="70751" y="1536"/>
                </a:lnTo>
                <a:lnTo>
                  <a:pt x="3009" y="0"/>
                </a:lnTo>
                <a:lnTo>
                  <a:pt x="0" y="109461"/>
                </a:lnTo>
                <a:lnTo>
                  <a:pt x="67843" y="111061"/>
                </a:lnTo>
                <a:close/>
              </a:path>
            </a:pathLst>
          </a:custGeom>
          <a:ln w="3175">
            <a:solidFill>
              <a:srgbClr val="5C6F7C"/>
            </a:solidFill>
          </a:ln>
        </p:spPr>
        <p:txBody>
          <a:bodyPr wrap="square" lIns="0" tIns="0" rIns="0" bIns="0" rtlCol="0"/>
          <a:lstStyle/>
          <a:p>
            <a:endParaRPr/>
          </a:p>
        </p:txBody>
      </p:sp>
      <p:sp>
        <p:nvSpPr>
          <p:cNvPr id="804" name="bk object 804"/>
          <p:cNvSpPr/>
          <p:nvPr/>
        </p:nvSpPr>
        <p:spPr>
          <a:xfrm>
            <a:off x="4481502" y="8656692"/>
            <a:ext cx="39370" cy="302895"/>
          </a:xfrm>
          <a:custGeom>
            <a:avLst/>
            <a:gdLst/>
            <a:ahLst/>
            <a:cxnLst/>
            <a:rect l="l" t="t" r="r" b="b"/>
            <a:pathLst>
              <a:path w="39370" h="302895">
                <a:moveTo>
                  <a:pt x="20802" y="0"/>
                </a:moveTo>
                <a:lnTo>
                  <a:pt x="0" y="4089"/>
                </a:lnTo>
                <a:lnTo>
                  <a:pt x="8978" y="176466"/>
                </a:lnTo>
                <a:lnTo>
                  <a:pt x="17017" y="266827"/>
                </a:lnTo>
                <a:lnTo>
                  <a:pt x="39255" y="302895"/>
                </a:lnTo>
              </a:path>
            </a:pathLst>
          </a:custGeom>
          <a:ln w="3175">
            <a:solidFill>
              <a:srgbClr val="5C6F7C"/>
            </a:solidFill>
          </a:ln>
        </p:spPr>
        <p:txBody>
          <a:bodyPr wrap="square" lIns="0" tIns="0" rIns="0" bIns="0" rtlCol="0"/>
          <a:lstStyle/>
          <a:p>
            <a:endParaRPr/>
          </a:p>
        </p:txBody>
      </p:sp>
      <p:sp>
        <p:nvSpPr>
          <p:cNvPr id="805" name="bk object 805"/>
          <p:cNvSpPr/>
          <p:nvPr/>
        </p:nvSpPr>
        <p:spPr>
          <a:xfrm>
            <a:off x="4676524" y="9162796"/>
            <a:ext cx="106045" cy="66675"/>
          </a:xfrm>
          <a:custGeom>
            <a:avLst/>
            <a:gdLst/>
            <a:ahLst/>
            <a:cxnLst/>
            <a:rect l="l" t="t" r="r" b="b"/>
            <a:pathLst>
              <a:path w="106045" h="66675">
                <a:moveTo>
                  <a:pt x="342" y="59715"/>
                </a:moveTo>
                <a:lnTo>
                  <a:pt x="105854" y="66471"/>
                </a:lnTo>
                <a:lnTo>
                  <a:pt x="105663" y="1752"/>
                </a:lnTo>
                <a:lnTo>
                  <a:pt x="0" y="0"/>
                </a:lnTo>
              </a:path>
            </a:pathLst>
          </a:custGeom>
          <a:ln w="3175">
            <a:solidFill>
              <a:srgbClr val="5C6F7C"/>
            </a:solidFill>
          </a:ln>
        </p:spPr>
        <p:txBody>
          <a:bodyPr wrap="square" lIns="0" tIns="0" rIns="0" bIns="0" rtlCol="0"/>
          <a:lstStyle/>
          <a:p>
            <a:endParaRPr/>
          </a:p>
        </p:txBody>
      </p:sp>
      <p:sp>
        <p:nvSpPr>
          <p:cNvPr id="806" name="bk object 806"/>
          <p:cNvSpPr/>
          <p:nvPr/>
        </p:nvSpPr>
        <p:spPr>
          <a:xfrm>
            <a:off x="2799314" y="8698358"/>
            <a:ext cx="191135" cy="121285"/>
          </a:xfrm>
          <a:custGeom>
            <a:avLst/>
            <a:gdLst/>
            <a:ahLst/>
            <a:cxnLst/>
            <a:rect l="l" t="t" r="r" b="b"/>
            <a:pathLst>
              <a:path w="191135" h="121284">
                <a:moveTo>
                  <a:pt x="0" y="120853"/>
                </a:moveTo>
                <a:lnTo>
                  <a:pt x="5295" y="5384"/>
                </a:lnTo>
                <a:lnTo>
                  <a:pt x="114706" y="0"/>
                </a:lnTo>
                <a:lnTo>
                  <a:pt x="119659" y="558"/>
                </a:lnTo>
                <a:lnTo>
                  <a:pt x="136448" y="2438"/>
                </a:lnTo>
                <a:lnTo>
                  <a:pt x="190868" y="8559"/>
                </a:lnTo>
              </a:path>
            </a:pathLst>
          </a:custGeom>
          <a:ln w="3175">
            <a:solidFill>
              <a:srgbClr val="5C6F7C"/>
            </a:solidFill>
          </a:ln>
        </p:spPr>
        <p:txBody>
          <a:bodyPr wrap="square" lIns="0" tIns="0" rIns="0" bIns="0" rtlCol="0"/>
          <a:lstStyle/>
          <a:p>
            <a:endParaRPr/>
          </a:p>
        </p:txBody>
      </p:sp>
      <p:sp>
        <p:nvSpPr>
          <p:cNvPr id="807" name="bk object 807"/>
          <p:cNvSpPr/>
          <p:nvPr/>
        </p:nvSpPr>
        <p:spPr>
          <a:xfrm>
            <a:off x="2966623" y="9432776"/>
            <a:ext cx="1073785" cy="22225"/>
          </a:xfrm>
          <a:custGeom>
            <a:avLst/>
            <a:gdLst/>
            <a:ahLst/>
            <a:cxnLst/>
            <a:rect l="l" t="t" r="r" b="b"/>
            <a:pathLst>
              <a:path w="1073785" h="22225">
                <a:moveTo>
                  <a:pt x="1073632" y="21882"/>
                </a:moveTo>
                <a:lnTo>
                  <a:pt x="359562" y="8115"/>
                </a:lnTo>
                <a:lnTo>
                  <a:pt x="251206" y="5981"/>
                </a:lnTo>
                <a:lnTo>
                  <a:pt x="0" y="0"/>
                </a:lnTo>
              </a:path>
            </a:pathLst>
          </a:custGeom>
          <a:ln w="3175">
            <a:solidFill>
              <a:srgbClr val="5C6F7C"/>
            </a:solidFill>
          </a:ln>
        </p:spPr>
        <p:txBody>
          <a:bodyPr wrap="square" lIns="0" tIns="0" rIns="0" bIns="0" rtlCol="0"/>
          <a:lstStyle/>
          <a:p>
            <a:endParaRPr/>
          </a:p>
        </p:txBody>
      </p:sp>
      <p:sp>
        <p:nvSpPr>
          <p:cNvPr id="808" name="bk object 808"/>
          <p:cNvSpPr/>
          <p:nvPr/>
        </p:nvSpPr>
        <p:spPr>
          <a:xfrm>
            <a:off x="5216157" y="9603015"/>
            <a:ext cx="1261745" cy="44450"/>
          </a:xfrm>
          <a:custGeom>
            <a:avLst/>
            <a:gdLst/>
            <a:ahLst/>
            <a:cxnLst/>
            <a:rect l="l" t="t" r="r" b="b"/>
            <a:pathLst>
              <a:path w="1261745" h="44450">
                <a:moveTo>
                  <a:pt x="1261300" y="0"/>
                </a:moveTo>
                <a:lnTo>
                  <a:pt x="1013752" y="32651"/>
                </a:lnTo>
                <a:lnTo>
                  <a:pt x="889254" y="44373"/>
                </a:lnTo>
                <a:lnTo>
                  <a:pt x="0" y="28206"/>
                </a:lnTo>
              </a:path>
            </a:pathLst>
          </a:custGeom>
          <a:ln w="3175">
            <a:solidFill>
              <a:srgbClr val="5C6F7C"/>
            </a:solidFill>
          </a:ln>
        </p:spPr>
        <p:txBody>
          <a:bodyPr wrap="square" lIns="0" tIns="0" rIns="0" bIns="0" rtlCol="0"/>
          <a:lstStyle/>
          <a:p>
            <a:endParaRPr/>
          </a:p>
        </p:txBody>
      </p:sp>
      <p:sp>
        <p:nvSpPr>
          <p:cNvPr id="809" name="bk object 809"/>
          <p:cNvSpPr/>
          <p:nvPr/>
        </p:nvSpPr>
        <p:spPr>
          <a:xfrm>
            <a:off x="2943559" y="9304683"/>
            <a:ext cx="2138045" cy="259715"/>
          </a:xfrm>
          <a:custGeom>
            <a:avLst/>
            <a:gdLst/>
            <a:ahLst/>
            <a:cxnLst/>
            <a:rect l="l" t="t" r="r" b="b"/>
            <a:pathLst>
              <a:path w="2138045" h="259715">
                <a:moveTo>
                  <a:pt x="2137625" y="259537"/>
                </a:moveTo>
                <a:lnTo>
                  <a:pt x="2130082" y="257073"/>
                </a:lnTo>
                <a:lnTo>
                  <a:pt x="2020112" y="184899"/>
                </a:lnTo>
                <a:lnTo>
                  <a:pt x="1965947" y="159334"/>
                </a:lnTo>
                <a:lnTo>
                  <a:pt x="1914334" y="142620"/>
                </a:lnTo>
                <a:lnTo>
                  <a:pt x="1894319" y="139534"/>
                </a:lnTo>
                <a:lnTo>
                  <a:pt x="1530502" y="82842"/>
                </a:lnTo>
                <a:lnTo>
                  <a:pt x="1472222" y="76746"/>
                </a:lnTo>
                <a:lnTo>
                  <a:pt x="1401025" y="73596"/>
                </a:lnTo>
                <a:lnTo>
                  <a:pt x="607987" y="62483"/>
                </a:lnTo>
                <a:lnTo>
                  <a:pt x="455460" y="60299"/>
                </a:lnTo>
                <a:lnTo>
                  <a:pt x="408050" y="59639"/>
                </a:lnTo>
                <a:lnTo>
                  <a:pt x="203288" y="50469"/>
                </a:lnTo>
                <a:lnTo>
                  <a:pt x="33680" y="20497"/>
                </a:lnTo>
                <a:lnTo>
                  <a:pt x="0" y="5219"/>
                </a:lnTo>
                <a:lnTo>
                  <a:pt x="2159" y="0"/>
                </a:lnTo>
              </a:path>
            </a:pathLst>
          </a:custGeom>
          <a:ln w="3175">
            <a:solidFill>
              <a:srgbClr val="5C6F7C"/>
            </a:solidFill>
          </a:ln>
        </p:spPr>
        <p:txBody>
          <a:bodyPr wrap="square" lIns="0" tIns="0" rIns="0" bIns="0" rtlCol="0"/>
          <a:lstStyle/>
          <a:p>
            <a:endParaRPr/>
          </a:p>
        </p:txBody>
      </p:sp>
      <p:sp>
        <p:nvSpPr>
          <p:cNvPr id="810" name="bk object 810"/>
          <p:cNvSpPr/>
          <p:nvPr/>
        </p:nvSpPr>
        <p:spPr>
          <a:xfrm>
            <a:off x="5081184" y="9517814"/>
            <a:ext cx="1513840" cy="90170"/>
          </a:xfrm>
          <a:custGeom>
            <a:avLst/>
            <a:gdLst/>
            <a:ahLst/>
            <a:cxnLst/>
            <a:rect l="l" t="t" r="r" b="b"/>
            <a:pathLst>
              <a:path w="1513840" h="90170">
                <a:moveTo>
                  <a:pt x="0" y="46405"/>
                </a:moveTo>
                <a:lnTo>
                  <a:pt x="50634" y="63982"/>
                </a:lnTo>
                <a:lnTo>
                  <a:pt x="116763" y="75031"/>
                </a:lnTo>
                <a:lnTo>
                  <a:pt x="1004976" y="89788"/>
                </a:lnTo>
                <a:lnTo>
                  <a:pt x="1124064" y="87782"/>
                </a:lnTo>
                <a:lnTo>
                  <a:pt x="1200708" y="78663"/>
                </a:lnTo>
                <a:lnTo>
                  <a:pt x="1346047" y="54978"/>
                </a:lnTo>
                <a:lnTo>
                  <a:pt x="1506118" y="20002"/>
                </a:lnTo>
                <a:lnTo>
                  <a:pt x="1513319" y="12458"/>
                </a:lnTo>
                <a:lnTo>
                  <a:pt x="1510068" y="3416"/>
                </a:lnTo>
                <a:lnTo>
                  <a:pt x="1500847" y="0"/>
                </a:lnTo>
              </a:path>
            </a:pathLst>
          </a:custGeom>
          <a:ln w="3175">
            <a:solidFill>
              <a:srgbClr val="5C6F7C"/>
            </a:solidFill>
          </a:ln>
        </p:spPr>
        <p:txBody>
          <a:bodyPr wrap="square" lIns="0" tIns="0" rIns="0" bIns="0" rtlCol="0"/>
          <a:lstStyle/>
          <a:p>
            <a:endParaRPr/>
          </a:p>
        </p:txBody>
      </p:sp>
      <p:sp>
        <p:nvSpPr>
          <p:cNvPr id="811" name="bk object 811"/>
          <p:cNvSpPr/>
          <p:nvPr/>
        </p:nvSpPr>
        <p:spPr>
          <a:xfrm>
            <a:off x="4476420" y="9459182"/>
            <a:ext cx="263525" cy="18415"/>
          </a:xfrm>
          <a:custGeom>
            <a:avLst/>
            <a:gdLst/>
            <a:ahLst/>
            <a:cxnLst/>
            <a:rect l="l" t="t" r="r" b="b"/>
            <a:pathLst>
              <a:path w="263525" h="18415">
                <a:moveTo>
                  <a:pt x="263016" y="18135"/>
                </a:moveTo>
                <a:lnTo>
                  <a:pt x="0" y="0"/>
                </a:lnTo>
              </a:path>
            </a:pathLst>
          </a:custGeom>
          <a:ln w="3175">
            <a:solidFill>
              <a:srgbClr val="5C6F7C"/>
            </a:solidFill>
          </a:ln>
        </p:spPr>
        <p:txBody>
          <a:bodyPr wrap="square" lIns="0" tIns="0" rIns="0" bIns="0" rtlCol="0"/>
          <a:lstStyle/>
          <a:p>
            <a:endParaRPr/>
          </a:p>
        </p:txBody>
      </p:sp>
      <p:sp>
        <p:nvSpPr>
          <p:cNvPr id="812" name="bk object 812"/>
          <p:cNvSpPr/>
          <p:nvPr/>
        </p:nvSpPr>
        <p:spPr>
          <a:xfrm>
            <a:off x="4795476" y="9479686"/>
            <a:ext cx="308422" cy="142763"/>
          </a:xfrm>
          <a:prstGeom prst="rect">
            <a:avLst/>
          </a:prstGeom>
          <a:blipFill>
            <a:blip r:embed="rId68" cstate="print"/>
            <a:stretch>
              <a:fillRect/>
            </a:stretch>
          </a:blipFill>
        </p:spPr>
        <p:txBody>
          <a:bodyPr wrap="square" lIns="0" tIns="0" rIns="0" bIns="0" rtlCol="0"/>
          <a:lstStyle/>
          <a:p>
            <a:endParaRPr/>
          </a:p>
        </p:txBody>
      </p:sp>
      <p:sp>
        <p:nvSpPr>
          <p:cNvPr id="813" name="bk object 813"/>
          <p:cNvSpPr/>
          <p:nvPr/>
        </p:nvSpPr>
        <p:spPr>
          <a:xfrm>
            <a:off x="-1" y="8275903"/>
            <a:ext cx="231140" cy="103505"/>
          </a:xfrm>
          <a:custGeom>
            <a:avLst/>
            <a:gdLst/>
            <a:ahLst/>
            <a:cxnLst/>
            <a:rect l="l" t="t" r="r" b="b"/>
            <a:pathLst>
              <a:path w="231140" h="103504">
                <a:moveTo>
                  <a:pt x="230759" y="0"/>
                </a:moveTo>
                <a:lnTo>
                  <a:pt x="0" y="103416"/>
                </a:lnTo>
              </a:path>
            </a:pathLst>
          </a:custGeom>
          <a:ln w="3175">
            <a:solidFill>
              <a:srgbClr val="5C6F7C"/>
            </a:solidFill>
          </a:ln>
        </p:spPr>
        <p:txBody>
          <a:bodyPr wrap="square" lIns="0" tIns="0" rIns="0" bIns="0" rtlCol="0"/>
          <a:lstStyle/>
          <a:p>
            <a:endParaRPr/>
          </a:p>
        </p:txBody>
      </p:sp>
      <p:sp>
        <p:nvSpPr>
          <p:cNvPr id="814" name="bk object 814"/>
          <p:cNvSpPr/>
          <p:nvPr/>
        </p:nvSpPr>
        <p:spPr>
          <a:xfrm>
            <a:off x="-5" y="9257535"/>
            <a:ext cx="2006600" cy="371475"/>
          </a:xfrm>
          <a:custGeom>
            <a:avLst/>
            <a:gdLst/>
            <a:ahLst/>
            <a:cxnLst/>
            <a:rect l="l" t="t" r="r" b="b"/>
            <a:pathLst>
              <a:path w="2006600" h="371475">
                <a:moveTo>
                  <a:pt x="2006307" y="0"/>
                </a:moveTo>
                <a:lnTo>
                  <a:pt x="1759077" y="131724"/>
                </a:lnTo>
                <a:lnTo>
                  <a:pt x="1596047" y="192506"/>
                </a:lnTo>
                <a:lnTo>
                  <a:pt x="1332966" y="285978"/>
                </a:lnTo>
                <a:lnTo>
                  <a:pt x="1187602" y="331787"/>
                </a:lnTo>
                <a:lnTo>
                  <a:pt x="1094206" y="341541"/>
                </a:lnTo>
                <a:lnTo>
                  <a:pt x="942035" y="362839"/>
                </a:lnTo>
                <a:lnTo>
                  <a:pt x="920242" y="364286"/>
                </a:lnTo>
                <a:lnTo>
                  <a:pt x="898715" y="365556"/>
                </a:lnTo>
                <a:lnTo>
                  <a:pt x="876922" y="366661"/>
                </a:lnTo>
                <a:lnTo>
                  <a:pt x="855179" y="367525"/>
                </a:lnTo>
                <a:lnTo>
                  <a:pt x="833386" y="368465"/>
                </a:lnTo>
                <a:lnTo>
                  <a:pt x="789927" y="369989"/>
                </a:lnTo>
                <a:lnTo>
                  <a:pt x="730986" y="371132"/>
                </a:lnTo>
                <a:lnTo>
                  <a:pt x="693445" y="371373"/>
                </a:lnTo>
                <a:lnTo>
                  <a:pt x="656259" y="371208"/>
                </a:lnTo>
                <a:lnTo>
                  <a:pt x="618820" y="371030"/>
                </a:lnTo>
                <a:lnTo>
                  <a:pt x="581456" y="370408"/>
                </a:lnTo>
                <a:lnTo>
                  <a:pt x="544042" y="369328"/>
                </a:lnTo>
                <a:lnTo>
                  <a:pt x="506679" y="368363"/>
                </a:lnTo>
                <a:lnTo>
                  <a:pt x="469366" y="367182"/>
                </a:lnTo>
                <a:lnTo>
                  <a:pt x="441515" y="365633"/>
                </a:lnTo>
                <a:lnTo>
                  <a:pt x="414032" y="364020"/>
                </a:lnTo>
                <a:lnTo>
                  <a:pt x="386181" y="362496"/>
                </a:lnTo>
                <a:lnTo>
                  <a:pt x="330796" y="359803"/>
                </a:lnTo>
                <a:lnTo>
                  <a:pt x="275551" y="357619"/>
                </a:lnTo>
                <a:lnTo>
                  <a:pt x="247751" y="356831"/>
                </a:lnTo>
                <a:lnTo>
                  <a:pt x="130403" y="357174"/>
                </a:lnTo>
                <a:lnTo>
                  <a:pt x="0" y="289306"/>
                </a:lnTo>
              </a:path>
            </a:pathLst>
          </a:custGeom>
          <a:ln w="3175">
            <a:solidFill>
              <a:srgbClr val="5C6F7C"/>
            </a:solidFill>
          </a:ln>
        </p:spPr>
        <p:txBody>
          <a:bodyPr wrap="square" lIns="0" tIns="0" rIns="0" bIns="0" rtlCol="0"/>
          <a:lstStyle/>
          <a:p>
            <a:endParaRPr/>
          </a:p>
        </p:txBody>
      </p:sp>
      <p:sp>
        <p:nvSpPr>
          <p:cNvPr id="815" name="bk object 815"/>
          <p:cNvSpPr/>
          <p:nvPr/>
        </p:nvSpPr>
        <p:spPr>
          <a:xfrm>
            <a:off x="307863" y="9367843"/>
            <a:ext cx="1689100" cy="362585"/>
          </a:xfrm>
          <a:custGeom>
            <a:avLst/>
            <a:gdLst/>
            <a:ahLst/>
            <a:cxnLst/>
            <a:rect l="l" t="t" r="r" b="b"/>
            <a:pathLst>
              <a:path w="1689100" h="362584">
                <a:moveTo>
                  <a:pt x="0" y="335927"/>
                </a:moveTo>
                <a:lnTo>
                  <a:pt x="72440" y="339623"/>
                </a:lnTo>
                <a:lnTo>
                  <a:pt x="194602" y="342684"/>
                </a:lnTo>
                <a:lnTo>
                  <a:pt x="353479" y="362470"/>
                </a:lnTo>
                <a:lnTo>
                  <a:pt x="496747" y="356196"/>
                </a:lnTo>
                <a:lnTo>
                  <a:pt x="682320" y="346214"/>
                </a:lnTo>
                <a:lnTo>
                  <a:pt x="771728" y="327647"/>
                </a:lnTo>
                <a:lnTo>
                  <a:pt x="890866" y="311823"/>
                </a:lnTo>
                <a:lnTo>
                  <a:pt x="1012520" y="279107"/>
                </a:lnTo>
                <a:lnTo>
                  <a:pt x="1152613" y="236524"/>
                </a:lnTo>
                <a:lnTo>
                  <a:pt x="1247775" y="201625"/>
                </a:lnTo>
                <a:lnTo>
                  <a:pt x="1339240" y="164096"/>
                </a:lnTo>
                <a:lnTo>
                  <a:pt x="1439075" y="117944"/>
                </a:lnTo>
                <a:lnTo>
                  <a:pt x="1658137" y="6654"/>
                </a:lnTo>
                <a:lnTo>
                  <a:pt x="1688922" y="0"/>
                </a:lnTo>
              </a:path>
            </a:pathLst>
          </a:custGeom>
          <a:ln w="3175">
            <a:solidFill>
              <a:srgbClr val="5C6F7C"/>
            </a:solidFill>
          </a:ln>
        </p:spPr>
        <p:txBody>
          <a:bodyPr wrap="square" lIns="0" tIns="0" rIns="0" bIns="0" rtlCol="0"/>
          <a:lstStyle/>
          <a:p>
            <a:endParaRPr/>
          </a:p>
        </p:txBody>
      </p:sp>
      <p:sp>
        <p:nvSpPr>
          <p:cNvPr id="816" name="bk object 816"/>
          <p:cNvSpPr/>
          <p:nvPr/>
        </p:nvSpPr>
        <p:spPr>
          <a:xfrm>
            <a:off x="926683" y="7629257"/>
            <a:ext cx="70485" cy="58419"/>
          </a:xfrm>
          <a:custGeom>
            <a:avLst/>
            <a:gdLst/>
            <a:ahLst/>
            <a:cxnLst/>
            <a:rect l="l" t="t" r="r" b="b"/>
            <a:pathLst>
              <a:path w="70484" h="58420">
                <a:moveTo>
                  <a:pt x="70167" y="40716"/>
                </a:moveTo>
                <a:lnTo>
                  <a:pt x="23152" y="0"/>
                </a:lnTo>
                <a:lnTo>
                  <a:pt x="0" y="58343"/>
                </a:lnTo>
              </a:path>
            </a:pathLst>
          </a:custGeom>
          <a:ln w="3175">
            <a:solidFill>
              <a:srgbClr val="5C6F7C"/>
            </a:solidFill>
          </a:ln>
        </p:spPr>
        <p:txBody>
          <a:bodyPr wrap="square" lIns="0" tIns="0" rIns="0" bIns="0" rtlCol="0"/>
          <a:lstStyle/>
          <a:p>
            <a:endParaRPr/>
          </a:p>
        </p:txBody>
      </p:sp>
      <p:sp>
        <p:nvSpPr>
          <p:cNvPr id="817" name="bk object 817"/>
          <p:cNvSpPr/>
          <p:nvPr/>
        </p:nvSpPr>
        <p:spPr>
          <a:xfrm>
            <a:off x="746196" y="7650669"/>
            <a:ext cx="81915" cy="17780"/>
          </a:xfrm>
          <a:custGeom>
            <a:avLst/>
            <a:gdLst/>
            <a:ahLst/>
            <a:cxnLst/>
            <a:rect l="l" t="t" r="r" b="b"/>
            <a:pathLst>
              <a:path w="81915" h="17779">
                <a:moveTo>
                  <a:pt x="81381" y="17195"/>
                </a:moveTo>
                <a:lnTo>
                  <a:pt x="0" y="0"/>
                </a:lnTo>
              </a:path>
            </a:pathLst>
          </a:custGeom>
          <a:ln w="3175">
            <a:solidFill>
              <a:srgbClr val="5C6F7C"/>
            </a:solidFill>
          </a:ln>
        </p:spPr>
        <p:txBody>
          <a:bodyPr wrap="square" lIns="0" tIns="0" rIns="0" bIns="0" rtlCol="0"/>
          <a:lstStyle/>
          <a:p>
            <a:endParaRPr/>
          </a:p>
        </p:txBody>
      </p:sp>
      <p:sp>
        <p:nvSpPr>
          <p:cNvPr id="818" name="bk object 818"/>
          <p:cNvSpPr/>
          <p:nvPr/>
        </p:nvSpPr>
        <p:spPr>
          <a:xfrm>
            <a:off x="157459" y="7828095"/>
            <a:ext cx="584835" cy="148590"/>
          </a:xfrm>
          <a:custGeom>
            <a:avLst/>
            <a:gdLst/>
            <a:ahLst/>
            <a:cxnLst/>
            <a:rect l="l" t="t" r="r" b="b"/>
            <a:pathLst>
              <a:path w="584835" h="148590">
                <a:moveTo>
                  <a:pt x="584492" y="147980"/>
                </a:moveTo>
                <a:lnTo>
                  <a:pt x="556425" y="132727"/>
                </a:lnTo>
                <a:lnTo>
                  <a:pt x="506133" y="118745"/>
                </a:lnTo>
                <a:lnTo>
                  <a:pt x="304495" y="85775"/>
                </a:lnTo>
                <a:lnTo>
                  <a:pt x="283489" y="81597"/>
                </a:lnTo>
                <a:lnTo>
                  <a:pt x="241528" y="73126"/>
                </a:lnTo>
                <a:lnTo>
                  <a:pt x="199859" y="62966"/>
                </a:lnTo>
                <a:lnTo>
                  <a:pt x="158559" y="51549"/>
                </a:lnTo>
                <a:lnTo>
                  <a:pt x="52743" y="11620"/>
                </a:lnTo>
                <a:lnTo>
                  <a:pt x="0" y="0"/>
                </a:lnTo>
              </a:path>
            </a:pathLst>
          </a:custGeom>
          <a:ln w="3175">
            <a:solidFill>
              <a:srgbClr val="5C6F7C"/>
            </a:solidFill>
          </a:ln>
        </p:spPr>
        <p:txBody>
          <a:bodyPr wrap="square" lIns="0" tIns="0" rIns="0" bIns="0" rtlCol="0"/>
          <a:lstStyle/>
          <a:p>
            <a:endParaRPr/>
          </a:p>
        </p:txBody>
      </p:sp>
      <p:sp>
        <p:nvSpPr>
          <p:cNvPr id="819" name="bk object 819"/>
          <p:cNvSpPr/>
          <p:nvPr/>
        </p:nvSpPr>
        <p:spPr>
          <a:xfrm>
            <a:off x="591532" y="7603952"/>
            <a:ext cx="157480" cy="46990"/>
          </a:xfrm>
          <a:custGeom>
            <a:avLst/>
            <a:gdLst/>
            <a:ahLst/>
            <a:cxnLst/>
            <a:rect l="l" t="t" r="r" b="b"/>
            <a:pathLst>
              <a:path w="157479" h="46990">
                <a:moveTo>
                  <a:pt x="154660" y="46723"/>
                </a:moveTo>
                <a:lnTo>
                  <a:pt x="157378" y="1028"/>
                </a:lnTo>
                <a:lnTo>
                  <a:pt x="0" y="0"/>
                </a:lnTo>
              </a:path>
            </a:pathLst>
          </a:custGeom>
          <a:ln w="3175">
            <a:solidFill>
              <a:srgbClr val="5C6F7C"/>
            </a:solidFill>
          </a:ln>
        </p:spPr>
        <p:txBody>
          <a:bodyPr wrap="square" lIns="0" tIns="0" rIns="0" bIns="0" rtlCol="0"/>
          <a:lstStyle/>
          <a:p>
            <a:endParaRPr/>
          </a:p>
        </p:txBody>
      </p:sp>
      <p:sp>
        <p:nvSpPr>
          <p:cNvPr id="820" name="bk object 820"/>
          <p:cNvSpPr/>
          <p:nvPr/>
        </p:nvSpPr>
        <p:spPr>
          <a:xfrm>
            <a:off x="872740" y="7677415"/>
            <a:ext cx="53975" cy="10795"/>
          </a:xfrm>
          <a:custGeom>
            <a:avLst/>
            <a:gdLst/>
            <a:ahLst/>
            <a:cxnLst/>
            <a:rect l="l" t="t" r="r" b="b"/>
            <a:pathLst>
              <a:path w="53975" h="10795">
                <a:moveTo>
                  <a:pt x="0" y="0"/>
                </a:moveTo>
                <a:lnTo>
                  <a:pt x="53949" y="10185"/>
                </a:lnTo>
              </a:path>
            </a:pathLst>
          </a:custGeom>
          <a:ln w="3175">
            <a:solidFill>
              <a:srgbClr val="5C6F7C"/>
            </a:solidFill>
          </a:ln>
        </p:spPr>
        <p:txBody>
          <a:bodyPr wrap="square" lIns="0" tIns="0" rIns="0" bIns="0" rtlCol="0"/>
          <a:lstStyle/>
          <a:p>
            <a:endParaRPr/>
          </a:p>
        </p:txBody>
      </p:sp>
      <p:sp>
        <p:nvSpPr>
          <p:cNvPr id="821" name="bk object 821"/>
          <p:cNvSpPr/>
          <p:nvPr/>
        </p:nvSpPr>
        <p:spPr>
          <a:xfrm>
            <a:off x="339266" y="8007826"/>
            <a:ext cx="485775" cy="200025"/>
          </a:xfrm>
          <a:custGeom>
            <a:avLst/>
            <a:gdLst/>
            <a:ahLst/>
            <a:cxnLst/>
            <a:rect l="l" t="t" r="r" b="b"/>
            <a:pathLst>
              <a:path w="485775" h="200025">
                <a:moveTo>
                  <a:pt x="0" y="199478"/>
                </a:moveTo>
                <a:lnTo>
                  <a:pt x="331584" y="63118"/>
                </a:lnTo>
                <a:lnTo>
                  <a:pt x="376974" y="44576"/>
                </a:lnTo>
                <a:lnTo>
                  <a:pt x="485381" y="0"/>
                </a:lnTo>
              </a:path>
            </a:pathLst>
          </a:custGeom>
          <a:ln w="3175">
            <a:solidFill>
              <a:srgbClr val="5C6F7C"/>
            </a:solidFill>
          </a:ln>
        </p:spPr>
        <p:txBody>
          <a:bodyPr wrap="square" lIns="0" tIns="0" rIns="0" bIns="0" rtlCol="0"/>
          <a:lstStyle/>
          <a:p>
            <a:endParaRPr/>
          </a:p>
        </p:txBody>
      </p:sp>
      <p:sp>
        <p:nvSpPr>
          <p:cNvPr id="822" name="bk object 822"/>
          <p:cNvSpPr/>
          <p:nvPr/>
        </p:nvSpPr>
        <p:spPr>
          <a:xfrm>
            <a:off x="590786" y="7603956"/>
            <a:ext cx="155575" cy="46990"/>
          </a:xfrm>
          <a:custGeom>
            <a:avLst/>
            <a:gdLst/>
            <a:ahLst/>
            <a:cxnLst/>
            <a:rect l="l" t="t" r="r" b="b"/>
            <a:pathLst>
              <a:path w="155575" h="46990">
                <a:moveTo>
                  <a:pt x="749" y="0"/>
                </a:moveTo>
                <a:lnTo>
                  <a:pt x="0" y="7937"/>
                </a:lnTo>
                <a:lnTo>
                  <a:pt x="22415" y="16332"/>
                </a:lnTo>
                <a:lnTo>
                  <a:pt x="155409" y="46723"/>
                </a:lnTo>
              </a:path>
            </a:pathLst>
          </a:custGeom>
          <a:ln w="3175">
            <a:solidFill>
              <a:srgbClr val="5C6F7C"/>
            </a:solidFill>
          </a:ln>
        </p:spPr>
        <p:txBody>
          <a:bodyPr wrap="square" lIns="0" tIns="0" rIns="0" bIns="0" rtlCol="0"/>
          <a:lstStyle/>
          <a:p>
            <a:endParaRPr/>
          </a:p>
        </p:txBody>
      </p:sp>
      <p:sp>
        <p:nvSpPr>
          <p:cNvPr id="823" name="bk object 823"/>
          <p:cNvSpPr/>
          <p:nvPr/>
        </p:nvSpPr>
        <p:spPr>
          <a:xfrm>
            <a:off x="157450" y="7828087"/>
            <a:ext cx="116839" cy="271145"/>
          </a:xfrm>
          <a:custGeom>
            <a:avLst/>
            <a:gdLst/>
            <a:ahLst/>
            <a:cxnLst/>
            <a:rect l="l" t="t" r="r" b="b"/>
            <a:pathLst>
              <a:path w="116839" h="271145">
                <a:moveTo>
                  <a:pt x="116306" y="271081"/>
                </a:moveTo>
                <a:lnTo>
                  <a:pt x="11137" y="26479"/>
                </a:lnTo>
                <a:lnTo>
                  <a:pt x="0" y="0"/>
                </a:lnTo>
              </a:path>
            </a:pathLst>
          </a:custGeom>
          <a:ln w="3175">
            <a:solidFill>
              <a:srgbClr val="5C6F7C"/>
            </a:solidFill>
          </a:ln>
        </p:spPr>
        <p:txBody>
          <a:bodyPr wrap="square" lIns="0" tIns="0" rIns="0" bIns="0" rtlCol="0"/>
          <a:lstStyle/>
          <a:p>
            <a:endParaRPr/>
          </a:p>
        </p:txBody>
      </p:sp>
      <p:sp>
        <p:nvSpPr>
          <p:cNvPr id="824" name="bk object 824"/>
          <p:cNvSpPr/>
          <p:nvPr/>
        </p:nvSpPr>
        <p:spPr>
          <a:xfrm>
            <a:off x="-1" y="7786523"/>
            <a:ext cx="157480" cy="41910"/>
          </a:xfrm>
          <a:custGeom>
            <a:avLst/>
            <a:gdLst/>
            <a:ahLst/>
            <a:cxnLst/>
            <a:rect l="l" t="t" r="r" b="b"/>
            <a:pathLst>
              <a:path w="157480" h="41909">
                <a:moveTo>
                  <a:pt x="157454" y="41567"/>
                </a:moveTo>
                <a:lnTo>
                  <a:pt x="0" y="0"/>
                </a:lnTo>
              </a:path>
            </a:pathLst>
          </a:custGeom>
          <a:ln w="3175">
            <a:solidFill>
              <a:srgbClr val="5C6F7C"/>
            </a:solidFill>
          </a:ln>
        </p:spPr>
        <p:txBody>
          <a:bodyPr wrap="square" lIns="0" tIns="0" rIns="0" bIns="0" rtlCol="0"/>
          <a:lstStyle/>
          <a:p>
            <a:endParaRPr/>
          </a:p>
        </p:txBody>
      </p:sp>
      <p:sp>
        <p:nvSpPr>
          <p:cNvPr id="825" name="bk object 825"/>
          <p:cNvSpPr/>
          <p:nvPr/>
        </p:nvSpPr>
        <p:spPr>
          <a:xfrm>
            <a:off x="317908" y="7976072"/>
            <a:ext cx="424180" cy="180975"/>
          </a:xfrm>
          <a:custGeom>
            <a:avLst/>
            <a:gdLst/>
            <a:ahLst/>
            <a:cxnLst/>
            <a:rect l="l" t="t" r="r" b="b"/>
            <a:pathLst>
              <a:path w="424180" h="180975">
                <a:moveTo>
                  <a:pt x="0" y="180581"/>
                </a:moveTo>
                <a:lnTo>
                  <a:pt x="424040" y="0"/>
                </a:lnTo>
              </a:path>
            </a:pathLst>
          </a:custGeom>
          <a:ln w="3175">
            <a:solidFill>
              <a:srgbClr val="5C6F7C"/>
            </a:solidFill>
          </a:ln>
        </p:spPr>
        <p:txBody>
          <a:bodyPr wrap="square" lIns="0" tIns="0" rIns="0" bIns="0" rtlCol="0"/>
          <a:lstStyle/>
          <a:p>
            <a:endParaRPr/>
          </a:p>
        </p:txBody>
      </p:sp>
      <p:sp>
        <p:nvSpPr>
          <p:cNvPr id="826" name="bk object 826"/>
          <p:cNvSpPr/>
          <p:nvPr/>
        </p:nvSpPr>
        <p:spPr>
          <a:xfrm>
            <a:off x="1636154" y="7198225"/>
            <a:ext cx="71120" cy="283210"/>
          </a:xfrm>
          <a:custGeom>
            <a:avLst/>
            <a:gdLst/>
            <a:ahLst/>
            <a:cxnLst/>
            <a:rect l="l" t="t" r="r" b="b"/>
            <a:pathLst>
              <a:path w="71119" h="283209">
                <a:moveTo>
                  <a:pt x="0" y="283121"/>
                </a:moveTo>
                <a:lnTo>
                  <a:pt x="40741" y="117500"/>
                </a:lnTo>
                <a:lnTo>
                  <a:pt x="70650" y="0"/>
                </a:lnTo>
              </a:path>
            </a:pathLst>
          </a:custGeom>
          <a:ln w="3175">
            <a:solidFill>
              <a:srgbClr val="5C6F7C"/>
            </a:solidFill>
          </a:ln>
        </p:spPr>
        <p:txBody>
          <a:bodyPr wrap="square" lIns="0" tIns="0" rIns="0" bIns="0" rtlCol="0"/>
          <a:lstStyle/>
          <a:p>
            <a:endParaRPr/>
          </a:p>
        </p:txBody>
      </p:sp>
      <p:sp>
        <p:nvSpPr>
          <p:cNvPr id="827" name="bk object 827"/>
          <p:cNvSpPr/>
          <p:nvPr/>
        </p:nvSpPr>
        <p:spPr>
          <a:xfrm>
            <a:off x="163287" y="7732023"/>
            <a:ext cx="303530" cy="109855"/>
          </a:xfrm>
          <a:custGeom>
            <a:avLst/>
            <a:gdLst/>
            <a:ahLst/>
            <a:cxnLst/>
            <a:rect l="l" t="t" r="r" b="b"/>
            <a:pathLst>
              <a:path w="303530" h="109854">
                <a:moveTo>
                  <a:pt x="6400" y="0"/>
                </a:moveTo>
                <a:lnTo>
                  <a:pt x="74853" y="50279"/>
                </a:lnTo>
                <a:lnTo>
                  <a:pt x="148437" y="75107"/>
                </a:lnTo>
                <a:lnTo>
                  <a:pt x="238099" y="97688"/>
                </a:lnTo>
                <a:lnTo>
                  <a:pt x="300240" y="109397"/>
                </a:lnTo>
                <a:lnTo>
                  <a:pt x="303174" y="95046"/>
                </a:lnTo>
              </a:path>
            </a:pathLst>
          </a:custGeom>
          <a:ln w="3175">
            <a:solidFill>
              <a:srgbClr val="5C6F7C"/>
            </a:solidFill>
          </a:ln>
        </p:spPr>
        <p:txBody>
          <a:bodyPr wrap="square" lIns="0" tIns="0" rIns="0" bIns="0" rtlCol="0"/>
          <a:lstStyle/>
          <a:p>
            <a:endParaRPr/>
          </a:p>
        </p:txBody>
      </p:sp>
      <p:sp>
        <p:nvSpPr>
          <p:cNvPr id="828" name="bk object 828"/>
          <p:cNvSpPr/>
          <p:nvPr/>
        </p:nvSpPr>
        <p:spPr>
          <a:xfrm>
            <a:off x="1636154" y="7394182"/>
            <a:ext cx="334645" cy="87630"/>
          </a:xfrm>
          <a:custGeom>
            <a:avLst/>
            <a:gdLst/>
            <a:ahLst/>
            <a:cxnLst/>
            <a:rect l="l" t="t" r="r" b="b"/>
            <a:pathLst>
              <a:path w="334644" h="87629">
                <a:moveTo>
                  <a:pt x="334403" y="0"/>
                </a:moveTo>
                <a:lnTo>
                  <a:pt x="293065" y="22326"/>
                </a:lnTo>
                <a:lnTo>
                  <a:pt x="161670" y="51092"/>
                </a:lnTo>
                <a:lnTo>
                  <a:pt x="0" y="87160"/>
                </a:lnTo>
              </a:path>
            </a:pathLst>
          </a:custGeom>
          <a:ln w="3175">
            <a:solidFill>
              <a:srgbClr val="5C6F7C"/>
            </a:solidFill>
          </a:ln>
        </p:spPr>
        <p:txBody>
          <a:bodyPr wrap="square" lIns="0" tIns="0" rIns="0" bIns="0" rtlCol="0"/>
          <a:lstStyle/>
          <a:p>
            <a:endParaRPr/>
          </a:p>
        </p:txBody>
      </p:sp>
      <p:sp>
        <p:nvSpPr>
          <p:cNvPr id="829" name="bk object 829"/>
          <p:cNvSpPr/>
          <p:nvPr/>
        </p:nvSpPr>
        <p:spPr>
          <a:xfrm>
            <a:off x="926683" y="7669973"/>
            <a:ext cx="70485" cy="18415"/>
          </a:xfrm>
          <a:custGeom>
            <a:avLst/>
            <a:gdLst/>
            <a:ahLst/>
            <a:cxnLst/>
            <a:rect l="l" t="t" r="r" b="b"/>
            <a:pathLst>
              <a:path w="70484" h="18415">
                <a:moveTo>
                  <a:pt x="70167" y="0"/>
                </a:moveTo>
                <a:lnTo>
                  <a:pt x="46405" y="14198"/>
                </a:lnTo>
                <a:lnTo>
                  <a:pt x="27228" y="17843"/>
                </a:lnTo>
                <a:lnTo>
                  <a:pt x="0" y="17627"/>
                </a:lnTo>
              </a:path>
            </a:pathLst>
          </a:custGeom>
          <a:ln w="3175">
            <a:solidFill>
              <a:srgbClr val="5C6F7C"/>
            </a:solidFill>
          </a:ln>
        </p:spPr>
        <p:txBody>
          <a:bodyPr wrap="square" lIns="0" tIns="0" rIns="0" bIns="0" rtlCol="0"/>
          <a:lstStyle/>
          <a:p>
            <a:endParaRPr/>
          </a:p>
        </p:txBody>
      </p:sp>
      <p:sp>
        <p:nvSpPr>
          <p:cNvPr id="830" name="bk object 830"/>
          <p:cNvSpPr/>
          <p:nvPr/>
        </p:nvSpPr>
        <p:spPr>
          <a:xfrm>
            <a:off x="1332572" y="7752536"/>
            <a:ext cx="213360" cy="434975"/>
          </a:xfrm>
          <a:custGeom>
            <a:avLst/>
            <a:gdLst/>
            <a:ahLst/>
            <a:cxnLst/>
            <a:rect l="l" t="t" r="r" b="b"/>
            <a:pathLst>
              <a:path w="213359" h="434975">
                <a:moveTo>
                  <a:pt x="62826" y="0"/>
                </a:moveTo>
                <a:lnTo>
                  <a:pt x="44932" y="13766"/>
                </a:lnTo>
                <a:lnTo>
                  <a:pt x="25120" y="37706"/>
                </a:lnTo>
                <a:lnTo>
                  <a:pt x="9283" y="69507"/>
                </a:lnTo>
                <a:lnTo>
                  <a:pt x="0" y="110109"/>
                </a:lnTo>
                <a:lnTo>
                  <a:pt x="304" y="150317"/>
                </a:lnTo>
                <a:lnTo>
                  <a:pt x="11315" y="186677"/>
                </a:lnTo>
                <a:lnTo>
                  <a:pt x="22402" y="209511"/>
                </a:lnTo>
                <a:lnTo>
                  <a:pt x="44030" y="238861"/>
                </a:lnTo>
                <a:lnTo>
                  <a:pt x="80200" y="271437"/>
                </a:lnTo>
                <a:lnTo>
                  <a:pt x="109334" y="303098"/>
                </a:lnTo>
                <a:lnTo>
                  <a:pt x="212979" y="434733"/>
                </a:lnTo>
              </a:path>
            </a:pathLst>
          </a:custGeom>
          <a:ln w="3175">
            <a:solidFill>
              <a:srgbClr val="5C6F7C"/>
            </a:solidFill>
          </a:ln>
        </p:spPr>
        <p:txBody>
          <a:bodyPr wrap="square" lIns="0" tIns="0" rIns="0" bIns="0" rtlCol="0"/>
          <a:lstStyle/>
          <a:p>
            <a:endParaRPr/>
          </a:p>
        </p:txBody>
      </p:sp>
      <p:sp>
        <p:nvSpPr>
          <p:cNvPr id="831" name="bk object 831"/>
          <p:cNvSpPr/>
          <p:nvPr/>
        </p:nvSpPr>
        <p:spPr>
          <a:xfrm>
            <a:off x="824644" y="8007826"/>
            <a:ext cx="44450" cy="19050"/>
          </a:xfrm>
          <a:custGeom>
            <a:avLst/>
            <a:gdLst/>
            <a:ahLst/>
            <a:cxnLst/>
            <a:rect l="l" t="t" r="r" b="b"/>
            <a:pathLst>
              <a:path w="44450" h="19050">
                <a:moveTo>
                  <a:pt x="0" y="0"/>
                </a:moveTo>
                <a:lnTo>
                  <a:pt x="43903" y="18897"/>
                </a:lnTo>
              </a:path>
            </a:pathLst>
          </a:custGeom>
          <a:ln w="3175">
            <a:solidFill>
              <a:srgbClr val="5C6F7C"/>
            </a:solidFill>
          </a:ln>
        </p:spPr>
        <p:txBody>
          <a:bodyPr wrap="square" lIns="0" tIns="0" rIns="0" bIns="0" rtlCol="0"/>
          <a:lstStyle/>
          <a:p>
            <a:endParaRPr/>
          </a:p>
        </p:txBody>
      </p:sp>
      <p:sp>
        <p:nvSpPr>
          <p:cNvPr id="832" name="bk object 832"/>
          <p:cNvSpPr/>
          <p:nvPr/>
        </p:nvSpPr>
        <p:spPr>
          <a:xfrm>
            <a:off x="827578" y="7589797"/>
            <a:ext cx="83185" cy="87630"/>
          </a:xfrm>
          <a:custGeom>
            <a:avLst/>
            <a:gdLst/>
            <a:ahLst/>
            <a:cxnLst/>
            <a:rect l="l" t="t" r="r" b="b"/>
            <a:pathLst>
              <a:path w="83184" h="87629">
                <a:moveTo>
                  <a:pt x="45161" y="87617"/>
                </a:moveTo>
                <a:lnTo>
                  <a:pt x="82791" y="0"/>
                </a:lnTo>
                <a:lnTo>
                  <a:pt x="1447" y="7327"/>
                </a:lnTo>
                <a:lnTo>
                  <a:pt x="0" y="78066"/>
                </a:lnTo>
              </a:path>
            </a:pathLst>
          </a:custGeom>
          <a:ln w="3175">
            <a:solidFill>
              <a:srgbClr val="5C6F7C"/>
            </a:solidFill>
          </a:ln>
        </p:spPr>
        <p:txBody>
          <a:bodyPr wrap="square" lIns="0" tIns="0" rIns="0" bIns="0" rtlCol="0"/>
          <a:lstStyle/>
          <a:p>
            <a:endParaRPr/>
          </a:p>
        </p:txBody>
      </p:sp>
      <p:sp>
        <p:nvSpPr>
          <p:cNvPr id="833" name="bk object 833"/>
          <p:cNvSpPr/>
          <p:nvPr/>
        </p:nvSpPr>
        <p:spPr>
          <a:xfrm>
            <a:off x="827578" y="7667865"/>
            <a:ext cx="45720" cy="10160"/>
          </a:xfrm>
          <a:custGeom>
            <a:avLst/>
            <a:gdLst/>
            <a:ahLst/>
            <a:cxnLst/>
            <a:rect l="l" t="t" r="r" b="b"/>
            <a:pathLst>
              <a:path w="45719" h="10159">
                <a:moveTo>
                  <a:pt x="45161" y="9550"/>
                </a:moveTo>
                <a:lnTo>
                  <a:pt x="0" y="0"/>
                </a:lnTo>
              </a:path>
            </a:pathLst>
          </a:custGeom>
          <a:ln w="3175">
            <a:solidFill>
              <a:srgbClr val="5C6F7C"/>
            </a:solidFill>
          </a:ln>
        </p:spPr>
        <p:txBody>
          <a:bodyPr wrap="square" lIns="0" tIns="0" rIns="0" bIns="0" rtlCol="0"/>
          <a:lstStyle/>
          <a:p>
            <a:endParaRPr/>
          </a:p>
        </p:txBody>
      </p:sp>
      <p:sp>
        <p:nvSpPr>
          <p:cNvPr id="834" name="bk object 834"/>
          <p:cNvSpPr/>
          <p:nvPr/>
        </p:nvSpPr>
        <p:spPr>
          <a:xfrm>
            <a:off x="1300386" y="7835185"/>
            <a:ext cx="286385" cy="476884"/>
          </a:xfrm>
          <a:custGeom>
            <a:avLst/>
            <a:gdLst/>
            <a:ahLst/>
            <a:cxnLst/>
            <a:rect l="l" t="t" r="r" b="b"/>
            <a:pathLst>
              <a:path w="286384" h="476884">
                <a:moveTo>
                  <a:pt x="2095" y="0"/>
                </a:moveTo>
                <a:lnTo>
                  <a:pt x="0" y="63233"/>
                </a:lnTo>
                <a:lnTo>
                  <a:pt x="13677" y="123939"/>
                </a:lnTo>
                <a:lnTo>
                  <a:pt x="48717" y="181940"/>
                </a:lnTo>
                <a:lnTo>
                  <a:pt x="120065" y="253288"/>
                </a:lnTo>
                <a:lnTo>
                  <a:pt x="144322" y="282448"/>
                </a:lnTo>
                <a:lnTo>
                  <a:pt x="252450" y="429615"/>
                </a:lnTo>
                <a:lnTo>
                  <a:pt x="286334" y="476326"/>
                </a:lnTo>
              </a:path>
            </a:pathLst>
          </a:custGeom>
          <a:ln w="3175">
            <a:solidFill>
              <a:srgbClr val="5C6F7C"/>
            </a:solidFill>
          </a:ln>
        </p:spPr>
        <p:txBody>
          <a:bodyPr wrap="square" lIns="0" tIns="0" rIns="0" bIns="0" rtlCol="0"/>
          <a:lstStyle/>
          <a:p>
            <a:endParaRPr/>
          </a:p>
        </p:txBody>
      </p:sp>
      <p:sp>
        <p:nvSpPr>
          <p:cNvPr id="835" name="bk object 835"/>
          <p:cNvSpPr/>
          <p:nvPr/>
        </p:nvSpPr>
        <p:spPr>
          <a:xfrm>
            <a:off x="1609892" y="7481451"/>
            <a:ext cx="26034" cy="1905"/>
          </a:xfrm>
          <a:custGeom>
            <a:avLst/>
            <a:gdLst/>
            <a:ahLst/>
            <a:cxnLst/>
            <a:rect l="l" t="t" r="r" b="b"/>
            <a:pathLst>
              <a:path w="26035" h="1904">
                <a:moveTo>
                  <a:pt x="-1587" y="679"/>
                </a:moveTo>
                <a:lnTo>
                  <a:pt x="27584" y="679"/>
                </a:lnTo>
              </a:path>
            </a:pathLst>
          </a:custGeom>
          <a:ln w="4533">
            <a:solidFill>
              <a:srgbClr val="5C6F7C"/>
            </a:solidFill>
          </a:ln>
        </p:spPr>
        <p:txBody>
          <a:bodyPr wrap="square" lIns="0" tIns="0" rIns="0" bIns="0" rtlCol="0"/>
          <a:lstStyle/>
          <a:p>
            <a:endParaRPr/>
          </a:p>
        </p:txBody>
      </p:sp>
      <p:sp>
        <p:nvSpPr>
          <p:cNvPr id="836" name="bk object 836"/>
          <p:cNvSpPr/>
          <p:nvPr/>
        </p:nvSpPr>
        <p:spPr>
          <a:xfrm>
            <a:off x="1623218" y="7483270"/>
            <a:ext cx="13335" cy="39370"/>
          </a:xfrm>
          <a:custGeom>
            <a:avLst/>
            <a:gdLst/>
            <a:ahLst/>
            <a:cxnLst/>
            <a:rect l="l" t="t" r="r" b="b"/>
            <a:pathLst>
              <a:path w="13335" h="39370">
                <a:moveTo>
                  <a:pt x="0" y="39077"/>
                </a:moveTo>
                <a:lnTo>
                  <a:pt x="12941" y="0"/>
                </a:lnTo>
              </a:path>
            </a:pathLst>
          </a:custGeom>
          <a:ln w="3175">
            <a:solidFill>
              <a:srgbClr val="5C6F7C"/>
            </a:solidFill>
          </a:ln>
        </p:spPr>
        <p:txBody>
          <a:bodyPr wrap="square" lIns="0" tIns="0" rIns="0" bIns="0" rtlCol="0"/>
          <a:lstStyle/>
          <a:p>
            <a:endParaRPr/>
          </a:p>
        </p:txBody>
      </p:sp>
      <p:sp>
        <p:nvSpPr>
          <p:cNvPr id="837" name="bk object 837"/>
          <p:cNvSpPr/>
          <p:nvPr/>
        </p:nvSpPr>
        <p:spPr>
          <a:xfrm>
            <a:off x="2170126" y="7385031"/>
            <a:ext cx="34925" cy="124460"/>
          </a:xfrm>
          <a:custGeom>
            <a:avLst/>
            <a:gdLst/>
            <a:ahLst/>
            <a:cxnLst/>
            <a:rect l="l" t="t" r="r" b="b"/>
            <a:pathLst>
              <a:path w="34925" h="124459">
                <a:moveTo>
                  <a:pt x="34340" y="124294"/>
                </a:moveTo>
                <a:lnTo>
                  <a:pt x="0" y="0"/>
                </a:lnTo>
              </a:path>
            </a:pathLst>
          </a:custGeom>
          <a:ln w="3175">
            <a:solidFill>
              <a:srgbClr val="5C6F7C"/>
            </a:solidFill>
          </a:ln>
        </p:spPr>
        <p:txBody>
          <a:bodyPr wrap="square" lIns="0" tIns="0" rIns="0" bIns="0" rtlCol="0"/>
          <a:lstStyle/>
          <a:p>
            <a:endParaRPr/>
          </a:p>
        </p:txBody>
      </p:sp>
      <p:sp>
        <p:nvSpPr>
          <p:cNvPr id="838" name="bk object 838"/>
          <p:cNvSpPr/>
          <p:nvPr/>
        </p:nvSpPr>
        <p:spPr>
          <a:xfrm>
            <a:off x="2208983" y="7372033"/>
            <a:ext cx="33655" cy="124460"/>
          </a:xfrm>
          <a:custGeom>
            <a:avLst/>
            <a:gdLst/>
            <a:ahLst/>
            <a:cxnLst/>
            <a:rect l="l" t="t" r="r" b="b"/>
            <a:pathLst>
              <a:path w="33655" h="124459">
                <a:moveTo>
                  <a:pt x="33235" y="124269"/>
                </a:moveTo>
                <a:lnTo>
                  <a:pt x="0" y="0"/>
                </a:lnTo>
              </a:path>
            </a:pathLst>
          </a:custGeom>
          <a:ln w="3175">
            <a:solidFill>
              <a:srgbClr val="5C6F7C"/>
            </a:solidFill>
          </a:ln>
        </p:spPr>
        <p:txBody>
          <a:bodyPr wrap="square" lIns="0" tIns="0" rIns="0" bIns="0" rtlCol="0"/>
          <a:lstStyle/>
          <a:p>
            <a:endParaRPr/>
          </a:p>
        </p:txBody>
      </p:sp>
      <p:sp>
        <p:nvSpPr>
          <p:cNvPr id="839" name="bk object 839"/>
          <p:cNvSpPr/>
          <p:nvPr/>
        </p:nvSpPr>
        <p:spPr>
          <a:xfrm>
            <a:off x="0" y="7161207"/>
            <a:ext cx="66040" cy="114935"/>
          </a:xfrm>
          <a:custGeom>
            <a:avLst/>
            <a:gdLst/>
            <a:ahLst/>
            <a:cxnLst/>
            <a:rect l="l" t="t" r="r" b="b"/>
            <a:pathLst>
              <a:path w="66040" h="114934">
                <a:moveTo>
                  <a:pt x="0" y="74993"/>
                </a:moveTo>
                <a:lnTo>
                  <a:pt x="28397" y="114668"/>
                </a:lnTo>
                <a:lnTo>
                  <a:pt x="65493" y="90373"/>
                </a:lnTo>
                <a:lnTo>
                  <a:pt x="0" y="0"/>
                </a:lnTo>
              </a:path>
            </a:pathLst>
          </a:custGeom>
          <a:ln w="3175">
            <a:solidFill>
              <a:srgbClr val="5C6F7C"/>
            </a:solidFill>
          </a:ln>
        </p:spPr>
        <p:txBody>
          <a:bodyPr wrap="square" lIns="0" tIns="0" rIns="0" bIns="0" rtlCol="0"/>
          <a:lstStyle/>
          <a:p>
            <a:endParaRPr/>
          </a:p>
        </p:txBody>
      </p:sp>
      <p:sp>
        <p:nvSpPr>
          <p:cNvPr id="840" name="bk object 840"/>
          <p:cNvSpPr/>
          <p:nvPr/>
        </p:nvSpPr>
        <p:spPr>
          <a:xfrm>
            <a:off x="965246" y="5151959"/>
            <a:ext cx="492125" cy="419100"/>
          </a:xfrm>
          <a:custGeom>
            <a:avLst/>
            <a:gdLst/>
            <a:ahLst/>
            <a:cxnLst/>
            <a:rect l="l" t="t" r="r" b="b"/>
            <a:pathLst>
              <a:path w="492125" h="419100">
                <a:moveTo>
                  <a:pt x="491997" y="418706"/>
                </a:moveTo>
                <a:lnTo>
                  <a:pt x="464337" y="412876"/>
                </a:lnTo>
                <a:lnTo>
                  <a:pt x="190957" y="2324"/>
                </a:lnTo>
                <a:lnTo>
                  <a:pt x="176187" y="0"/>
                </a:lnTo>
                <a:lnTo>
                  <a:pt x="0" y="112077"/>
                </a:lnTo>
              </a:path>
            </a:pathLst>
          </a:custGeom>
          <a:ln w="3175">
            <a:solidFill>
              <a:srgbClr val="5C6F7C"/>
            </a:solidFill>
          </a:ln>
        </p:spPr>
        <p:txBody>
          <a:bodyPr wrap="square" lIns="0" tIns="0" rIns="0" bIns="0" rtlCol="0"/>
          <a:lstStyle/>
          <a:p>
            <a:endParaRPr/>
          </a:p>
        </p:txBody>
      </p:sp>
      <p:sp>
        <p:nvSpPr>
          <p:cNvPr id="841" name="bk object 841"/>
          <p:cNvSpPr/>
          <p:nvPr/>
        </p:nvSpPr>
        <p:spPr>
          <a:xfrm>
            <a:off x="1163439" y="5103996"/>
            <a:ext cx="302260" cy="442595"/>
          </a:xfrm>
          <a:custGeom>
            <a:avLst/>
            <a:gdLst/>
            <a:ahLst/>
            <a:cxnLst/>
            <a:rect l="l" t="t" r="r" b="b"/>
            <a:pathLst>
              <a:path w="302259" h="442595">
                <a:moveTo>
                  <a:pt x="0" y="0"/>
                </a:moveTo>
                <a:lnTo>
                  <a:pt x="26136" y="38493"/>
                </a:lnTo>
                <a:lnTo>
                  <a:pt x="20091" y="42176"/>
                </a:lnTo>
                <a:lnTo>
                  <a:pt x="281965" y="438861"/>
                </a:lnTo>
                <a:lnTo>
                  <a:pt x="301879" y="442379"/>
                </a:lnTo>
              </a:path>
            </a:pathLst>
          </a:custGeom>
          <a:ln w="3175">
            <a:solidFill>
              <a:srgbClr val="5C6F7C"/>
            </a:solidFill>
          </a:ln>
        </p:spPr>
        <p:txBody>
          <a:bodyPr wrap="square" lIns="0" tIns="0" rIns="0" bIns="0" rtlCol="0"/>
          <a:lstStyle/>
          <a:p>
            <a:endParaRPr/>
          </a:p>
        </p:txBody>
      </p:sp>
      <p:sp>
        <p:nvSpPr>
          <p:cNvPr id="842" name="bk object 842"/>
          <p:cNvSpPr/>
          <p:nvPr/>
        </p:nvSpPr>
        <p:spPr>
          <a:xfrm>
            <a:off x="9265720" y="8797262"/>
            <a:ext cx="110489" cy="12700"/>
          </a:xfrm>
          <a:custGeom>
            <a:avLst/>
            <a:gdLst/>
            <a:ahLst/>
            <a:cxnLst/>
            <a:rect l="l" t="t" r="r" b="b"/>
            <a:pathLst>
              <a:path w="110490" h="12700">
                <a:moveTo>
                  <a:pt x="110159" y="12611"/>
                </a:moveTo>
                <a:lnTo>
                  <a:pt x="0" y="0"/>
                </a:lnTo>
              </a:path>
            </a:pathLst>
          </a:custGeom>
          <a:ln w="3175">
            <a:solidFill>
              <a:srgbClr val="5C6F7C"/>
            </a:solidFill>
          </a:ln>
        </p:spPr>
        <p:txBody>
          <a:bodyPr wrap="square" lIns="0" tIns="0" rIns="0" bIns="0" rtlCol="0"/>
          <a:lstStyle/>
          <a:p>
            <a:endParaRPr/>
          </a:p>
        </p:txBody>
      </p:sp>
      <p:sp>
        <p:nvSpPr>
          <p:cNvPr id="843" name="bk object 843"/>
          <p:cNvSpPr/>
          <p:nvPr/>
        </p:nvSpPr>
        <p:spPr>
          <a:xfrm>
            <a:off x="8925207" y="8651172"/>
            <a:ext cx="19050" cy="17780"/>
          </a:xfrm>
          <a:custGeom>
            <a:avLst/>
            <a:gdLst/>
            <a:ahLst/>
            <a:cxnLst/>
            <a:rect l="l" t="t" r="r" b="b"/>
            <a:pathLst>
              <a:path w="19050" h="17779">
                <a:moveTo>
                  <a:pt x="1485" y="0"/>
                </a:moveTo>
                <a:lnTo>
                  <a:pt x="0" y="15671"/>
                </a:lnTo>
                <a:lnTo>
                  <a:pt x="17017" y="17297"/>
                </a:lnTo>
                <a:lnTo>
                  <a:pt x="18529" y="1638"/>
                </a:lnTo>
                <a:lnTo>
                  <a:pt x="1485" y="0"/>
                </a:lnTo>
              </a:path>
            </a:pathLst>
          </a:custGeom>
          <a:ln w="3175">
            <a:solidFill>
              <a:srgbClr val="5C6F7C"/>
            </a:solidFill>
          </a:ln>
        </p:spPr>
        <p:txBody>
          <a:bodyPr wrap="square" lIns="0" tIns="0" rIns="0" bIns="0" rtlCol="0"/>
          <a:lstStyle/>
          <a:p>
            <a:endParaRPr/>
          </a:p>
        </p:txBody>
      </p:sp>
      <p:sp>
        <p:nvSpPr>
          <p:cNvPr id="844" name="bk object 844"/>
          <p:cNvSpPr/>
          <p:nvPr/>
        </p:nvSpPr>
        <p:spPr>
          <a:xfrm>
            <a:off x="8995226" y="8657880"/>
            <a:ext cx="19050" cy="17780"/>
          </a:xfrm>
          <a:custGeom>
            <a:avLst/>
            <a:gdLst/>
            <a:ahLst/>
            <a:cxnLst/>
            <a:rect l="l" t="t" r="r" b="b"/>
            <a:pathLst>
              <a:path w="19050" h="17779">
                <a:moveTo>
                  <a:pt x="18554" y="1638"/>
                </a:moveTo>
                <a:lnTo>
                  <a:pt x="1511" y="0"/>
                </a:lnTo>
                <a:lnTo>
                  <a:pt x="0" y="15671"/>
                </a:lnTo>
                <a:lnTo>
                  <a:pt x="17043" y="17297"/>
                </a:lnTo>
                <a:lnTo>
                  <a:pt x="17792" y="9448"/>
                </a:lnTo>
              </a:path>
            </a:pathLst>
          </a:custGeom>
          <a:ln w="3175">
            <a:solidFill>
              <a:srgbClr val="5C6F7C"/>
            </a:solidFill>
          </a:ln>
        </p:spPr>
        <p:txBody>
          <a:bodyPr wrap="square" lIns="0" tIns="0" rIns="0" bIns="0" rtlCol="0"/>
          <a:lstStyle/>
          <a:p>
            <a:endParaRPr/>
          </a:p>
        </p:txBody>
      </p:sp>
      <p:sp>
        <p:nvSpPr>
          <p:cNvPr id="845" name="bk object 845"/>
          <p:cNvSpPr/>
          <p:nvPr/>
        </p:nvSpPr>
        <p:spPr>
          <a:xfrm>
            <a:off x="9013019" y="8659519"/>
            <a:ext cx="1270" cy="8255"/>
          </a:xfrm>
          <a:custGeom>
            <a:avLst/>
            <a:gdLst/>
            <a:ahLst/>
            <a:cxnLst/>
            <a:rect l="l" t="t" r="r" b="b"/>
            <a:pathLst>
              <a:path w="1270" h="8254">
                <a:moveTo>
                  <a:pt x="380" y="-1587"/>
                </a:moveTo>
                <a:lnTo>
                  <a:pt x="380" y="9398"/>
                </a:lnTo>
              </a:path>
            </a:pathLst>
          </a:custGeom>
          <a:ln w="3936">
            <a:solidFill>
              <a:srgbClr val="5C6F7C"/>
            </a:solidFill>
          </a:ln>
        </p:spPr>
        <p:txBody>
          <a:bodyPr wrap="square" lIns="0" tIns="0" rIns="0" bIns="0" rtlCol="0"/>
          <a:lstStyle/>
          <a:p>
            <a:endParaRPr/>
          </a:p>
        </p:txBody>
      </p:sp>
      <p:sp>
        <p:nvSpPr>
          <p:cNvPr id="846" name="bk object 846"/>
          <p:cNvSpPr/>
          <p:nvPr/>
        </p:nvSpPr>
        <p:spPr>
          <a:xfrm>
            <a:off x="8896108" y="8646806"/>
            <a:ext cx="32384" cy="6350"/>
          </a:xfrm>
          <a:custGeom>
            <a:avLst/>
            <a:gdLst/>
            <a:ahLst/>
            <a:cxnLst/>
            <a:rect l="l" t="t" r="r" b="b"/>
            <a:pathLst>
              <a:path w="32384" h="6350">
                <a:moveTo>
                  <a:pt x="0" y="5956"/>
                </a:moveTo>
                <a:lnTo>
                  <a:pt x="32169" y="5956"/>
                </a:lnTo>
                <a:lnTo>
                  <a:pt x="32169" y="0"/>
                </a:lnTo>
                <a:lnTo>
                  <a:pt x="0" y="0"/>
                </a:lnTo>
                <a:lnTo>
                  <a:pt x="0" y="5956"/>
                </a:lnTo>
                <a:close/>
              </a:path>
            </a:pathLst>
          </a:custGeom>
          <a:solidFill>
            <a:srgbClr val="5C6F7C"/>
          </a:solidFill>
        </p:spPr>
        <p:txBody>
          <a:bodyPr wrap="square" lIns="0" tIns="0" rIns="0" bIns="0" rtlCol="0"/>
          <a:lstStyle/>
          <a:p>
            <a:endParaRPr/>
          </a:p>
        </p:txBody>
      </p:sp>
      <p:sp>
        <p:nvSpPr>
          <p:cNvPr id="847" name="bk object 847"/>
          <p:cNvSpPr/>
          <p:nvPr/>
        </p:nvSpPr>
        <p:spPr>
          <a:xfrm>
            <a:off x="8895341" y="8654617"/>
            <a:ext cx="32384" cy="6350"/>
          </a:xfrm>
          <a:custGeom>
            <a:avLst/>
            <a:gdLst/>
            <a:ahLst/>
            <a:cxnLst/>
            <a:rect l="l" t="t" r="r" b="b"/>
            <a:pathLst>
              <a:path w="32384" h="6350">
                <a:moveTo>
                  <a:pt x="0" y="5956"/>
                </a:moveTo>
                <a:lnTo>
                  <a:pt x="32194" y="5956"/>
                </a:lnTo>
                <a:lnTo>
                  <a:pt x="32194" y="0"/>
                </a:lnTo>
                <a:lnTo>
                  <a:pt x="0" y="0"/>
                </a:lnTo>
                <a:lnTo>
                  <a:pt x="0" y="5956"/>
                </a:lnTo>
                <a:close/>
              </a:path>
            </a:pathLst>
          </a:custGeom>
          <a:solidFill>
            <a:srgbClr val="5C6F7C"/>
          </a:solidFill>
        </p:spPr>
        <p:txBody>
          <a:bodyPr wrap="square" lIns="0" tIns="0" rIns="0" bIns="0" rtlCol="0"/>
          <a:lstStyle/>
          <a:p>
            <a:endParaRPr/>
          </a:p>
        </p:txBody>
      </p:sp>
      <p:sp>
        <p:nvSpPr>
          <p:cNvPr id="848" name="bk object 848"/>
          <p:cNvSpPr/>
          <p:nvPr/>
        </p:nvSpPr>
        <p:spPr>
          <a:xfrm>
            <a:off x="9012194" y="8657931"/>
            <a:ext cx="376555" cy="39370"/>
          </a:xfrm>
          <a:custGeom>
            <a:avLst/>
            <a:gdLst/>
            <a:ahLst/>
            <a:cxnLst/>
            <a:rect l="l" t="t" r="r" b="b"/>
            <a:pathLst>
              <a:path w="376554" h="39370">
                <a:moveTo>
                  <a:pt x="0" y="38912"/>
                </a:moveTo>
                <a:lnTo>
                  <a:pt x="376313" y="38912"/>
                </a:lnTo>
                <a:lnTo>
                  <a:pt x="376313" y="0"/>
                </a:lnTo>
                <a:lnTo>
                  <a:pt x="0" y="0"/>
                </a:lnTo>
                <a:lnTo>
                  <a:pt x="0" y="38912"/>
                </a:lnTo>
                <a:close/>
              </a:path>
            </a:pathLst>
          </a:custGeom>
          <a:solidFill>
            <a:srgbClr val="5C6F7C"/>
          </a:solidFill>
        </p:spPr>
        <p:txBody>
          <a:bodyPr wrap="square" lIns="0" tIns="0" rIns="0" bIns="0" rtlCol="0"/>
          <a:lstStyle/>
          <a:p>
            <a:endParaRPr/>
          </a:p>
        </p:txBody>
      </p:sp>
      <p:sp>
        <p:nvSpPr>
          <p:cNvPr id="849" name="bk object 849"/>
          <p:cNvSpPr/>
          <p:nvPr/>
        </p:nvSpPr>
        <p:spPr>
          <a:xfrm>
            <a:off x="9011437" y="8665744"/>
            <a:ext cx="376555" cy="39370"/>
          </a:xfrm>
          <a:custGeom>
            <a:avLst/>
            <a:gdLst/>
            <a:ahLst/>
            <a:cxnLst/>
            <a:rect l="l" t="t" r="r" b="b"/>
            <a:pathLst>
              <a:path w="376554" h="39370">
                <a:moveTo>
                  <a:pt x="0" y="38938"/>
                </a:moveTo>
                <a:lnTo>
                  <a:pt x="376326" y="38938"/>
                </a:lnTo>
                <a:lnTo>
                  <a:pt x="376326" y="0"/>
                </a:lnTo>
                <a:lnTo>
                  <a:pt x="0" y="0"/>
                </a:lnTo>
                <a:lnTo>
                  <a:pt x="0" y="38938"/>
                </a:lnTo>
                <a:close/>
              </a:path>
            </a:pathLst>
          </a:custGeom>
          <a:solidFill>
            <a:srgbClr val="5C6F7C"/>
          </a:solidFill>
        </p:spPr>
        <p:txBody>
          <a:bodyPr wrap="square" lIns="0" tIns="0" rIns="0" bIns="0" rtlCol="0"/>
          <a:lstStyle/>
          <a:p>
            <a:endParaRPr/>
          </a:p>
        </p:txBody>
      </p:sp>
      <p:sp>
        <p:nvSpPr>
          <p:cNvPr id="850" name="bk object 850"/>
          <p:cNvSpPr/>
          <p:nvPr/>
        </p:nvSpPr>
        <p:spPr>
          <a:xfrm>
            <a:off x="9013011" y="8667332"/>
            <a:ext cx="635" cy="0"/>
          </a:xfrm>
          <a:custGeom>
            <a:avLst/>
            <a:gdLst/>
            <a:ahLst/>
            <a:cxnLst/>
            <a:rect l="l" t="t" r="r" b="b"/>
            <a:pathLst>
              <a:path w="634">
                <a:moveTo>
                  <a:pt x="0" y="0"/>
                </a:moveTo>
                <a:lnTo>
                  <a:pt x="12" y="0"/>
                </a:lnTo>
              </a:path>
            </a:pathLst>
          </a:custGeom>
          <a:ln w="3175">
            <a:solidFill>
              <a:srgbClr val="5C6F7C"/>
            </a:solidFill>
          </a:ln>
        </p:spPr>
        <p:txBody>
          <a:bodyPr wrap="square" lIns="0" tIns="0" rIns="0" bIns="0" rtlCol="0"/>
          <a:lstStyle/>
          <a:p>
            <a:endParaRPr/>
          </a:p>
        </p:txBody>
      </p:sp>
      <p:sp>
        <p:nvSpPr>
          <p:cNvPr id="851" name="bk object 851"/>
          <p:cNvSpPr/>
          <p:nvPr/>
        </p:nvSpPr>
        <p:spPr>
          <a:xfrm>
            <a:off x="9004847" y="8677912"/>
            <a:ext cx="185420" cy="112395"/>
          </a:xfrm>
          <a:custGeom>
            <a:avLst/>
            <a:gdLst/>
            <a:ahLst/>
            <a:cxnLst/>
            <a:rect l="l" t="t" r="r" b="b"/>
            <a:pathLst>
              <a:path w="185420" h="112395">
                <a:moveTo>
                  <a:pt x="177" y="0"/>
                </a:moveTo>
                <a:lnTo>
                  <a:pt x="0" y="74371"/>
                </a:lnTo>
                <a:lnTo>
                  <a:pt x="2654" y="84772"/>
                </a:lnTo>
                <a:lnTo>
                  <a:pt x="13550" y="91706"/>
                </a:lnTo>
                <a:lnTo>
                  <a:pt x="90436" y="109385"/>
                </a:lnTo>
                <a:lnTo>
                  <a:pt x="185026" y="112153"/>
                </a:lnTo>
              </a:path>
            </a:pathLst>
          </a:custGeom>
          <a:ln w="3175">
            <a:solidFill>
              <a:srgbClr val="5C6F7C"/>
            </a:solidFill>
          </a:ln>
        </p:spPr>
        <p:txBody>
          <a:bodyPr wrap="square" lIns="0" tIns="0" rIns="0" bIns="0" rtlCol="0"/>
          <a:lstStyle/>
          <a:p>
            <a:endParaRPr/>
          </a:p>
        </p:txBody>
      </p:sp>
      <p:sp>
        <p:nvSpPr>
          <p:cNvPr id="852" name="bk object 852"/>
          <p:cNvSpPr/>
          <p:nvPr/>
        </p:nvSpPr>
        <p:spPr>
          <a:xfrm>
            <a:off x="9815120" y="8673682"/>
            <a:ext cx="1691005" cy="568325"/>
          </a:xfrm>
          <a:custGeom>
            <a:avLst/>
            <a:gdLst/>
            <a:ahLst/>
            <a:cxnLst/>
            <a:rect l="l" t="t" r="r" b="b"/>
            <a:pathLst>
              <a:path w="1691004" h="568325">
                <a:moveTo>
                  <a:pt x="56705" y="0"/>
                </a:moveTo>
                <a:lnTo>
                  <a:pt x="0" y="568325"/>
                </a:lnTo>
                <a:lnTo>
                  <a:pt x="56997" y="557542"/>
                </a:lnTo>
                <a:lnTo>
                  <a:pt x="315633" y="543039"/>
                </a:lnTo>
                <a:lnTo>
                  <a:pt x="483552" y="489267"/>
                </a:lnTo>
                <a:lnTo>
                  <a:pt x="541616" y="475678"/>
                </a:lnTo>
                <a:lnTo>
                  <a:pt x="590410" y="469671"/>
                </a:lnTo>
                <a:lnTo>
                  <a:pt x="1269822" y="530948"/>
                </a:lnTo>
                <a:lnTo>
                  <a:pt x="1451444" y="547243"/>
                </a:lnTo>
                <a:lnTo>
                  <a:pt x="1500301" y="548017"/>
                </a:lnTo>
                <a:lnTo>
                  <a:pt x="1549031" y="545274"/>
                </a:lnTo>
                <a:lnTo>
                  <a:pt x="1634070" y="531418"/>
                </a:lnTo>
                <a:lnTo>
                  <a:pt x="1691005" y="515023"/>
                </a:lnTo>
              </a:path>
            </a:pathLst>
          </a:custGeom>
          <a:ln w="3175">
            <a:solidFill>
              <a:srgbClr val="5C6F7C"/>
            </a:solidFill>
          </a:ln>
        </p:spPr>
        <p:txBody>
          <a:bodyPr wrap="square" lIns="0" tIns="0" rIns="0" bIns="0" rtlCol="0"/>
          <a:lstStyle/>
          <a:p>
            <a:endParaRPr/>
          </a:p>
        </p:txBody>
      </p:sp>
      <p:sp>
        <p:nvSpPr>
          <p:cNvPr id="853" name="bk object 853"/>
          <p:cNvSpPr/>
          <p:nvPr/>
        </p:nvSpPr>
        <p:spPr>
          <a:xfrm>
            <a:off x="11606498" y="8905209"/>
            <a:ext cx="439420" cy="247015"/>
          </a:xfrm>
          <a:custGeom>
            <a:avLst/>
            <a:gdLst/>
            <a:ahLst/>
            <a:cxnLst/>
            <a:rect l="l" t="t" r="r" b="b"/>
            <a:pathLst>
              <a:path w="439420" h="247015">
                <a:moveTo>
                  <a:pt x="438937" y="0"/>
                </a:moveTo>
                <a:lnTo>
                  <a:pt x="304965" y="90830"/>
                </a:lnTo>
                <a:lnTo>
                  <a:pt x="208775" y="151930"/>
                </a:lnTo>
                <a:lnTo>
                  <a:pt x="83121" y="211709"/>
                </a:lnTo>
                <a:lnTo>
                  <a:pt x="0" y="246634"/>
                </a:lnTo>
              </a:path>
            </a:pathLst>
          </a:custGeom>
          <a:ln w="3175">
            <a:solidFill>
              <a:srgbClr val="5C6F7C"/>
            </a:solidFill>
          </a:ln>
        </p:spPr>
        <p:txBody>
          <a:bodyPr wrap="square" lIns="0" tIns="0" rIns="0" bIns="0" rtlCol="0"/>
          <a:lstStyle/>
          <a:p>
            <a:endParaRPr/>
          </a:p>
        </p:txBody>
      </p:sp>
      <p:sp>
        <p:nvSpPr>
          <p:cNvPr id="854" name="bk object 854"/>
          <p:cNvSpPr/>
          <p:nvPr/>
        </p:nvSpPr>
        <p:spPr>
          <a:xfrm>
            <a:off x="10216459" y="9219141"/>
            <a:ext cx="1160145" cy="77470"/>
          </a:xfrm>
          <a:custGeom>
            <a:avLst/>
            <a:gdLst/>
            <a:ahLst/>
            <a:cxnLst/>
            <a:rect l="l" t="t" r="r" b="b"/>
            <a:pathLst>
              <a:path w="1160145" h="77470">
                <a:moveTo>
                  <a:pt x="1160043" y="77152"/>
                </a:moveTo>
                <a:lnTo>
                  <a:pt x="1108506" y="76517"/>
                </a:lnTo>
                <a:lnTo>
                  <a:pt x="951090" y="65036"/>
                </a:lnTo>
                <a:lnTo>
                  <a:pt x="464159" y="26542"/>
                </a:lnTo>
                <a:lnTo>
                  <a:pt x="183934" y="0"/>
                </a:lnTo>
                <a:lnTo>
                  <a:pt x="152361" y="3517"/>
                </a:lnTo>
                <a:lnTo>
                  <a:pt x="111404" y="14211"/>
                </a:lnTo>
                <a:lnTo>
                  <a:pt x="0" y="66547"/>
                </a:lnTo>
              </a:path>
            </a:pathLst>
          </a:custGeom>
          <a:ln w="3175">
            <a:solidFill>
              <a:srgbClr val="5C6F7C"/>
            </a:solidFill>
          </a:ln>
        </p:spPr>
        <p:txBody>
          <a:bodyPr wrap="square" lIns="0" tIns="0" rIns="0" bIns="0" rtlCol="0"/>
          <a:lstStyle/>
          <a:p>
            <a:endParaRPr/>
          </a:p>
        </p:txBody>
      </p:sp>
      <p:sp>
        <p:nvSpPr>
          <p:cNvPr id="855" name="bk object 855"/>
          <p:cNvSpPr/>
          <p:nvPr/>
        </p:nvSpPr>
        <p:spPr>
          <a:xfrm>
            <a:off x="10071478" y="9181520"/>
            <a:ext cx="1445895" cy="85090"/>
          </a:xfrm>
          <a:custGeom>
            <a:avLst/>
            <a:gdLst/>
            <a:ahLst/>
            <a:cxnLst/>
            <a:rect l="l" t="t" r="r" b="b"/>
            <a:pathLst>
              <a:path w="1445895" h="85090">
                <a:moveTo>
                  <a:pt x="0" y="76212"/>
                </a:moveTo>
                <a:lnTo>
                  <a:pt x="77812" y="65392"/>
                </a:lnTo>
                <a:lnTo>
                  <a:pt x="246926" y="15367"/>
                </a:lnTo>
                <a:lnTo>
                  <a:pt x="287667" y="4622"/>
                </a:lnTo>
                <a:lnTo>
                  <a:pt x="325488" y="0"/>
                </a:lnTo>
                <a:lnTo>
                  <a:pt x="612406" y="26517"/>
                </a:lnTo>
                <a:lnTo>
                  <a:pt x="954874" y="53263"/>
                </a:lnTo>
                <a:lnTo>
                  <a:pt x="1057008" y="65074"/>
                </a:lnTo>
                <a:lnTo>
                  <a:pt x="1231201" y="85013"/>
                </a:lnTo>
                <a:lnTo>
                  <a:pt x="1297266" y="81940"/>
                </a:lnTo>
                <a:lnTo>
                  <a:pt x="1338453" y="74523"/>
                </a:lnTo>
                <a:lnTo>
                  <a:pt x="1379283" y="62699"/>
                </a:lnTo>
                <a:lnTo>
                  <a:pt x="1445844" y="39497"/>
                </a:lnTo>
              </a:path>
            </a:pathLst>
          </a:custGeom>
          <a:ln w="3175">
            <a:solidFill>
              <a:srgbClr val="5C6F7C"/>
            </a:solidFill>
          </a:ln>
        </p:spPr>
        <p:txBody>
          <a:bodyPr wrap="square" lIns="0" tIns="0" rIns="0" bIns="0" rtlCol="0"/>
          <a:lstStyle/>
          <a:p>
            <a:endParaRPr/>
          </a:p>
        </p:txBody>
      </p:sp>
      <p:sp>
        <p:nvSpPr>
          <p:cNvPr id="856" name="bk object 856"/>
          <p:cNvSpPr/>
          <p:nvPr/>
        </p:nvSpPr>
        <p:spPr>
          <a:xfrm>
            <a:off x="11480847" y="9089968"/>
            <a:ext cx="197652" cy="176279"/>
          </a:xfrm>
          <a:prstGeom prst="rect">
            <a:avLst/>
          </a:prstGeom>
          <a:blipFill>
            <a:blip r:embed="rId69" cstate="print"/>
            <a:stretch>
              <a:fillRect/>
            </a:stretch>
          </a:blipFill>
        </p:spPr>
        <p:txBody>
          <a:bodyPr wrap="square" lIns="0" tIns="0" rIns="0" bIns="0" rtlCol="0"/>
          <a:lstStyle/>
          <a:p>
            <a:endParaRPr/>
          </a:p>
        </p:txBody>
      </p:sp>
      <p:sp>
        <p:nvSpPr>
          <p:cNvPr id="857" name="bk object 857"/>
          <p:cNvSpPr/>
          <p:nvPr/>
        </p:nvSpPr>
        <p:spPr>
          <a:xfrm>
            <a:off x="12066444" y="8838721"/>
            <a:ext cx="63500" cy="48895"/>
          </a:xfrm>
          <a:custGeom>
            <a:avLst/>
            <a:gdLst/>
            <a:ahLst/>
            <a:cxnLst/>
            <a:rect l="l" t="t" r="r" b="b"/>
            <a:pathLst>
              <a:path w="63500" h="48895">
                <a:moveTo>
                  <a:pt x="62941" y="0"/>
                </a:moveTo>
                <a:lnTo>
                  <a:pt x="0" y="48552"/>
                </a:lnTo>
              </a:path>
            </a:pathLst>
          </a:custGeom>
          <a:ln w="3175">
            <a:solidFill>
              <a:srgbClr val="5C6F7C"/>
            </a:solidFill>
          </a:ln>
        </p:spPr>
        <p:txBody>
          <a:bodyPr wrap="square" lIns="0" tIns="0" rIns="0" bIns="0" rtlCol="0"/>
          <a:lstStyle/>
          <a:p>
            <a:endParaRPr/>
          </a:p>
        </p:txBody>
      </p:sp>
      <p:sp>
        <p:nvSpPr>
          <p:cNvPr id="858" name="bk object 858"/>
          <p:cNvSpPr/>
          <p:nvPr/>
        </p:nvSpPr>
        <p:spPr>
          <a:xfrm>
            <a:off x="14097655" y="1946968"/>
            <a:ext cx="8890" cy="366395"/>
          </a:xfrm>
          <a:custGeom>
            <a:avLst/>
            <a:gdLst/>
            <a:ahLst/>
            <a:cxnLst/>
            <a:rect l="l" t="t" r="r" b="b"/>
            <a:pathLst>
              <a:path w="8890" h="366394">
                <a:moveTo>
                  <a:pt x="2997" y="0"/>
                </a:moveTo>
                <a:lnTo>
                  <a:pt x="7061" y="44589"/>
                </a:lnTo>
                <a:lnTo>
                  <a:pt x="8750" y="115417"/>
                </a:lnTo>
                <a:lnTo>
                  <a:pt x="6921" y="177304"/>
                </a:lnTo>
                <a:lnTo>
                  <a:pt x="4737" y="242354"/>
                </a:lnTo>
                <a:lnTo>
                  <a:pt x="1727" y="302387"/>
                </a:lnTo>
                <a:lnTo>
                  <a:pt x="0" y="365874"/>
                </a:lnTo>
              </a:path>
            </a:pathLst>
          </a:custGeom>
          <a:ln w="3175">
            <a:solidFill>
              <a:srgbClr val="5C6F7C"/>
            </a:solidFill>
          </a:ln>
        </p:spPr>
        <p:txBody>
          <a:bodyPr wrap="square" lIns="0" tIns="0" rIns="0" bIns="0" rtlCol="0"/>
          <a:lstStyle/>
          <a:p>
            <a:endParaRPr/>
          </a:p>
        </p:txBody>
      </p:sp>
      <p:sp>
        <p:nvSpPr>
          <p:cNvPr id="859" name="bk object 859"/>
          <p:cNvSpPr/>
          <p:nvPr/>
        </p:nvSpPr>
        <p:spPr>
          <a:xfrm>
            <a:off x="14095415" y="2312836"/>
            <a:ext cx="3175" cy="123825"/>
          </a:xfrm>
          <a:custGeom>
            <a:avLst/>
            <a:gdLst/>
            <a:ahLst/>
            <a:cxnLst/>
            <a:rect l="l" t="t" r="r" b="b"/>
            <a:pathLst>
              <a:path w="3175" h="123825">
                <a:moveTo>
                  <a:pt x="2235" y="0"/>
                </a:moveTo>
                <a:lnTo>
                  <a:pt x="0" y="80454"/>
                </a:lnTo>
                <a:lnTo>
                  <a:pt x="2679" y="123634"/>
                </a:lnTo>
              </a:path>
            </a:pathLst>
          </a:custGeom>
          <a:ln w="3175">
            <a:solidFill>
              <a:srgbClr val="5C6F7C"/>
            </a:solidFill>
          </a:ln>
        </p:spPr>
        <p:txBody>
          <a:bodyPr wrap="square" lIns="0" tIns="0" rIns="0" bIns="0" rtlCol="0"/>
          <a:lstStyle/>
          <a:p>
            <a:endParaRPr/>
          </a:p>
        </p:txBody>
      </p:sp>
      <p:sp>
        <p:nvSpPr>
          <p:cNvPr id="860" name="bk object 860"/>
          <p:cNvSpPr/>
          <p:nvPr/>
        </p:nvSpPr>
        <p:spPr>
          <a:xfrm>
            <a:off x="13923500" y="810293"/>
            <a:ext cx="177165" cy="1137285"/>
          </a:xfrm>
          <a:custGeom>
            <a:avLst/>
            <a:gdLst/>
            <a:ahLst/>
            <a:cxnLst/>
            <a:rect l="l" t="t" r="r" b="b"/>
            <a:pathLst>
              <a:path w="177165" h="1137285">
                <a:moveTo>
                  <a:pt x="177152" y="1136675"/>
                </a:moveTo>
                <a:lnTo>
                  <a:pt x="171894" y="1082039"/>
                </a:lnTo>
                <a:lnTo>
                  <a:pt x="158369" y="959027"/>
                </a:lnTo>
                <a:lnTo>
                  <a:pt x="156959" y="940777"/>
                </a:lnTo>
                <a:lnTo>
                  <a:pt x="145249" y="885774"/>
                </a:lnTo>
                <a:lnTo>
                  <a:pt x="121691" y="794016"/>
                </a:lnTo>
                <a:lnTo>
                  <a:pt x="99682" y="710412"/>
                </a:lnTo>
                <a:lnTo>
                  <a:pt x="78574" y="623887"/>
                </a:lnTo>
                <a:lnTo>
                  <a:pt x="66548" y="536549"/>
                </a:lnTo>
                <a:lnTo>
                  <a:pt x="54419" y="409092"/>
                </a:lnTo>
                <a:lnTo>
                  <a:pt x="42760" y="298907"/>
                </a:lnTo>
                <a:lnTo>
                  <a:pt x="27584" y="194665"/>
                </a:lnTo>
                <a:lnTo>
                  <a:pt x="12179" y="89090"/>
                </a:lnTo>
                <a:lnTo>
                  <a:pt x="0" y="0"/>
                </a:lnTo>
              </a:path>
            </a:pathLst>
          </a:custGeom>
          <a:ln w="3175">
            <a:solidFill>
              <a:srgbClr val="5C6F7C"/>
            </a:solidFill>
          </a:ln>
        </p:spPr>
        <p:txBody>
          <a:bodyPr wrap="square" lIns="0" tIns="0" rIns="0" bIns="0" rtlCol="0"/>
          <a:lstStyle/>
          <a:p>
            <a:endParaRPr/>
          </a:p>
        </p:txBody>
      </p:sp>
      <p:sp>
        <p:nvSpPr>
          <p:cNvPr id="861" name="bk object 861"/>
          <p:cNvSpPr/>
          <p:nvPr/>
        </p:nvSpPr>
        <p:spPr>
          <a:xfrm>
            <a:off x="13159661" y="6466697"/>
            <a:ext cx="101600" cy="26670"/>
          </a:xfrm>
          <a:custGeom>
            <a:avLst/>
            <a:gdLst/>
            <a:ahLst/>
            <a:cxnLst/>
            <a:rect l="l" t="t" r="r" b="b"/>
            <a:pathLst>
              <a:path w="101600" h="26670">
                <a:moveTo>
                  <a:pt x="101028" y="26492"/>
                </a:moveTo>
                <a:lnTo>
                  <a:pt x="0" y="0"/>
                </a:lnTo>
              </a:path>
            </a:pathLst>
          </a:custGeom>
          <a:ln w="3175">
            <a:solidFill>
              <a:srgbClr val="5C6F7C"/>
            </a:solidFill>
          </a:ln>
        </p:spPr>
        <p:txBody>
          <a:bodyPr wrap="square" lIns="0" tIns="0" rIns="0" bIns="0" rtlCol="0"/>
          <a:lstStyle/>
          <a:p>
            <a:endParaRPr/>
          </a:p>
        </p:txBody>
      </p:sp>
      <p:sp>
        <p:nvSpPr>
          <p:cNvPr id="862" name="bk object 862"/>
          <p:cNvSpPr/>
          <p:nvPr/>
        </p:nvSpPr>
        <p:spPr>
          <a:xfrm>
            <a:off x="13295614" y="5253079"/>
            <a:ext cx="3175" cy="36195"/>
          </a:xfrm>
          <a:custGeom>
            <a:avLst/>
            <a:gdLst/>
            <a:ahLst/>
            <a:cxnLst/>
            <a:rect l="l" t="t" r="r" b="b"/>
            <a:pathLst>
              <a:path w="3175" h="36195">
                <a:moveTo>
                  <a:pt x="1352" y="-1587"/>
                </a:moveTo>
                <a:lnTo>
                  <a:pt x="1352" y="37325"/>
                </a:lnTo>
              </a:path>
            </a:pathLst>
          </a:custGeom>
          <a:ln w="5880">
            <a:solidFill>
              <a:srgbClr val="5C6F7C"/>
            </a:solidFill>
          </a:ln>
        </p:spPr>
        <p:txBody>
          <a:bodyPr wrap="square" lIns="0" tIns="0" rIns="0" bIns="0" rtlCol="0"/>
          <a:lstStyle/>
          <a:p>
            <a:endParaRPr/>
          </a:p>
        </p:txBody>
      </p:sp>
      <p:sp>
        <p:nvSpPr>
          <p:cNvPr id="863" name="bk object 863"/>
          <p:cNvSpPr/>
          <p:nvPr/>
        </p:nvSpPr>
        <p:spPr>
          <a:xfrm>
            <a:off x="13370800" y="5505766"/>
            <a:ext cx="386080" cy="102870"/>
          </a:xfrm>
          <a:custGeom>
            <a:avLst/>
            <a:gdLst/>
            <a:ahLst/>
            <a:cxnLst/>
            <a:rect l="l" t="t" r="r" b="b"/>
            <a:pathLst>
              <a:path w="386080" h="102870">
                <a:moveTo>
                  <a:pt x="377748" y="102577"/>
                </a:moveTo>
                <a:lnTo>
                  <a:pt x="385483" y="44881"/>
                </a:lnTo>
                <a:lnTo>
                  <a:pt x="11239" y="0"/>
                </a:lnTo>
                <a:lnTo>
                  <a:pt x="0" y="61125"/>
                </a:lnTo>
              </a:path>
            </a:pathLst>
          </a:custGeom>
          <a:ln w="3175">
            <a:solidFill>
              <a:srgbClr val="5C6F7C"/>
            </a:solidFill>
          </a:ln>
        </p:spPr>
        <p:txBody>
          <a:bodyPr wrap="square" lIns="0" tIns="0" rIns="0" bIns="0" rtlCol="0"/>
          <a:lstStyle/>
          <a:p>
            <a:endParaRPr/>
          </a:p>
        </p:txBody>
      </p:sp>
      <p:sp>
        <p:nvSpPr>
          <p:cNvPr id="864" name="bk object 864"/>
          <p:cNvSpPr/>
          <p:nvPr/>
        </p:nvSpPr>
        <p:spPr>
          <a:xfrm>
            <a:off x="13380598" y="5234275"/>
            <a:ext cx="475615" cy="291465"/>
          </a:xfrm>
          <a:custGeom>
            <a:avLst/>
            <a:gdLst/>
            <a:ahLst/>
            <a:cxnLst/>
            <a:rect l="l" t="t" r="r" b="b"/>
            <a:pathLst>
              <a:path w="475615" h="291464">
                <a:moveTo>
                  <a:pt x="377278" y="215417"/>
                </a:moveTo>
                <a:lnTo>
                  <a:pt x="445020" y="222567"/>
                </a:lnTo>
                <a:lnTo>
                  <a:pt x="437946" y="289852"/>
                </a:lnTo>
                <a:lnTo>
                  <a:pt x="450202" y="291134"/>
                </a:lnTo>
                <a:lnTo>
                  <a:pt x="475081" y="99098"/>
                </a:lnTo>
                <a:lnTo>
                  <a:pt x="207492" y="0"/>
                </a:lnTo>
                <a:lnTo>
                  <a:pt x="172415" y="91541"/>
                </a:lnTo>
                <a:lnTo>
                  <a:pt x="157937" y="85686"/>
                </a:lnTo>
                <a:lnTo>
                  <a:pt x="91236" y="59194"/>
                </a:lnTo>
                <a:lnTo>
                  <a:pt x="11760" y="137236"/>
                </a:lnTo>
                <a:lnTo>
                  <a:pt x="0" y="242392"/>
                </a:lnTo>
                <a:lnTo>
                  <a:pt x="361721" y="281546"/>
                </a:lnTo>
                <a:lnTo>
                  <a:pt x="370154" y="282346"/>
                </a:lnTo>
                <a:lnTo>
                  <a:pt x="377278" y="215417"/>
                </a:lnTo>
                <a:close/>
              </a:path>
            </a:pathLst>
          </a:custGeom>
          <a:ln w="3175">
            <a:solidFill>
              <a:srgbClr val="5C6F7C"/>
            </a:solidFill>
          </a:ln>
        </p:spPr>
        <p:txBody>
          <a:bodyPr wrap="square" lIns="0" tIns="0" rIns="0" bIns="0" rtlCol="0"/>
          <a:lstStyle/>
          <a:p>
            <a:endParaRPr/>
          </a:p>
        </p:txBody>
      </p:sp>
      <p:sp>
        <p:nvSpPr>
          <p:cNvPr id="865" name="bk object 865"/>
          <p:cNvSpPr/>
          <p:nvPr/>
        </p:nvSpPr>
        <p:spPr>
          <a:xfrm>
            <a:off x="13488844" y="5164347"/>
            <a:ext cx="367665" cy="139700"/>
          </a:xfrm>
          <a:custGeom>
            <a:avLst/>
            <a:gdLst/>
            <a:ahLst/>
            <a:cxnLst/>
            <a:rect l="l" t="t" r="r" b="b"/>
            <a:pathLst>
              <a:path w="367665" h="139700">
                <a:moveTo>
                  <a:pt x="0" y="0"/>
                </a:moveTo>
                <a:lnTo>
                  <a:pt x="8115" y="5575"/>
                </a:lnTo>
                <a:lnTo>
                  <a:pt x="367309" y="139446"/>
                </a:lnTo>
              </a:path>
            </a:pathLst>
          </a:custGeom>
          <a:ln w="3175">
            <a:solidFill>
              <a:srgbClr val="5C6F7C"/>
            </a:solidFill>
          </a:ln>
        </p:spPr>
        <p:txBody>
          <a:bodyPr wrap="square" lIns="0" tIns="0" rIns="0" bIns="0" rtlCol="0"/>
          <a:lstStyle/>
          <a:p>
            <a:endParaRPr/>
          </a:p>
        </p:txBody>
      </p:sp>
      <p:sp>
        <p:nvSpPr>
          <p:cNvPr id="866" name="bk object 866"/>
          <p:cNvSpPr/>
          <p:nvPr/>
        </p:nvSpPr>
        <p:spPr>
          <a:xfrm>
            <a:off x="13466004" y="5018297"/>
            <a:ext cx="22860" cy="146050"/>
          </a:xfrm>
          <a:custGeom>
            <a:avLst/>
            <a:gdLst/>
            <a:ahLst/>
            <a:cxnLst/>
            <a:rect l="l" t="t" r="r" b="b"/>
            <a:pathLst>
              <a:path w="22859" h="146050">
                <a:moveTo>
                  <a:pt x="12001" y="0"/>
                </a:moveTo>
                <a:lnTo>
                  <a:pt x="0" y="142849"/>
                </a:lnTo>
                <a:lnTo>
                  <a:pt x="22847" y="146050"/>
                </a:lnTo>
              </a:path>
            </a:pathLst>
          </a:custGeom>
          <a:ln w="3175">
            <a:solidFill>
              <a:srgbClr val="5C6F7C"/>
            </a:solidFill>
          </a:ln>
        </p:spPr>
        <p:txBody>
          <a:bodyPr wrap="square" lIns="0" tIns="0" rIns="0" bIns="0" rtlCol="0"/>
          <a:lstStyle/>
          <a:p>
            <a:endParaRPr/>
          </a:p>
        </p:txBody>
      </p:sp>
      <p:sp>
        <p:nvSpPr>
          <p:cNvPr id="867" name="bk object 867"/>
          <p:cNvSpPr/>
          <p:nvPr/>
        </p:nvSpPr>
        <p:spPr>
          <a:xfrm>
            <a:off x="13349093" y="5164347"/>
            <a:ext cx="140335" cy="224154"/>
          </a:xfrm>
          <a:custGeom>
            <a:avLst/>
            <a:gdLst/>
            <a:ahLst/>
            <a:cxnLst/>
            <a:rect l="l" t="t" r="r" b="b"/>
            <a:pathLst>
              <a:path w="140334" h="224154">
                <a:moveTo>
                  <a:pt x="139750" y="0"/>
                </a:moveTo>
                <a:lnTo>
                  <a:pt x="130924" y="99339"/>
                </a:lnTo>
                <a:lnTo>
                  <a:pt x="129730" y="111658"/>
                </a:lnTo>
                <a:lnTo>
                  <a:pt x="15659" y="223113"/>
                </a:lnTo>
                <a:lnTo>
                  <a:pt x="0" y="223596"/>
                </a:lnTo>
              </a:path>
            </a:pathLst>
          </a:custGeom>
          <a:ln w="3175">
            <a:solidFill>
              <a:srgbClr val="5C6F7C"/>
            </a:solidFill>
          </a:ln>
        </p:spPr>
        <p:txBody>
          <a:bodyPr wrap="square" lIns="0" tIns="0" rIns="0" bIns="0" rtlCol="0"/>
          <a:lstStyle/>
          <a:p>
            <a:endParaRPr/>
          </a:p>
        </p:txBody>
      </p:sp>
      <p:sp>
        <p:nvSpPr>
          <p:cNvPr id="868" name="bk object 868"/>
          <p:cNvSpPr/>
          <p:nvPr/>
        </p:nvSpPr>
        <p:spPr>
          <a:xfrm>
            <a:off x="12884838" y="5398763"/>
            <a:ext cx="367665" cy="15240"/>
          </a:xfrm>
          <a:custGeom>
            <a:avLst/>
            <a:gdLst/>
            <a:ahLst/>
            <a:cxnLst/>
            <a:rect l="l" t="t" r="r" b="b"/>
            <a:pathLst>
              <a:path w="367665" h="15239">
                <a:moveTo>
                  <a:pt x="367220" y="14020"/>
                </a:moveTo>
                <a:lnTo>
                  <a:pt x="172999" y="0"/>
                </a:lnTo>
                <a:lnTo>
                  <a:pt x="157721" y="15074"/>
                </a:lnTo>
                <a:lnTo>
                  <a:pt x="0" y="6489"/>
                </a:lnTo>
              </a:path>
            </a:pathLst>
          </a:custGeom>
          <a:ln w="3175">
            <a:solidFill>
              <a:srgbClr val="5C6F7C"/>
            </a:solidFill>
          </a:ln>
        </p:spPr>
        <p:txBody>
          <a:bodyPr wrap="square" lIns="0" tIns="0" rIns="0" bIns="0" rtlCol="0"/>
          <a:lstStyle/>
          <a:p>
            <a:endParaRPr/>
          </a:p>
        </p:txBody>
      </p:sp>
      <p:sp>
        <p:nvSpPr>
          <p:cNvPr id="869" name="bk object 869"/>
          <p:cNvSpPr/>
          <p:nvPr/>
        </p:nvSpPr>
        <p:spPr>
          <a:xfrm>
            <a:off x="12709379" y="4621917"/>
            <a:ext cx="31115" cy="205740"/>
          </a:xfrm>
          <a:custGeom>
            <a:avLst/>
            <a:gdLst/>
            <a:ahLst/>
            <a:cxnLst/>
            <a:rect l="l" t="t" r="r" b="b"/>
            <a:pathLst>
              <a:path w="31115" h="205739">
                <a:moveTo>
                  <a:pt x="30822" y="0"/>
                </a:moveTo>
                <a:lnTo>
                  <a:pt x="10769" y="80721"/>
                </a:lnTo>
                <a:lnTo>
                  <a:pt x="0" y="205168"/>
                </a:lnTo>
              </a:path>
            </a:pathLst>
          </a:custGeom>
          <a:ln w="3175">
            <a:solidFill>
              <a:srgbClr val="5C6F7C"/>
            </a:solidFill>
          </a:ln>
        </p:spPr>
        <p:txBody>
          <a:bodyPr wrap="square" lIns="0" tIns="0" rIns="0" bIns="0" rtlCol="0"/>
          <a:lstStyle/>
          <a:p>
            <a:endParaRPr/>
          </a:p>
        </p:txBody>
      </p:sp>
      <p:sp>
        <p:nvSpPr>
          <p:cNvPr id="870" name="bk object 870"/>
          <p:cNvSpPr/>
          <p:nvPr/>
        </p:nvSpPr>
        <p:spPr>
          <a:xfrm>
            <a:off x="13297647" y="4259922"/>
            <a:ext cx="692150" cy="619125"/>
          </a:xfrm>
          <a:custGeom>
            <a:avLst/>
            <a:gdLst/>
            <a:ahLst/>
            <a:cxnLst/>
            <a:rect l="l" t="t" r="r" b="b"/>
            <a:pathLst>
              <a:path w="692150" h="619125">
                <a:moveTo>
                  <a:pt x="243014" y="343750"/>
                </a:moveTo>
                <a:lnTo>
                  <a:pt x="342036" y="439432"/>
                </a:lnTo>
                <a:lnTo>
                  <a:pt x="390969" y="446633"/>
                </a:lnTo>
                <a:lnTo>
                  <a:pt x="381990" y="563410"/>
                </a:lnTo>
                <a:lnTo>
                  <a:pt x="374878" y="562444"/>
                </a:lnTo>
                <a:lnTo>
                  <a:pt x="371652" y="579513"/>
                </a:lnTo>
                <a:lnTo>
                  <a:pt x="662787" y="595515"/>
                </a:lnTo>
                <a:lnTo>
                  <a:pt x="664971" y="617270"/>
                </a:lnTo>
                <a:lnTo>
                  <a:pt x="688187" y="618883"/>
                </a:lnTo>
                <a:lnTo>
                  <a:pt x="692149" y="419684"/>
                </a:lnTo>
                <a:lnTo>
                  <a:pt x="651522" y="392798"/>
                </a:lnTo>
                <a:lnTo>
                  <a:pt x="394322" y="400113"/>
                </a:lnTo>
                <a:lnTo>
                  <a:pt x="380682" y="398424"/>
                </a:lnTo>
                <a:lnTo>
                  <a:pt x="313956" y="329653"/>
                </a:lnTo>
                <a:lnTo>
                  <a:pt x="294233" y="304368"/>
                </a:lnTo>
                <a:lnTo>
                  <a:pt x="279628" y="266255"/>
                </a:lnTo>
                <a:lnTo>
                  <a:pt x="265010" y="235915"/>
                </a:lnTo>
                <a:lnTo>
                  <a:pt x="243039" y="209638"/>
                </a:lnTo>
                <a:lnTo>
                  <a:pt x="224358" y="194564"/>
                </a:lnTo>
                <a:lnTo>
                  <a:pt x="203149" y="182422"/>
                </a:lnTo>
                <a:lnTo>
                  <a:pt x="0" y="134378"/>
                </a:lnTo>
                <a:lnTo>
                  <a:pt x="24231" y="0"/>
                </a:lnTo>
              </a:path>
            </a:pathLst>
          </a:custGeom>
          <a:ln w="3175">
            <a:solidFill>
              <a:srgbClr val="5C6F7C"/>
            </a:solidFill>
          </a:ln>
        </p:spPr>
        <p:txBody>
          <a:bodyPr wrap="square" lIns="0" tIns="0" rIns="0" bIns="0" rtlCol="0"/>
          <a:lstStyle/>
          <a:p>
            <a:endParaRPr/>
          </a:p>
        </p:txBody>
      </p:sp>
      <p:sp>
        <p:nvSpPr>
          <p:cNvPr id="871" name="bk object 871"/>
          <p:cNvSpPr/>
          <p:nvPr/>
        </p:nvSpPr>
        <p:spPr>
          <a:xfrm>
            <a:off x="13373100" y="3526763"/>
            <a:ext cx="532765" cy="145415"/>
          </a:xfrm>
          <a:custGeom>
            <a:avLst/>
            <a:gdLst/>
            <a:ahLst/>
            <a:cxnLst/>
            <a:rect l="l" t="t" r="r" b="b"/>
            <a:pathLst>
              <a:path w="532765" h="145414">
                <a:moveTo>
                  <a:pt x="524649" y="145084"/>
                </a:moveTo>
                <a:lnTo>
                  <a:pt x="532510" y="76377"/>
                </a:lnTo>
                <a:lnTo>
                  <a:pt x="279260" y="39966"/>
                </a:lnTo>
                <a:lnTo>
                  <a:pt x="0" y="0"/>
                </a:lnTo>
              </a:path>
            </a:pathLst>
          </a:custGeom>
          <a:ln w="3175">
            <a:solidFill>
              <a:srgbClr val="5C6F7C"/>
            </a:solidFill>
          </a:ln>
        </p:spPr>
        <p:txBody>
          <a:bodyPr wrap="square" lIns="0" tIns="0" rIns="0" bIns="0" rtlCol="0"/>
          <a:lstStyle/>
          <a:p>
            <a:endParaRPr/>
          </a:p>
        </p:txBody>
      </p:sp>
      <p:sp>
        <p:nvSpPr>
          <p:cNvPr id="872" name="bk object 872"/>
          <p:cNvSpPr/>
          <p:nvPr/>
        </p:nvSpPr>
        <p:spPr>
          <a:xfrm>
            <a:off x="13320867" y="2969553"/>
            <a:ext cx="271780" cy="434340"/>
          </a:xfrm>
          <a:custGeom>
            <a:avLst/>
            <a:gdLst/>
            <a:ahLst/>
            <a:cxnLst/>
            <a:rect l="l" t="t" r="r" b="b"/>
            <a:pathLst>
              <a:path w="271780" h="434339">
                <a:moveTo>
                  <a:pt x="0" y="0"/>
                </a:moveTo>
                <a:lnTo>
                  <a:pt x="163068" y="38265"/>
                </a:lnTo>
                <a:lnTo>
                  <a:pt x="158877" y="47307"/>
                </a:lnTo>
                <a:lnTo>
                  <a:pt x="177330" y="51549"/>
                </a:lnTo>
                <a:lnTo>
                  <a:pt x="237312" y="90665"/>
                </a:lnTo>
                <a:lnTo>
                  <a:pt x="259854" y="135864"/>
                </a:lnTo>
                <a:lnTo>
                  <a:pt x="271665" y="191135"/>
                </a:lnTo>
                <a:lnTo>
                  <a:pt x="269011" y="215176"/>
                </a:lnTo>
                <a:lnTo>
                  <a:pt x="240131" y="277025"/>
                </a:lnTo>
                <a:lnTo>
                  <a:pt x="205308" y="312737"/>
                </a:lnTo>
                <a:lnTo>
                  <a:pt x="167830" y="332752"/>
                </a:lnTo>
                <a:lnTo>
                  <a:pt x="124117" y="362610"/>
                </a:lnTo>
                <a:lnTo>
                  <a:pt x="97129" y="393712"/>
                </a:lnTo>
                <a:lnTo>
                  <a:pt x="90462" y="410654"/>
                </a:lnTo>
                <a:lnTo>
                  <a:pt x="87655" y="428980"/>
                </a:lnTo>
                <a:lnTo>
                  <a:pt x="87541" y="433920"/>
                </a:lnTo>
                <a:lnTo>
                  <a:pt x="71831" y="430174"/>
                </a:lnTo>
              </a:path>
            </a:pathLst>
          </a:custGeom>
          <a:ln w="3175">
            <a:solidFill>
              <a:srgbClr val="5C6F7C"/>
            </a:solidFill>
          </a:ln>
        </p:spPr>
        <p:txBody>
          <a:bodyPr wrap="square" lIns="0" tIns="0" rIns="0" bIns="0" rtlCol="0"/>
          <a:lstStyle/>
          <a:p>
            <a:endParaRPr/>
          </a:p>
        </p:txBody>
      </p:sp>
      <p:sp>
        <p:nvSpPr>
          <p:cNvPr id="873" name="bk object 873"/>
          <p:cNvSpPr/>
          <p:nvPr/>
        </p:nvSpPr>
        <p:spPr>
          <a:xfrm>
            <a:off x="12938801" y="3575191"/>
            <a:ext cx="400685" cy="795020"/>
          </a:xfrm>
          <a:custGeom>
            <a:avLst/>
            <a:gdLst/>
            <a:ahLst/>
            <a:cxnLst/>
            <a:rect l="l" t="t" r="r" b="b"/>
            <a:pathLst>
              <a:path w="400684" h="795020">
                <a:moveTo>
                  <a:pt x="189928" y="0"/>
                </a:moveTo>
                <a:lnTo>
                  <a:pt x="2959" y="731240"/>
                </a:lnTo>
                <a:lnTo>
                  <a:pt x="0" y="743051"/>
                </a:lnTo>
                <a:lnTo>
                  <a:pt x="222796" y="794512"/>
                </a:lnTo>
                <a:lnTo>
                  <a:pt x="308521" y="413156"/>
                </a:lnTo>
                <a:lnTo>
                  <a:pt x="400278" y="26784"/>
                </a:lnTo>
                <a:lnTo>
                  <a:pt x="189928" y="0"/>
                </a:lnTo>
                <a:close/>
              </a:path>
            </a:pathLst>
          </a:custGeom>
          <a:ln w="3175">
            <a:solidFill>
              <a:srgbClr val="5C6F7C"/>
            </a:solidFill>
          </a:ln>
        </p:spPr>
        <p:txBody>
          <a:bodyPr wrap="square" lIns="0" tIns="0" rIns="0" bIns="0" rtlCol="0"/>
          <a:lstStyle/>
          <a:p>
            <a:endParaRPr/>
          </a:p>
        </p:txBody>
      </p:sp>
      <p:sp>
        <p:nvSpPr>
          <p:cNvPr id="874" name="bk object 874"/>
          <p:cNvSpPr/>
          <p:nvPr/>
        </p:nvSpPr>
        <p:spPr>
          <a:xfrm>
            <a:off x="13363730" y="3078227"/>
            <a:ext cx="164998" cy="164909"/>
          </a:xfrm>
          <a:prstGeom prst="rect">
            <a:avLst/>
          </a:prstGeom>
          <a:blipFill>
            <a:blip r:embed="rId70" cstate="print"/>
            <a:stretch>
              <a:fillRect/>
            </a:stretch>
          </a:blipFill>
        </p:spPr>
        <p:txBody>
          <a:bodyPr wrap="square" lIns="0" tIns="0" rIns="0" bIns="0" rtlCol="0"/>
          <a:lstStyle/>
          <a:p>
            <a:endParaRPr/>
          </a:p>
        </p:txBody>
      </p:sp>
      <p:sp>
        <p:nvSpPr>
          <p:cNvPr id="875" name="bk object 875"/>
          <p:cNvSpPr/>
          <p:nvPr/>
        </p:nvSpPr>
        <p:spPr>
          <a:xfrm>
            <a:off x="12443455" y="3160787"/>
            <a:ext cx="118872" cy="86207"/>
          </a:xfrm>
          <a:prstGeom prst="rect">
            <a:avLst/>
          </a:prstGeom>
          <a:blipFill>
            <a:blip r:embed="rId71" cstate="print"/>
            <a:stretch>
              <a:fillRect/>
            </a:stretch>
          </a:blipFill>
        </p:spPr>
        <p:txBody>
          <a:bodyPr wrap="square" lIns="0" tIns="0" rIns="0" bIns="0" rtlCol="0"/>
          <a:lstStyle/>
          <a:p>
            <a:endParaRPr/>
          </a:p>
        </p:txBody>
      </p:sp>
      <p:sp>
        <p:nvSpPr>
          <p:cNvPr id="876" name="bk object 876"/>
          <p:cNvSpPr/>
          <p:nvPr/>
        </p:nvSpPr>
        <p:spPr>
          <a:xfrm>
            <a:off x="13597393" y="2383679"/>
            <a:ext cx="160655" cy="279400"/>
          </a:xfrm>
          <a:custGeom>
            <a:avLst/>
            <a:gdLst/>
            <a:ahLst/>
            <a:cxnLst/>
            <a:rect l="l" t="t" r="r" b="b"/>
            <a:pathLst>
              <a:path w="160655" h="279400">
                <a:moveTo>
                  <a:pt x="131089" y="278841"/>
                </a:moveTo>
                <a:lnTo>
                  <a:pt x="160134" y="228752"/>
                </a:lnTo>
                <a:lnTo>
                  <a:pt x="0" y="134289"/>
                </a:lnTo>
                <a:lnTo>
                  <a:pt x="82130" y="0"/>
                </a:lnTo>
              </a:path>
            </a:pathLst>
          </a:custGeom>
          <a:ln w="3175">
            <a:solidFill>
              <a:srgbClr val="5C6F7C"/>
            </a:solidFill>
          </a:ln>
        </p:spPr>
        <p:txBody>
          <a:bodyPr wrap="square" lIns="0" tIns="0" rIns="0" bIns="0" rtlCol="0"/>
          <a:lstStyle/>
          <a:p>
            <a:endParaRPr/>
          </a:p>
        </p:txBody>
      </p:sp>
      <p:sp>
        <p:nvSpPr>
          <p:cNvPr id="877" name="bk object 877"/>
          <p:cNvSpPr/>
          <p:nvPr/>
        </p:nvSpPr>
        <p:spPr>
          <a:xfrm>
            <a:off x="13133562" y="1922418"/>
            <a:ext cx="209550" cy="438150"/>
          </a:xfrm>
          <a:custGeom>
            <a:avLst/>
            <a:gdLst/>
            <a:ahLst/>
            <a:cxnLst/>
            <a:rect l="l" t="t" r="r" b="b"/>
            <a:pathLst>
              <a:path w="209550" h="438150">
                <a:moveTo>
                  <a:pt x="27165" y="437857"/>
                </a:moveTo>
                <a:lnTo>
                  <a:pt x="0" y="415023"/>
                </a:lnTo>
                <a:lnTo>
                  <a:pt x="179298" y="59524"/>
                </a:lnTo>
                <a:lnTo>
                  <a:pt x="209359" y="0"/>
                </a:lnTo>
              </a:path>
            </a:pathLst>
          </a:custGeom>
          <a:ln w="3175">
            <a:solidFill>
              <a:srgbClr val="5C6F7C"/>
            </a:solidFill>
          </a:ln>
        </p:spPr>
        <p:txBody>
          <a:bodyPr wrap="square" lIns="0" tIns="0" rIns="0" bIns="0" rtlCol="0"/>
          <a:lstStyle/>
          <a:p>
            <a:endParaRPr/>
          </a:p>
        </p:txBody>
      </p:sp>
      <p:sp>
        <p:nvSpPr>
          <p:cNvPr id="878" name="bk object 878"/>
          <p:cNvSpPr/>
          <p:nvPr/>
        </p:nvSpPr>
        <p:spPr>
          <a:xfrm>
            <a:off x="13660787" y="2464089"/>
            <a:ext cx="250178" cy="204713"/>
          </a:xfrm>
          <a:prstGeom prst="rect">
            <a:avLst/>
          </a:prstGeom>
          <a:blipFill>
            <a:blip r:embed="rId72" cstate="print"/>
            <a:stretch>
              <a:fillRect/>
            </a:stretch>
          </a:blipFill>
        </p:spPr>
        <p:txBody>
          <a:bodyPr wrap="square" lIns="0" tIns="0" rIns="0" bIns="0" rtlCol="0"/>
          <a:lstStyle/>
          <a:p>
            <a:endParaRPr/>
          </a:p>
        </p:txBody>
      </p:sp>
      <p:sp>
        <p:nvSpPr>
          <p:cNvPr id="879" name="bk object 879"/>
          <p:cNvSpPr/>
          <p:nvPr/>
        </p:nvSpPr>
        <p:spPr>
          <a:xfrm>
            <a:off x="11697619" y="2947736"/>
            <a:ext cx="980440" cy="365760"/>
          </a:xfrm>
          <a:custGeom>
            <a:avLst/>
            <a:gdLst/>
            <a:ahLst/>
            <a:cxnLst/>
            <a:rect l="l" t="t" r="r" b="b"/>
            <a:pathLst>
              <a:path w="980440" h="365760">
                <a:moveTo>
                  <a:pt x="980224" y="136321"/>
                </a:moveTo>
                <a:lnTo>
                  <a:pt x="949718" y="273380"/>
                </a:lnTo>
                <a:lnTo>
                  <a:pt x="927976" y="311873"/>
                </a:lnTo>
                <a:lnTo>
                  <a:pt x="896137" y="338620"/>
                </a:lnTo>
                <a:lnTo>
                  <a:pt x="846988" y="362267"/>
                </a:lnTo>
                <a:lnTo>
                  <a:pt x="824547" y="365556"/>
                </a:lnTo>
                <a:lnTo>
                  <a:pt x="802360" y="364261"/>
                </a:lnTo>
                <a:lnTo>
                  <a:pt x="766813" y="348322"/>
                </a:lnTo>
                <a:lnTo>
                  <a:pt x="736752" y="320586"/>
                </a:lnTo>
                <a:lnTo>
                  <a:pt x="696556" y="270116"/>
                </a:lnTo>
                <a:lnTo>
                  <a:pt x="670547" y="202196"/>
                </a:lnTo>
                <a:lnTo>
                  <a:pt x="652183" y="176898"/>
                </a:lnTo>
                <a:lnTo>
                  <a:pt x="633907" y="163487"/>
                </a:lnTo>
                <a:lnTo>
                  <a:pt x="0" y="0"/>
                </a:lnTo>
              </a:path>
            </a:pathLst>
          </a:custGeom>
          <a:ln w="3175">
            <a:solidFill>
              <a:srgbClr val="5C6F7C"/>
            </a:solidFill>
          </a:ln>
        </p:spPr>
        <p:txBody>
          <a:bodyPr wrap="square" lIns="0" tIns="0" rIns="0" bIns="0" rtlCol="0"/>
          <a:lstStyle/>
          <a:p>
            <a:endParaRPr/>
          </a:p>
        </p:txBody>
      </p:sp>
      <p:sp>
        <p:nvSpPr>
          <p:cNvPr id="880" name="bk object 880"/>
          <p:cNvSpPr/>
          <p:nvPr/>
        </p:nvSpPr>
        <p:spPr>
          <a:xfrm>
            <a:off x="11735054" y="2910319"/>
            <a:ext cx="678180" cy="151765"/>
          </a:xfrm>
          <a:custGeom>
            <a:avLst/>
            <a:gdLst/>
            <a:ahLst/>
            <a:cxnLst/>
            <a:rect l="l" t="t" r="r" b="b"/>
            <a:pathLst>
              <a:path w="678179" h="151764">
                <a:moveTo>
                  <a:pt x="0" y="0"/>
                </a:moveTo>
                <a:lnTo>
                  <a:pt x="604126" y="150533"/>
                </a:lnTo>
                <a:lnTo>
                  <a:pt x="624014" y="151523"/>
                </a:lnTo>
                <a:lnTo>
                  <a:pt x="650316" y="143459"/>
                </a:lnTo>
                <a:lnTo>
                  <a:pt x="661962" y="135750"/>
                </a:lnTo>
                <a:lnTo>
                  <a:pt x="671474" y="124409"/>
                </a:lnTo>
                <a:lnTo>
                  <a:pt x="677570" y="109880"/>
                </a:lnTo>
              </a:path>
            </a:pathLst>
          </a:custGeom>
          <a:ln w="3175">
            <a:solidFill>
              <a:srgbClr val="5C6F7C"/>
            </a:solidFill>
          </a:ln>
        </p:spPr>
        <p:txBody>
          <a:bodyPr wrap="square" lIns="0" tIns="0" rIns="0" bIns="0" rtlCol="0"/>
          <a:lstStyle/>
          <a:p>
            <a:endParaRPr/>
          </a:p>
        </p:txBody>
      </p:sp>
      <p:sp>
        <p:nvSpPr>
          <p:cNvPr id="881" name="bk object 881"/>
          <p:cNvSpPr/>
          <p:nvPr/>
        </p:nvSpPr>
        <p:spPr>
          <a:xfrm>
            <a:off x="13362291" y="2332632"/>
            <a:ext cx="227329" cy="173990"/>
          </a:xfrm>
          <a:custGeom>
            <a:avLst/>
            <a:gdLst/>
            <a:ahLst/>
            <a:cxnLst/>
            <a:rect l="l" t="t" r="r" b="b"/>
            <a:pathLst>
              <a:path w="227330" h="173989">
                <a:moveTo>
                  <a:pt x="0" y="173520"/>
                </a:moveTo>
                <a:lnTo>
                  <a:pt x="71780" y="47193"/>
                </a:lnTo>
                <a:lnTo>
                  <a:pt x="132753" y="78930"/>
                </a:lnTo>
                <a:lnTo>
                  <a:pt x="195681" y="54495"/>
                </a:lnTo>
                <a:lnTo>
                  <a:pt x="226936" y="0"/>
                </a:lnTo>
              </a:path>
            </a:pathLst>
          </a:custGeom>
          <a:ln w="3175">
            <a:solidFill>
              <a:srgbClr val="5C6F7C"/>
            </a:solidFill>
          </a:ln>
        </p:spPr>
        <p:txBody>
          <a:bodyPr wrap="square" lIns="0" tIns="0" rIns="0" bIns="0" rtlCol="0"/>
          <a:lstStyle/>
          <a:p>
            <a:endParaRPr/>
          </a:p>
        </p:txBody>
      </p:sp>
      <p:sp>
        <p:nvSpPr>
          <p:cNvPr id="882" name="bk object 882"/>
          <p:cNvSpPr/>
          <p:nvPr/>
        </p:nvSpPr>
        <p:spPr>
          <a:xfrm>
            <a:off x="13832058" y="1974238"/>
            <a:ext cx="25400" cy="213360"/>
          </a:xfrm>
          <a:custGeom>
            <a:avLst/>
            <a:gdLst/>
            <a:ahLst/>
            <a:cxnLst/>
            <a:rect l="l" t="t" r="r" b="b"/>
            <a:pathLst>
              <a:path w="25400" h="213360">
                <a:moveTo>
                  <a:pt x="25285" y="213093"/>
                </a:moveTo>
                <a:lnTo>
                  <a:pt x="0" y="0"/>
                </a:lnTo>
              </a:path>
            </a:pathLst>
          </a:custGeom>
          <a:ln w="3175">
            <a:solidFill>
              <a:srgbClr val="5C6F7C"/>
            </a:solidFill>
          </a:ln>
        </p:spPr>
        <p:txBody>
          <a:bodyPr wrap="square" lIns="0" tIns="0" rIns="0" bIns="0" rtlCol="0"/>
          <a:lstStyle/>
          <a:p>
            <a:endParaRPr/>
          </a:p>
        </p:txBody>
      </p:sp>
      <p:sp>
        <p:nvSpPr>
          <p:cNvPr id="883" name="bk object 883"/>
          <p:cNvSpPr/>
          <p:nvPr/>
        </p:nvSpPr>
        <p:spPr>
          <a:xfrm>
            <a:off x="13724241" y="902318"/>
            <a:ext cx="128270" cy="892810"/>
          </a:xfrm>
          <a:custGeom>
            <a:avLst/>
            <a:gdLst/>
            <a:ahLst/>
            <a:cxnLst/>
            <a:rect l="l" t="t" r="r" b="b"/>
            <a:pathLst>
              <a:path w="128269" h="892810">
                <a:moveTo>
                  <a:pt x="0" y="0"/>
                </a:moveTo>
                <a:lnTo>
                  <a:pt x="14757" y="39382"/>
                </a:lnTo>
                <a:lnTo>
                  <a:pt x="128155" y="892213"/>
                </a:lnTo>
              </a:path>
            </a:pathLst>
          </a:custGeom>
          <a:ln w="3175">
            <a:solidFill>
              <a:srgbClr val="5C6F7C"/>
            </a:solidFill>
          </a:ln>
        </p:spPr>
        <p:txBody>
          <a:bodyPr wrap="square" lIns="0" tIns="0" rIns="0" bIns="0" rtlCol="0"/>
          <a:lstStyle/>
          <a:p>
            <a:endParaRPr/>
          </a:p>
        </p:txBody>
      </p:sp>
      <p:sp>
        <p:nvSpPr>
          <p:cNvPr id="884" name="bk object 884"/>
          <p:cNvSpPr/>
          <p:nvPr/>
        </p:nvSpPr>
        <p:spPr>
          <a:xfrm>
            <a:off x="14099689" y="873751"/>
            <a:ext cx="235267" cy="157759"/>
          </a:xfrm>
          <a:prstGeom prst="rect">
            <a:avLst/>
          </a:prstGeom>
          <a:blipFill>
            <a:blip r:embed="rId73" cstate="print"/>
            <a:stretch>
              <a:fillRect/>
            </a:stretch>
          </a:blipFill>
        </p:spPr>
        <p:txBody>
          <a:bodyPr wrap="square" lIns="0" tIns="0" rIns="0" bIns="0" rtlCol="0"/>
          <a:lstStyle/>
          <a:p>
            <a:endParaRPr/>
          </a:p>
        </p:txBody>
      </p:sp>
      <p:sp>
        <p:nvSpPr>
          <p:cNvPr id="885" name="bk object 885"/>
          <p:cNvSpPr/>
          <p:nvPr/>
        </p:nvSpPr>
        <p:spPr>
          <a:xfrm>
            <a:off x="13979481" y="545340"/>
            <a:ext cx="477520" cy="505459"/>
          </a:xfrm>
          <a:custGeom>
            <a:avLst/>
            <a:gdLst/>
            <a:ahLst/>
            <a:cxnLst/>
            <a:rect l="l" t="t" r="r" b="b"/>
            <a:pathLst>
              <a:path w="477519" h="505459">
                <a:moveTo>
                  <a:pt x="0" y="427608"/>
                </a:moveTo>
                <a:lnTo>
                  <a:pt x="103657" y="391045"/>
                </a:lnTo>
                <a:lnTo>
                  <a:pt x="115023" y="429653"/>
                </a:lnTo>
                <a:lnTo>
                  <a:pt x="131292" y="456095"/>
                </a:lnTo>
                <a:lnTo>
                  <a:pt x="153149" y="477926"/>
                </a:lnTo>
                <a:lnTo>
                  <a:pt x="182486" y="494791"/>
                </a:lnTo>
                <a:lnTo>
                  <a:pt x="215430" y="504037"/>
                </a:lnTo>
                <a:lnTo>
                  <a:pt x="244208" y="505434"/>
                </a:lnTo>
                <a:lnTo>
                  <a:pt x="272973" y="501103"/>
                </a:lnTo>
                <a:lnTo>
                  <a:pt x="298792" y="491693"/>
                </a:lnTo>
                <a:lnTo>
                  <a:pt x="322008" y="477507"/>
                </a:lnTo>
                <a:lnTo>
                  <a:pt x="350215" y="450189"/>
                </a:lnTo>
                <a:lnTo>
                  <a:pt x="388988" y="441667"/>
                </a:lnTo>
                <a:lnTo>
                  <a:pt x="439369" y="407263"/>
                </a:lnTo>
                <a:lnTo>
                  <a:pt x="473125" y="350697"/>
                </a:lnTo>
                <a:lnTo>
                  <a:pt x="477342" y="323761"/>
                </a:lnTo>
                <a:lnTo>
                  <a:pt x="476300" y="296557"/>
                </a:lnTo>
                <a:lnTo>
                  <a:pt x="462191" y="251129"/>
                </a:lnTo>
                <a:lnTo>
                  <a:pt x="421525" y="203390"/>
                </a:lnTo>
                <a:lnTo>
                  <a:pt x="358051" y="181114"/>
                </a:lnTo>
                <a:lnTo>
                  <a:pt x="332701" y="149364"/>
                </a:lnTo>
                <a:lnTo>
                  <a:pt x="301028" y="129209"/>
                </a:lnTo>
                <a:lnTo>
                  <a:pt x="308838" y="0"/>
                </a:lnTo>
              </a:path>
            </a:pathLst>
          </a:custGeom>
          <a:ln w="3175">
            <a:solidFill>
              <a:srgbClr val="5C6F7C"/>
            </a:solidFill>
          </a:ln>
        </p:spPr>
        <p:txBody>
          <a:bodyPr wrap="square" lIns="0" tIns="0" rIns="0" bIns="0" rtlCol="0"/>
          <a:lstStyle/>
          <a:p>
            <a:endParaRPr/>
          </a:p>
        </p:txBody>
      </p:sp>
      <p:sp>
        <p:nvSpPr>
          <p:cNvPr id="886" name="bk object 886"/>
          <p:cNvSpPr/>
          <p:nvPr/>
        </p:nvSpPr>
        <p:spPr>
          <a:xfrm>
            <a:off x="13955817" y="572738"/>
            <a:ext cx="218440" cy="386080"/>
          </a:xfrm>
          <a:custGeom>
            <a:avLst/>
            <a:gdLst/>
            <a:ahLst/>
            <a:cxnLst/>
            <a:rect l="l" t="t" r="r" b="b"/>
            <a:pathLst>
              <a:path w="218440" h="386080">
                <a:moveTo>
                  <a:pt x="20662" y="385775"/>
                </a:moveTo>
                <a:lnTo>
                  <a:pt x="0" y="285991"/>
                </a:lnTo>
                <a:lnTo>
                  <a:pt x="7886" y="280657"/>
                </a:lnTo>
                <a:lnTo>
                  <a:pt x="6349" y="241668"/>
                </a:lnTo>
                <a:lnTo>
                  <a:pt x="7708" y="192404"/>
                </a:lnTo>
                <a:lnTo>
                  <a:pt x="20116" y="140817"/>
                </a:lnTo>
                <a:lnTo>
                  <a:pt x="49009" y="96659"/>
                </a:lnTo>
                <a:lnTo>
                  <a:pt x="89966" y="68414"/>
                </a:lnTo>
                <a:lnTo>
                  <a:pt x="130975" y="42938"/>
                </a:lnTo>
                <a:lnTo>
                  <a:pt x="217830" y="0"/>
                </a:lnTo>
              </a:path>
            </a:pathLst>
          </a:custGeom>
          <a:ln w="3175">
            <a:solidFill>
              <a:srgbClr val="5C6F7C"/>
            </a:solidFill>
          </a:ln>
        </p:spPr>
        <p:txBody>
          <a:bodyPr wrap="square" lIns="0" tIns="0" rIns="0" bIns="0" rtlCol="0"/>
          <a:lstStyle/>
          <a:p>
            <a:endParaRPr/>
          </a:p>
        </p:txBody>
      </p:sp>
      <p:sp>
        <p:nvSpPr>
          <p:cNvPr id="887" name="bk object 887"/>
          <p:cNvSpPr/>
          <p:nvPr/>
        </p:nvSpPr>
        <p:spPr>
          <a:xfrm>
            <a:off x="13976480" y="958513"/>
            <a:ext cx="3175" cy="14604"/>
          </a:xfrm>
          <a:custGeom>
            <a:avLst/>
            <a:gdLst/>
            <a:ahLst/>
            <a:cxnLst/>
            <a:rect l="l" t="t" r="r" b="b"/>
            <a:pathLst>
              <a:path w="3175" h="14605">
                <a:moveTo>
                  <a:pt x="0" y="0"/>
                </a:moveTo>
                <a:lnTo>
                  <a:pt x="2997" y="14439"/>
                </a:lnTo>
              </a:path>
            </a:pathLst>
          </a:custGeom>
          <a:ln w="3175">
            <a:solidFill>
              <a:srgbClr val="5C6F7C"/>
            </a:solidFill>
          </a:ln>
        </p:spPr>
        <p:txBody>
          <a:bodyPr wrap="square" lIns="0" tIns="0" rIns="0" bIns="0" rtlCol="0"/>
          <a:lstStyle/>
          <a:p>
            <a:endParaRPr/>
          </a:p>
        </p:txBody>
      </p:sp>
      <p:sp>
        <p:nvSpPr>
          <p:cNvPr id="888" name="bk object 888"/>
          <p:cNvSpPr/>
          <p:nvPr/>
        </p:nvSpPr>
        <p:spPr>
          <a:xfrm>
            <a:off x="14100652" y="1918952"/>
            <a:ext cx="24765" cy="28575"/>
          </a:xfrm>
          <a:custGeom>
            <a:avLst/>
            <a:gdLst/>
            <a:ahLst/>
            <a:cxnLst/>
            <a:rect l="l" t="t" r="r" b="b"/>
            <a:pathLst>
              <a:path w="24765" h="28575">
                <a:moveTo>
                  <a:pt x="0" y="28016"/>
                </a:moveTo>
                <a:lnTo>
                  <a:pt x="24434" y="0"/>
                </a:lnTo>
              </a:path>
            </a:pathLst>
          </a:custGeom>
          <a:ln w="3175">
            <a:solidFill>
              <a:srgbClr val="5C6F7C"/>
            </a:solidFill>
          </a:ln>
        </p:spPr>
        <p:txBody>
          <a:bodyPr wrap="square" lIns="0" tIns="0" rIns="0" bIns="0" rtlCol="0"/>
          <a:lstStyle/>
          <a:p>
            <a:endParaRPr/>
          </a:p>
        </p:txBody>
      </p:sp>
      <p:sp>
        <p:nvSpPr>
          <p:cNvPr id="889" name="bk object 889"/>
          <p:cNvSpPr/>
          <p:nvPr/>
        </p:nvSpPr>
        <p:spPr>
          <a:xfrm>
            <a:off x="13979481" y="972949"/>
            <a:ext cx="147955" cy="946150"/>
          </a:xfrm>
          <a:custGeom>
            <a:avLst/>
            <a:gdLst/>
            <a:ahLst/>
            <a:cxnLst/>
            <a:rect l="l" t="t" r="r" b="b"/>
            <a:pathLst>
              <a:path w="147955" h="946150">
                <a:moveTo>
                  <a:pt x="0" y="0"/>
                </a:moveTo>
                <a:lnTo>
                  <a:pt x="8978" y="89750"/>
                </a:lnTo>
                <a:lnTo>
                  <a:pt x="23545" y="193090"/>
                </a:lnTo>
                <a:lnTo>
                  <a:pt x="29692" y="257784"/>
                </a:lnTo>
                <a:lnTo>
                  <a:pt x="39611" y="346163"/>
                </a:lnTo>
                <a:lnTo>
                  <a:pt x="51816" y="445185"/>
                </a:lnTo>
                <a:lnTo>
                  <a:pt x="67322" y="513867"/>
                </a:lnTo>
                <a:lnTo>
                  <a:pt x="92125" y="511683"/>
                </a:lnTo>
                <a:lnTo>
                  <a:pt x="98107" y="546735"/>
                </a:lnTo>
                <a:lnTo>
                  <a:pt x="127800" y="542226"/>
                </a:lnTo>
                <a:lnTo>
                  <a:pt x="140589" y="625030"/>
                </a:lnTo>
                <a:lnTo>
                  <a:pt x="101523" y="632269"/>
                </a:lnTo>
                <a:lnTo>
                  <a:pt x="118491" y="729488"/>
                </a:lnTo>
                <a:lnTo>
                  <a:pt x="141312" y="871181"/>
                </a:lnTo>
                <a:lnTo>
                  <a:pt x="147929" y="923582"/>
                </a:lnTo>
                <a:lnTo>
                  <a:pt x="145605" y="945997"/>
                </a:lnTo>
              </a:path>
            </a:pathLst>
          </a:custGeom>
          <a:ln w="3175">
            <a:solidFill>
              <a:srgbClr val="5C6F7C"/>
            </a:solidFill>
          </a:ln>
        </p:spPr>
        <p:txBody>
          <a:bodyPr wrap="square" lIns="0" tIns="0" rIns="0" bIns="0" rtlCol="0"/>
          <a:lstStyle/>
          <a:p>
            <a:endParaRPr/>
          </a:p>
        </p:txBody>
      </p:sp>
      <p:sp>
        <p:nvSpPr>
          <p:cNvPr id="890" name="bk object 890"/>
          <p:cNvSpPr/>
          <p:nvPr/>
        </p:nvSpPr>
        <p:spPr>
          <a:xfrm>
            <a:off x="13976455" y="958513"/>
            <a:ext cx="635" cy="635"/>
          </a:xfrm>
          <a:custGeom>
            <a:avLst/>
            <a:gdLst/>
            <a:ahLst/>
            <a:cxnLst/>
            <a:rect l="l" t="t" r="r" b="b"/>
            <a:pathLst>
              <a:path w="634" h="634">
                <a:moveTo>
                  <a:pt x="25" y="0"/>
                </a:moveTo>
                <a:lnTo>
                  <a:pt x="0" y="12"/>
                </a:lnTo>
              </a:path>
            </a:pathLst>
          </a:custGeom>
          <a:ln w="3175">
            <a:solidFill>
              <a:srgbClr val="5C6F7C"/>
            </a:solidFill>
          </a:ln>
        </p:spPr>
        <p:txBody>
          <a:bodyPr wrap="square" lIns="0" tIns="0" rIns="0" bIns="0" rtlCol="0"/>
          <a:lstStyle/>
          <a:p>
            <a:endParaRPr/>
          </a:p>
        </p:txBody>
      </p:sp>
      <p:sp>
        <p:nvSpPr>
          <p:cNvPr id="891" name="bk object 891"/>
          <p:cNvSpPr/>
          <p:nvPr/>
        </p:nvSpPr>
        <p:spPr>
          <a:xfrm>
            <a:off x="13976477" y="551716"/>
            <a:ext cx="278765" cy="407034"/>
          </a:xfrm>
          <a:custGeom>
            <a:avLst/>
            <a:gdLst/>
            <a:ahLst/>
            <a:cxnLst/>
            <a:rect l="l" t="t" r="r" b="b"/>
            <a:pathLst>
              <a:path w="278765" h="407034">
                <a:moveTo>
                  <a:pt x="278460" y="0"/>
                </a:moveTo>
                <a:lnTo>
                  <a:pt x="272364" y="112750"/>
                </a:lnTo>
                <a:lnTo>
                  <a:pt x="229996" y="111607"/>
                </a:lnTo>
                <a:lnTo>
                  <a:pt x="203580" y="117855"/>
                </a:lnTo>
                <a:lnTo>
                  <a:pt x="155359" y="144678"/>
                </a:lnTo>
                <a:lnTo>
                  <a:pt x="119367" y="192684"/>
                </a:lnTo>
                <a:lnTo>
                  <a:pt x="109016" y="265315"/>
                </a:lnTo>
                <a:lnTo>
                  <a:pt x="120027" y="300786"/>
                </a:lnTo>
                <a:lnTo>
                  <a:pt x="107238" y="335140"/>
                </a:lnTo>
                <a:lnTo>
                  <a:pt x="103682" y="364578"/>
                </a:lnTo>
                <a:lnTo>
                  <a:pt x="0" y="406793"/>
                </a:lnTo>
              </a:path>
            </a:pathLst>
          </a:custGeom>
          <a:ln w="3175">
            <a:solidFill>
              <a:srgbClr val="5C6F7C"/>
            </a:solidFill>
          </a:ln>
        </p:spPr>
        <p:txBody>
          <a:bodyPr wrap="square" lIns="0" tIns="0" rIns="0" bIns="0" rtlCol="0"/>
          <a:lstStyle/>
          <a:p>
            <a:endParaRPr/>
          </a:p>
        </p:txBody>
      </p:sp>
      <p:sp>
        <p:nvSpPr>
          <p:cNvPr id="892" name="bk object 892"/>
          <p:cNvSpPr/>
          <p:nvPr/>
        </p:nvSpPr>
        <p:spPr>
          <a:xfrm>
            <a:off x="14104393" y="683109"/>
            <a:ext cx="206032" cy="149390"/>
          </a:xfrm>
          <a:prstGeom prst="rect">
            <a:avLst/>
          </a:prstGeom>
          <a:blipFill>
            <a:blip r:embed="rId74" cstate="print"/>
            <a:stretch>
              <a:fillRect/>
            </a:stretch>
          </a:blipFill>
        </p:spPr>
        <p:txBody>
          <a:bodyPr wrap="square" lIns="0" tIns="0" rIns="0" bIns="0" rtlCol="0"/>
          <a:lstStyle/>
          <a:p>
            <a:endParaRPr/>
          </a:p>
        </p:txBody>
      </p:sp>
      <p:sp>
        <p:nvSpPr>
          <p:cNvPr id="893" name="bk object 893"/>
          <p:cNvSpPr/>
          <p:nvPr/>
        </p:nvSpPr>
        <p:spPr>
          <a:xfrm>
            <a:off x="12434252" y="1217352"/>
            <a:ext cx="196850" cy="164465"/>
          </a:xfrm>
          <a:custGeom>
            <a:avLst/>
            <a:gdLst/>
            <a:ahLst/>
            <a:cxnLst/>
            <a:rect l="l" t="t" r="r" b="b"/>
            <a:pathLst>
              <a:path w="196850" h="164465">
                <a:moveTo>
                  <a:pt x="145897" y="163969"/>
                </a:moveTo>
                <a:lnTo>
                  <a:pt x="180225" y="93662"/>
                </a:lnTo>
                <a:lnTo>
                  <a:pt x="196697" y="60274"/>
                </a:lnTo>
                <a:lnTo>
                  <a:pt x="156692" y="70904"/>
                </a:lnTo>
                <a:lnTo>
                  <a:pt x="30060" y="104927"/>
                </a:lnTo>
                <a:lnTo>
                  <a:pt x="0" y="0"/>
                </a:lnTo>
              </a:path>
            </a:pathLst>
          </a:custGeom>
          <a:ln w="3175">
            <a:solidFill>
              <a:srgbClr val="5C6F7C"/>
            </a:solidFill>
          </a:ln>
        </p:spPr>
        <p:txBody>
          <a:bodyPr wrap="square" lIns="0" tIns="0" rIns="0" bIns="0" rtlCol="0"/>
          <a:lstStyle/>
          <a:p>
            <a:endParaRPr/>
          </a:p>
        </p:txBody>
      </p:sp>
      <p:sp>
        <p:nvSpPr>
          <p:cNvPr id="894" name="bk object 894"/>
          <p:cNvSpPr/>
          <p:nvPr/>
        </p:nvSpPr>
        <p:spPr>
          <a:xfrm>
            <a:off x="14097651" y="365964"/>
            <a:ext cx="931544" cy="1946910"/>
          </a:xfrm>
          <a:custGeom>
            <a:avLst/>
            <a:gdLst/>
            <a:ahLst/>
            <a:cxnLst/>
            <a:rect l="l" t="t" r="r" b="b"/>
            <a:pathLst>
              <a:path w="931544" h="1946910">
                <a:moveTo>
                  <a:pt x="0" y="1946871"/>
                </a:moveTo>
                <a:lnTo>
                  <a:pt x="23634" y="1884692"/>
                </a:lnTo>
                <a:lnTo>
                  <a:pt x="35547" y="1812124"/>
                </a:lnTo>
                <a:lnTo>
                  <a:pt x="54292" y="1703044"/>
                </a:lnTo>
                <a:lnTo>
                  <a:pt x="82473" y="1574634"/>
                </a:lnTo>
                <a:lnTo>
                  <a:pt x="110782" y="1479765"/>
                </a:lnTo>
                <a:lnTo>
                  <a:pt x="136817" y="1388414"/>
                </a:lnTo>
                <a:lnTo>
                  <a:pt x="176555" y="1279258"/>
                </a:lnTo>
                <a:lnTo>
                  <a:pt x="212648" y="1190358"/>
                </a:lnTo>
                <a:lnTo>
                  <a:pt x="253707" y="1100366"/>
                </a:lnTo>
                <a:lnTo>
                  <a:pt x="308368" y="1000696"/>
                </a:lnTo>
                <a:lnTo>
                  <a:pt x="371741" y="901179"/>
                </a:lnTo>
                <a:lnTo>
                  <a:pt x="438569" y="801992"/>
                </a:lnTo>
                <a:lnTo>
                  <a:pt x="525119" y="692759"/>
                </a:lnTo>
                <a:lnTo>
                  <a:pt x="634530" y="559917"/>
                </a:lnTo>
                <a:lnTo>
                  <a:pt x="767232" y="397751"/>
                </a:lnTo>
                <a:lnTo>
                  <a:pt x="851192" y="276339"/>
                </a:lnTo>
                <a:lnTo>
                  <a:pt x="884707" y="211353"/>
                </a:lnTo>
                <a:lnTo>
                  <a:pt x="906513" y="145059"/>
                </a:lnTo>
                <a:lnTo>
                  <a:pt x="922439" y="66509"/>
                </a:lnTo>
                <a:lnTo>
                  <a:pt x="931240" y="0"/>
                </a:lnTo>
              </a:path>
            </a:pathLst>
          </a:custGeom>
          <a:ln w="3175">
            <a:solidFill>
              <a:srgbClr val="5C6F7C"/>
            </a:solidFill>
          </a:ln>
        </p:spPr>
        <p:txBody>
          <a:bodyPr wrap="square" lIns="0" tIns="0" rIns="0" bIns="0" rtlCol="0"/>
          <a:lstStyle/>
          <a:p>
            <a:endParaRPr/>
          </a:p>
        </p:txBody>
      </p:sp>
      <p:sp>
        <p:nvSpPr>
          <p:cNvPr id="895" name="bk object 895"/>
          <p:cNvSpPr/>
          <p:nvPr/>
        </p:nvSpPr>
        <p:spPr>
          <a:xfrm>
            <a:off x="14339769" y="746617"/>
            <a:ext cx="96939" cy="227075"/>
          </a:xfrm>
          <a:prstGeom prst="rect">
            <a:avLst/>
          </a:prstGeom>
          <a:blipFill>
            <a:blip r:embed="rId75" cstate="print"/>
            <a:stretch>
              <a:fillRect/>
            </a:stretch>
          </a:blipFill>
        </p:spPr>
        <p:txBody>
          <a:bodyPr wrap="square" lIns="0" tIns="0" rIns="0" bIns="0" rtlCol="0"/>
          <a:lstStyle/>
          <a:p>
            <a:endParaRPr/>
          </a:p>
        </p:txBody>
      </p:sp>
      <p:sp>
        <p:nvSpPr>
          <p:cNvPr id="896" name="bk object 896"/>
          <p:cNvSpPr/>
          <p:nvPr/>
        </p:nvSpPr>
        <p:spPr>
          <a:xfrm>
            <a:off x="12610481" y="1167356"/>
            <a:ext cx="447675" cy="365760"/>
          </a:xfrm>
          <a:custGeom>
            <a:avLst/>
            <a:gdLst/>
            <a:ahLst/>
            <a:cxnLst/>
            <a:rect l="l" t="t" r="r" b="b"/>
            <a:pathLst>
              <a:path w="447675" h="365759">
                <a:moveTo>
                  <a:pt x="268490" y="365696"/>
                </a:moveTo>
                <a:lnTo>
                  <a:pt x="447611" y="0"/>
                </a:lnTo>
                <a:lnTo>
                  <a:pt x="70180" y="98894"/>
                </a:lnTo>
                <a:lnTo>
                  <a:pt x="32130" y="170535"/>
                </a:lnTo>
                <a:lnTo>
                  <a:pt x="0" y="230809"/>
                </a:lnTo>
              </a:path>
            </a:pathLst>
          </a:custGeom>
          <a:ln w="3175">
            <a:solidFill>
              <a:srgbClr val="5C6F7C"/>
            </a:solidFill>
          </a:ln>
        </p:spPr>
        <p:txBody>
          <a:bodyPr wrap="square" lIns="0" tIns="0" rIns="0" bIns="0" rtlCol="0"/>
          <a:lstStyle/>
          <a:p>
            <a:endParaRPr/>
          </a:p>
        </p:txBody>
      </p:sp>
      <p:sp>
        <p:nvSpPr>
          <p:cNvPr id="897" name="bk object 897"/>
          <p:cNvSpPr/>
          <p:nvPr/>
        </p:nvSpPr>
        <p:spPr>
          <a:xfrm>
            <a:off x="13311089" y="1309963"/>
            <a:ext cx="109220" cy="24765"/>
          </a:xfrm>
          <a:custGeom>
            <a:avLst/>
            <a:gdLst/>
            <a:ahLst/>
            <a:cxnLst/>
            <a:rect l="l" t="t" r="r" b="b"/>
            <a:pathLst>
              <a:path w="109219" h="24765">
                <a:moveTo>
                  <a:pt x="109194" y="23875"/>
                </a:moveTo>
                <a:lnTo>
                  <a:pt x="55092" y="0"/>
                </a:lnTo>
                <a:lnTo>
                  <a:pt x="0" y="24333"/>
                </a:lnTo>
              </a:path>
            </a:pathLst>
          </a:custGeom>
          <a:ln w="3175">
            <a:solidFill>
              <a:srgbClr val="5C6F7C"/>
            </a:solidFill>
          </a:ln>
        </p:spPr>
        <p:txBody>
          <a:bodyPr wrap="square" lIns="0" tIns="0" rIns="0" bIns="0" rtlCol="0"/>
          <a:lstStyle/>
          <a:p>
            <a:endParaRPr/>
          </a:p>
        </p:txBody>
      </p:sp>
      <p:sp>
        <p:nvSpPr>
          <p:cNvPr id="898" name="bk object 898"/>
          <p:cNvSpPr/>
          <p:nvPr/>
        </p:nvSpPr>
        <p:spPr>
          <a:xfrm>
            <a:off x="13063673" y="1094694"/>
            <a:ext cx="264795" cy="252095"/>
          </a:xfrm>
          <a:custGeom>
            <a:avLst/>
            <a:gdLst/>
            <a:ahLst/>
            <a:cxnLst/>
            <a:rect l="l" t="t" r="r" b="b"/>
            <a:pathLst>
              <a:path w="264794" h="252094">
                <a:moveTo>
                  <a:pt x="247421" y="239598"/>
                </a:moveTo>
                <a:lnTo>
                  <a:pt x="219367" y="252031"/>
                </a:lnTo>
                <a:lnTo>
                  <a:pt x="0" y="143421"/>
                </a:lnTo>
                <a:lnTo>
                  <a:pt x="40576" y="62268"/>
                </a:lnTo>
                <a:lnTo>
                  <a:pt x="264680" y="0"/>
                </a:lnTo>
              </a:path>
            </a:pathLst>
          </a:custGeom>
          <a:ln w="3175">
            <a:solidFill>
              <a:srgbClr val="5C6F7C"/>
            </a:solidFill>
          </a:ln>
        </p:spPr>
        <p:txBody>
          <a:bodyPr wrap="square" lIns="0" tIns="0" rIns="0" bIns="0" rtlCol="0"/>
          <a:lstStyle/>
          <a:p>
            <a:endParaRPr/>
          </a:p>
        </p:txBody>
      </p:sp>
      <p:sp>
        <p:nvSpPr>
          <p:cNvPr id="899" name="bk object 899"/>
          <p:cNvSpPr/>
          <p:nvPr/>
        </p:nvSpPr>
        <p:spPr>
          <a:xfrm>
            <a:off x="14238991" y="744044"/>
            <a:ext cx="100431" cy="96532"/>
          </a:xfrm>
          <a:prstGeom prst="rect">
            <a:avLst/>
          </a:prstGeom>
          <a:blipFill>
            <a:blip r:embed="rId76" cstate="print"/>
            <a:stretch>
              <a:fillRect/>
            </a:stretch>
          </a:blipFill>
        </p:spPr>
        <p:txBody>
          <a:bodyPr wrap="square" lIns="0" tIns="0" rIns="0" bIns="0" rtlCol="0"/>
          <a:lstStyle/>
          <a:p>
            <a:endParaRPr/>
          </a:p>
        </p:txBody>
      </p:sp>
      <p:sp>
        <p:nvSpPr>
          <p:cNvPr id="900" name="bk object 900"/>
          <p:cNvSpPr/>
          <p:nvPr/>
        </p:nvSpPr>
        <p:spPr>
          <a:xfrm>
            <a:off x="14119748" y="799342"/>
            <a:ext cx="79552" cy="112877"/>
          </a:xfrm>
          <a:prstGeom prst="rect">
            <a:avLst/>
          </a:prstGeom>
          <a:blipFill>
            <a:blip r:embed="rId77" cstate="print"/>
            <a:stretch>
              <a:fillRect/>
            </a:stretch>
          </a:blipFill>
        </p:spPr>
        <p:txBody>
          <a:bodyPr wrap="square" lIns="0" tIns="0" rIns="0" bIns="0" rtlCol="0"/>
          <a:lstStyle/>
          <a:p>
            <a:endParaRPr/>
          </a:p>
        </p:txBody>
      </p:sp>
      <p:sp>
        <p:nvSpPr>
          <p:cNvPr id="901" name="bk object 901"/>
          <p:cNvSpPr/>
          <p:nvPr/>
        </p:nvSpPr>
        <p:spPr>
          <a:xfrm>
            <a:off x="14125085" y="367849"/>
            <a:ext cx="871219" cy="1551305"/>
          </a:xfrm>
          <a:custGeom>
            <a:avLst/>
            <a:gdLst/>
            <a:ahLst/>
            <a:cxnLst/>
            <a:rect l="l" t="t" r="r" b="b"/>
            <a:pathLst>
              <a:path w="871219" h="1551305">
                <a:moveTo>
                  <a:pt x="0" y="1551101"/>
                </a:moveTo>
                <a:lnTo>
                  <a:pt x="38354" y="1537258"/>
                </a:lnTo>
                <a:lnTo>
                  <a:pt x="57518" y="1468069"/>
                </a:lnTo>
                <a:lnTo>
                  <a:pt x="90906" y="1361948"/>
                </a:lnTo>
                <a:lnTo>
                  <a:pt x="128714" y="1242504"/>
                </a:lnTo>
                <a:lnTo>
                  <a:pt x="176657" y="1133360"/>
                </a:lnTo>
                <a:lnTo>
                  <a:pt x="238874" y="1015352"/>
                </a:lnTo>
                <a:lnTo>
                  <a:pt x="292150" y="924471"/>
                </a:lnTo>
                <a:lnTo>
                  <a:pt x="375094" y="803021"/>
                </a:lnTo>
                <a:lnTo>
                  <a:pt x="500862" y="650074"/>
                </a:lnTo>
                <a:lnTo>
                  <a:pt x="592137" y="543521"/>
                </a:lnTo>
                <a:lnTo>
                  <a:pt x="692569" y="421005"/>
                </a:lnTo>
                <a:lnTo>
                  <a:pt x="767207" y="322249"/>
                </a:lnTo>
                <a:lnTo>
                  <a:pt x="815581" y="249415"/>
                </a:lnTo>
                <a:lnTo>
                  <a:pt x="840981" y="195135"/>
                </a:lnTo>
                <a:lnTo>
                  <a:pt x="861885" y="122656"/>
                </a:lnTo>
                <a:lnTo>
                  <a:pt x="866546" y="66497"/>
                </a:lnTo>
                <a:lnTo>
                  <a:pt x="869251" y="28727"/>
                </a:lnTo>
                <a:lnTo>
                  <a:pt x="871143" y="0"/>
                </a:lnTo>
              </a:path>
            </a:pathLst>
          </a:custGeom>
          <a:ln w="3175">
            <a:solidFill>
              <a:srgbClr val="5C6F7C"/>
            </a:solidFill>
          </a:ln>
        </p:spPr>
        <p:txBody>
          <a:bodyPr wrap="square" lIns="0" tIns="0" rIns="0" bIns="0" rtlCol="0"/>
          <a:lstStyle/>
          <a:p>
            <a:endParaRPr/>
          </a:p>
        </p:txBody>
      </p:sp>
      <p:sp>
        <p:nvSpPr>
          <p:cNvPr id="902" name="bk object 902"/>
          <p:cNvSpPr/>
          <p:nvPr/>
        </p:nvSpPr>
        <p:spPr>
          <a:xfrm>
            <a:off x="13422712" y="1225739"/>
            <a:ext cx="18415" cy="73025"/>
          </a:xfrm>
          <a:custGeom>
            <a:avLst/>
            <a:gdLst/>
            <a:ahLst/>
            <a:cxnLst/>
            <a:rect l="l" t="t" r="r" b="b"/>
            <a:pathLst>
              <a:path w="18415" h="73025">
                <a:moveTo>
                  <a:pt x="18110" y="72567"/>
                </a:moveTo>
                <a:lnTo>
                  <a:pt x="0" y="0"/>
                </a:lnTo>
              </a:path>
            </a:pathLst>
          </a:custGeom>
          <a:ln w="3175">
            <a:solidFill>
              <a:srgbClr val="5C6F7C"/>
            </a:solidFill>
          </a:ln>
        </p:spPr>
        <p:txBody>
          <a:bodyPr wrap="square" lIns="0" tIns="0" rIns="0" bIns="0" rtlCol="0"/>
          <a:lstStyle/>
          <a:p>
            <a:endParaRPr/>
          </a:p>
        </p:txBody>
      </p:sp>
      <p:sp>
        <p:nvSpPr>
          <p:cNvPr id="903" name="bk object 903"/>
          <p:cNvSpPr/>
          <p:nvPr/>
        </p:nvSpPr>
        <p:spPr>
          <a:xfrm>
            <a:off x="13971221" y="1454795"/>
            <a:ext cx="107314" cy="878205"/>
          </a:xfrm>
          <a:custGeom>
            <a:avLst/>
            <a:gdLst/>
            <a:ahLst/>
            <a:cxnLst/>
            <a:rect l="l" t="t" r="r" b="b"/>
            <a:pathLst>
              <a:path w="107315" h="878205">
                <a:moveTo>
                  <a:pt x="95250" y="877824"/>
                </a:moveTo>
                <a:lnTo>
                  <a:pt x="100012" y="801319"/>
                </a:lnTo>
                <a:lnTo>
                  <a:pt x="104927" y="695464"/>
                </a:lnTo>
                <a:lnTo>
                  <a:pt x="107035" y="583031"/>
                </a:lnTo>
                <a:lnTo>
                  <a:pt x="97853" y="459041"/>
                </a:lnTo>
                <a:lnTo>
                  <a:pt x="85026" y="331901"/>
                </a:lnTo>
                <a:lnTo>
                  <a:pt x="80937" y="290195"/>
                </a:lnTo>
                <a:lnTo>
                  <a:pt x="67665" y="236728"/>
                </a:lnTo>
                <a:lnTo>
                  <a:pt x="47078" y="162153"/>
                </a:lnTo>
                <a:lnTo>
                  <a:pt x="21780" y="75742"/>
                </a:lnTo>
                <a:lnTo>
                  <a:pt x="0" y="0"/>
                </a:lnTo>
              </a:path>
            </a:pathLst>
          </a:custGeom>
          <a:ln w="3175">
            <a:solidFill>
              <a:srgbClr val="5C6F7C"/>
            </a:solidFill>
          </a:ln>
        </p:spPr>
        <p:txBody>
          <a:bodyPr wrap="square" lIns="0" tIns="0" rIns="0" bIns="0" rtlCol="0"/>
          <a:lstStyle/>
          <a:p>
            <a:endParaRPr/>
          </a:p>
        </p:txBody>
      </p:sp>
      <p:sp>
        <p:nvSpPr>
          <p:cNvPr id="904" name="bk object 904"/>
          <p:cNvSpPr/>
          <p:nvPr/>
        </p:nvSpPr>
        <p:spPr>
          <a:xfrm>
            <a:off x="14173652" y="367849"/>
            <a:ext cx="822960" cy="205104"/>
          </a:xfrm>
          <a:custGeom>
            <a:avLst/>
            <a:gdLst/>
            <a:ahLst/>
            <a:cxnLst/>
            <a:rect l="l" t="t" r="r" b="b"/>
            <a:pathLst>
              <a:path w="822959" h="205104">
                <a:moveTo>
                  <a:pt x="0" y="204889"/>
                </a:moveTo>
                <a:lnTo>
                  <a:pt x="100190" y="176250"/>
                </a:lnTo>
                <a:lnTo>
                  <a:pt x="183756" y="153911"/>
                </a:lnTo>
                <a:lnTo>
                  <a:pt x="276542" y="126847"/>
                </a:lnTo>
                <a:lnTo>
                  <a:pt x="390398" y="97688"/>
                </a:lnTo>
                <a:lnTo>
                  <a:pt x="480466" y="74371"/>
                </a:lnTo>
                <a:lnTo>
                  <a:pt x="572592" y="49161"/>
                </a:lnTo>
                <a:lnTo>
                  <a:pt x="650201" y="29514"/>
                </a:lnTo>
                <a:lnTo>
                  <a:pt x="709637" y="17957"/>
                </a:lnTo>
                <a:lnTo>
                  <a:pt x="811860" y="812"/>
                </a:lnTo>
                <a:lnTo>
                  <a:pt x="822579" y="0"/>
                </a:lnTo>
              </a:path>
            </a:pathLst>
          </a:custGeom>
          <a:ln w="3175">
            <a:solidFill>
              <a:srgbClr val="5C6F7C"/>
            </a:solidFill>
          </a:ln>
        </p:spPr>
        <p:txBody>
          <a:bodyPr wrap="square" lIns="0" tIns="0" rIns="0" bIns="0" rtlCol="0"/>
          <a:lstStyle/>
          <a:p>
            <a:endParaRPr/>
          </a:p>
        </p:txBody>
      </p:sp>
      <p:sp>
        <p:nvSpPr>
          <p:cNvPr id="905" name="bk object 905"/>
          <p:cNvSpPr/>
          <p:nvPr/>
        </p:nvSpPr>
        <p:spPr>
          <a:xfrm>
            <a:off x="15028893" y="360931"/>
            <a:ext cx="91440" cy="5080"/>
          </a:xfrm>
          <a:custGeom>
            <a:avLst/>
            <a:gdLst/>
            <a:ahLst/>
            <a:cxnLst/>
            <a:rect l="l" t="t" r="r" b="b"/>
            <a:pathLst>
              <a:path w="91440" h="5079">
                <a:moveTo>
                  <a:pt x="0" y="5029"/>
                </a:moveTo>
                <a:lnTo>
                  <a:pt x="87210" y="0"/>
                </a:lnTo>
                <a:lnTo>
                  <a:pt x="91109" y="533"/>
                </a:lnTo>
              </a:path>
            </a:pathLst>
          </a:custGeom>
          <a:ln w="3175">
            <a:solidFill>
              <a:srgbClr val="5C6F7C"/>
            </a:solidFill>
          </a:ln>
        </p:spPr>
        <p:txBody>
          <a:bodyPr wrap="square" lIns="0" tIns="0" rIns="0" bIns="0" rtlCol="0"/>
          <a:lstStyle/>
          <a:p>
            <a:endParaRPr/>
          </a:p>
        </p:txBody>
      </p:sp>
      <p:sp>
        <p:nvSpPr>
          <p:cNvPr id="906" name="bk object 906"/>
          <p:cNvSpPr/>
          <p:nvPr/>
        </p:nvSpPr>
        <p:spPr>
          <a:xfrm>
            <a:off x="14088820" y="570660"/>
            <a:ext cx="85090" cy="29209"/>
          </a:xfrm>
          <a:custGeom>
            <a:avLst/>
            <a:gdLst/>
            <a:ahLst/>
            <a:cxnLst/>
            <a:rect l="l" t="t" r="r" b="b"/>
            <a:pathLst>
              <a:path w="85090" h="29209">
                <a:moveTo>
                  <a:pt x="0" y="0"/>
                </a:moveTo>
                <a:lnTo>
                  <a:pt x="12433" y="28727"/>
                </a:lnTo>
                <a:lnTo>
                  <a:pt x="84836" y="2082"/>
                </a:lnTo>
              </a:path>
            </a:pathLst>
          </a:custGeom>
          <a:ln w="3175">
            <a:solidFill>
              <a:srgbClr val="5C6F7C"/>
            </a:solidFill>
          </a:ln>
        </p:spPr>
        <p:txBody>
          <a:bodyPr wrap="square" lIns="0" tIns="0" rIns="0" bIns="0" rtlCol="0"/>
          <a:lstStyle/>
          <a:p>
            <a:endParaRPr/>
          </a:p>
        </p:txBody>
      </p:sp>
      <p:sp>
        <p:nvSpPr>
          <p:cNvPr id="907" name="bk object 907"/>
          <p:cNvSpPr/>
          <p:nvPr/>
        </p:nvSpPr>
        <p:spPr>
          <a:xfrm>
            <a:off x="14989528" y="286566"/>
            <a:ext cx="130810" cy="11430"/>
          </a:xfrm>
          <a:custGeom>
            <a:avLst/>
            <a:gdLst/>
            <a:ahLst/>
            <a:cxnLst/>
            <a:rect l="l" t="t" r="r" b="b"/>
            <a:pathLst>
              <a:path w="130809" h="11429">
                <a:moveTo>
                  <a:pt x="0" y="0"/>
                </a:moveTo>
                <a:lnTo>
                  <a:pt x="64668" y="1752"/>
                </a:lnTo>
                <a:lnTo>
                  <a:pt x="108521" y="8737"/>
                </a:lnTo>
                <a:lnTo>
                  <a:pt x="130467" y="11252"/>
                </a:lnTo>
              </a:path>
            </a:pathLst>
          </a:custGeom>
          <a:ln w="3175">
            <a:solidFill>
              <a:srgbClr val="5C6F7C"/>
            </a:solidFill>
          </a:ln>
        </p:spPr>
        <p:txBody>
          <a:bodyPr wrap="square" lIns="0" tIns="0" rIns="0" bIns="0" rtlCol="0"/>
          <a:lstStyle/>
          <a:p>
            <a:endParaRPr/>
          </a:p>
        </p:txBody>
      </p:sp>
      <p:sp>
        <p:nvSpPr>
          <p:cNvPr id="908" name="bk object 908"/>
          <p:cNvSpPr/>
          <p:nvPr/>
        </p:nvSpPr>
        <p:spPr>
          <a:xfrm>
            <a:off x="13994934" y="155615"/>
            <a:ext cx="103581" cy="73583"/>
          </a:xfrm>
          <a:prstGeom prst="rect">
            <a:avLst/>
          </a:prstGeom>
          <a:blipFill>
            <a:blip r:embed="rId78" cstate="print"/>
            <a:stretch>
              <a:fillRect/>
            </a:stretch>
          </a:blipFill>
        </p:spPr>
        <p:txBody>
          <a:bodyPr wrap="square" lIns="0" tIns="0" rIns="0" bIns="0" rtlCol="0"/>
          <a:lstStyle/>
          <a:p>
            <a:endParaRPr/>
          </a:p>
        </p:txBody>
      </p:sp>
      <p:sp>
        <p:nvSpPr>
          <p:cNvPr id="909" name="bk object 909"/>
          <p:cNvSpPr/>
          <p:nvPr/>
        </p:nvSpPr>
        <p:spPr>
          <a:xfrm>
            <a:off x="13353139" y="332841"/>
            <a:ext cx="17780" cy="31115"/>
          </a:xfrm>
          <a:custGeom>
            <a:avLst/>
            <a:gdLst/>
            <a:ahLst/>
            <a:cxnLst/>
            <a:rect l="l" t="t" r="r" b="b"/>
            <a:pathLst>
              <a:path w="17780" h="31114">
                <a:moveTo>
                  <a:pt x="17360" y="30886"/>
                </a:moveTo>
                <a:lnTo>
                  <a:pt x="0" y="0"/>
                </a:lnTo>
              </a:path>
            </a:pathLst>
          </a:custGeom>
          <a:ln w="3175">
            <a:solidFill>
              <a:srgbClr val="5C6F7C"/>
            </a:solidFill>
          </a:ln>
        </p:spPr>
        <p:txBody>
          <a:bodyPr wrap="square" lIns="0" tIns="0" rIns="0" bIns="0" rtlCol="0"/>
          <a:lstStyle/>
          <a:p>
            <a:endParaRPr/>
          </a:p>
        </p:txBody>
      </p:sp>
      <p:sp>
        <p:nvSpPr>
          <p:cNvPr id="910" name="bk object 910"/>
          <p:cNvSpPr/>
          <p:nvPr/>
        </p:nvSpPr>
        <p:spPr>
          <a:xfrm>
            <a:off x="12024252" y="553111"/>
            <a:ext cx="36195" cy="121285"/>
          </a:xfrm>
          <a:custGeom>
            <a:avLst/>
            <a:gdLst/>
            <a:ahLst/>
            <a:cxnLst/>
            <a:rect l="l" t="t" r="r" b="b"/>
            <a:pathLst>
              <a:path w="36195" h="121284">
                <a:moveTo>
                  <a:pt x="0" y="0"/>
                </a:moveTo>
                <a:lnTo>
                  <a:pt x="28435" y="26631"/>
                </a:lnTo>
                <a:lnTo>
                  <a:pt x="36017" y="121208"/>
                </a:lnTo>
              </a:path>
            </a:pathLst>
          </a:custGeom>
          <a:ln w="3175">
            <a:solidFill>
              <a:srgbClr val="5C6F7C"/>
            </a:solidFill>
          </a:ln>
        </p:spPr>
        <p:txBody>
          <a:bodyPr wrap="square" lIns="0" tIns="0" rIns="0" bIns="0" rtlCol="0"/>
          <a:lstStyle/>
          <a:p>
            <a:endParaRPr/>
          </a:p>
        </p:txBody>
      </p:sp>
      <p:sp>
        <p:nvSpPr>
          <p:cNvPr id="911" name="bk object 911"/>
          <p:cNvSpPr/>
          <p:nvPr/>
        </p:nvSpPr>
        <p:spPr>
          <a:xfrm>
            <a:off x="12376019" y="536957"/>
            <a:ext cx="77470" cy="86995"/>
          </a:xfrm>
          <a:custGeom>
            <a:avLst/>
            <a:gdLst/>
            <a:ahLst/>
            <a:cxnLst/>
            <a:rect l="l" t="t" r="r" b="b"/>
            <a:pathLst>
              <a:path w="77470" h="86995">
                <a:moveTo>
                  <a:pt x="0" y="0"/>
                </a:moveTo>
                <a:lnTo>
                  <a:pt x="27178" y="86474"/>
                </a:lnTo>
                <a:lnTo>
                  <a:pt x="77063" y="71501"/>
                </a:lnTo>
                <a:lnTo>
                  <a:pt x="63042" y="22567"/>
                </a:lnTo>
                <a:lnTo>
                  <a:pt x="0" y="0"/>
                </a:lnTo>
                <a:close/>
              </a:path>
            </a:pathLst>
          </a:custGeom>
          <a:ln w="3175">
            <a:solidFill>
              <a:srgbClr val="5C6F7C"/>
            </a:solidFill>
          </a:ln>
        </p:spPr>
        <p:txBody>
          <a:bodyPr wrap="square" lIns="0" tIns="0" rIns="0" bIns="0" rtlCol="0"/>
          <a:lstStyle/>
          <a:p>
            <a:endParaRPr/>
          </a:p>
        </p:txBody>
      </p:sp>
      <p:sp>
        <p:nvSpPr>
          <p:cNvPr id="912" name="bk object 912"/>
          <p:cNvSpPr/>
          <p:nvPr/>
        </p:nvSpPr>
        <p:spPr>
          <a:xfrm>
            <a:off x="12299708" y="587569"/>
            <a:ext cx="58419" cy="100965"/>
          </a:xfrm>
          <a:custGeom>
            <a:avLst/>
            <a:gdLst/>
            <a:ahLst/>
            <a:cxnLst/>
            <a:rect l="l" t="t" r="r" b="b"/>
            <a:pathLst>
              <a:path w="58420" h="100965">
                <a:moveTo>
                  <a:pt x="0" y="8064"/>
                </a:moveTo>
                <a:lnTo>
                  <a:pt x="33235" y="0"/>
                </a:lnTo>
                <a:lnTo>
                  <a:pt x="58039" y="100431"/>
                </a:lnTo>
              </a:path>
            </a:pathLst>
          </a:custGeom>
          <a:ln w="3175">
            <a:solidFill>
              <a:srgbClr val="5C6F7C"/>
            </a:solidFill>
          </a:ln>
        </p:spPr>
        <p:txBody>
          <a:bodyPr wrap="square" lIns="0" tIns="0" rIns="0" bIns="0" rtlCol="0"/>
          <a:lstStyle/>
          <a:p>
            <a:endParaRPr/>
          </a:p>
        </p:txBody>
      </p:sp>
      <p:sp>
        <p:nvSpPr>
          <p:cNvPr id="913" name="bk object 913"/>
          <p:cNvSpPr/>
          <p:nvPr/>
        </p:nvSpPr>
        <p:spPr>
          <a:xfrm>
            <a:off x="12029014" y="674325"/>
            <a:ext cx="31750" cy="35560"/>
          </a:xfrm>
          <a:custGeom>
            <a:avLst/>
            <a:gdLst/>
            <a:ahLst/>
            <a:cxnLst/>
            <a:rect l="l" t="t" r="r" b="b"/>
            <a:pathLst>
              <a:path w="31750" h="35559">
                <a:moveTo>
                  <a:pt x="0" y="35471"/>
                </a:moveTo>
                <a:lnTo>
                  <a:pt x="31254" y="0"/>
                </a:lnTo>
              </a:path>
            </a:pathLst>
          </a:custGeom>
          <a:ln w="3175">
            <a:solidFill>
              <a:srgbClr val="5C6F7C"/>
            </a:solidFill>
          </a:ln>
        </p:spPr>
        <p:txBody>
          <a:bodyPr wrap="square" lIns="0" tIns="0" rIns="0" bIns="0" rtlCol="0"/>
          <a:lstStyle/>
          <a:p>
            <a:endParaRPr/>
          </a:p>
        </p:txBody>
      </p:sp>
      <p:sp>
        <p:nvSpPr>
          <p:cNvPr id="914" name="bk object 914"/>
          <p:cNvSpPr/>
          <p:nvPr/>
        </p:nvSpPr>
        <p:spPr>
          <a:xfrm>
            <a:off x="13322455" y="351611"/>
            <a:ext cx="14604" cy="33655"/>
          </a:xfrm>
          <a:custGeom>
            <a:avLst/>
            <a:gdLst/>
            <a:ahLst/>
            <a:cxnLst/>
            <a:rect l="l" t="t" r="r" b="b"/>
            <a:pathLst>
              <a:path w="14605" h="33654">
                <a:moveTo>
                  <a:pt x="14287" y="33616"/>
                </a:moveTo>
                <a:lnTo>
                  <a:pt x="0" y="0"/>
                </a:lnTo>
              </a:path>
            </a:pathLst>
          </a:custGeom>
          <a:ln w="3175">
            <a:solidFill>
              <a:srgbClr val="5C6F7C"/>
            </a:solidFill>
          </a:ln>
        </p:spPr>
        <p:txBody>
          <a:bodyPr wrap="square" lIns="0" tIns="0" rIns="0" bIns="0" rtlCol="0"/>
          <a:lstStyle/>
          <a:p>
            <a:endParaRPr/>
          </a:p>
        </p:txBody>
      </p:sp>
      <p:sp>
        <p:nvSpPr>
          <p:cNvPr id="915" name="bk object 915"/>
          <p:cNvSpPr/>
          <p:nvPr/>
        </p:nvSpPr>
        <p:spPr>
          <a:xfrm>
            <a:off x="12299708" y="509172"/>
            <a:ext cx="13970" cy="86995"/>
          </a:xfrm>
          <a:custGeom>
            <a:avLst/>
            <a:gdLst/>
            <a:ahLst/>
            <a:cxnLst/>
            <a:rect l="l" t="t" r="r" b="b"/>
            <a:pathLst>
              <a:path w="13970" h="86995">
                <a:moveTo>
                  <a:pt x="0" y="86461"/>
                </a:moveTo>
                <a:lnTo>
                  <a:pt x="7124" y="24295"/>
                </a:lnTo>
                <a:lnTo>
                  <a:pt x="13436" y="0"/>
                </a:lnTo>
              </a:path>
            </a:pathLst>
          </a:custGeom>
          <a:ln w="3175">
            <a:solidFill>
              <a:srgbClr val="5C6F7C"/>
            </a:solidFill>
          </a:ln>
        </p:spPr>
        <p:txBody>
          <a:bodyPr wrap="square" lIns="0" tIns="0" rIns="0" bIns="0" rtlCol="0"/>
          <a:lstStyle/>
          <a:p>
            <a:endParaRPr/>
          </a:p>
        </p:txBody>
      </p:sp>
      <p:sp>
        <p:nvSpPr>
          <p:cNvPr id="916" name="bk object 916"/>
          <p:cNvSpPr/>
          <p:nvPr/>
        </p:nvSpPr>
        <p:spPr>
          <a:xfrm>
            <a:off x="12060267" y="595636"/>
            <a:ext cx="256540" cy="95250"/>
          </a:xfrm>
          <a:custGeom>
            <a:avLst/>
            <a:gdLst/>
            <a:ahLst/>
            <a:cxnLst/>
            <a:rect l="l" t="t" r="r" b="b"/>
            <a:pathLst>
              <a:path w="256540" h="95250">
                <a:moveTo>
                  <a:pt x="0" y="78689"/>
                </a:moveTo>
                <a:lnTo>
                  <a:pt x="103847" y="78689"/>
                </a:lnTo>
                <a:lnTo>
                  <a:pt x="110617" y="94627"/>
                </a:lnTo>
                <a:lnTo>
                  <a:pt x="256514" y="62039"/>
                </a:lnTo>
                <a:lnTo>
                  <a:pt x="239445" y="0"/>
                </a:lnTo>
              </a:path>
            </a:pathLst>
          </a:custGeom>
          <a:ln w="3175">
            <a:solidFill>
              <a:srgbClr val="5C6F7C"/>
            </a:solidFill>
          </a:ln>
        </p:spPr>
        <p:txBody>
          <a:bodyPr wrap="square" lIns="0" tIns="0" rIns="0" bIns="0" rtlCol="0"/>
          <a:lstStyle/>
          <a:p>
            <a:endParaRPr/>
          </a:p>
        </p:txBody>
      </p:sp>
      <p:sp>
        <p:nvSpPr>
          <p:cNvPr id="917" name="bk object 917"/>
          <p:cNvSpPr/>
          <p:nvPr/>
        </p:nvSpPr>
        <p:spPr>
          <a:xfrm>
            <a:off x="12342251" y="402107"/>
            <a:ext cx="263733" cy="231608"/>
          </a:xfrm>
          <a:prstGeom prst="rect">
            <a:avLst/>
          </a:prstGeom>
          <a:blipFill>
            <a:blip r:embed="rId79" cstate="print"/>
            <a:stretch>
              <a:fillRect/>
            </a:stretch>
          </a:blipFill>
        </p:spPr>
        <p:txBody>
          <a:bodyPr wrap="square" lIns="0" tIns="0" rIns="0" bIns="0" rtlCol="0"/>
          <a:lstStyle/>
          <a:p>
            <a:endParaRPr/>
          </a:p>
        </p:txBody>
      </p:sp>
      <p:sp>
        <p:nvSpPr>
          <p:cNvPr id="918" name="bk object 918"/>
          <p:cNvSpPr/>
          <p:nvPr/>
        </p:nvSpPr>
        <p:spPr>
          <a:xfrm>
            <a:off x="13067439" y="443054"/>
            <a:ext cx="14604" cy="33020"/>
          </a:xfrm>
          <a:custGeom>
            <a:avLst/>
            <a:gdLst/>
            <a:ahLst/>
            <a:cxnLst/>
            <a:rect l="l" t="t" r="r" b="b"/>
            <a:pathLst>
              <a:path w="14605" h="33020">
                <a:moveTo>
                  <a:pt x="14185" y="32994"/>
                </a:moveTo>
                <a:lnTo>
                  <a:pt x="0" y="0"/>
                </a:lnTo>
              </a:path>
            </a:pathLst>
          </a:custGeom>
          <a:ln w="3175">
            <a:solidFill>
              <a:srgbClr val="5C6F7C"/>
            </a:solidFill>
          </a:ln>
        </p:spPr>
        <p:txBody>
          <a:bodyPr wrap="square" lIns="0" tIns="0" rIns="0" bIns="0" rtlCol="0"/>
          <a:lstStyle/>
          <a:p>
            <a:endParaRPr/>
          </a:p>
        </p:txBody>
      </p:sp>
      <p:sp>
        <p:nvSpPr>
          <p:cNvPr id="919" name="bk object 919"/>
          <p:cNvSpPr/>
          <p:nvPr/>
        </p:nvSpPr>
        <p:spPr>
          <a:xfrm>
            <a:off x="12765465" y="536139"/>
            <a:ext cx="8890" cy="29209"/>
          </a:xfrm>
          <a:custGeom>
            <a:avLst/>
            <a:gdLst/>
            <a:ahLst/>
            <a:cxnLst/>
            <a:rect l="l" t="t" r="r" b="b"/>
            <a:pathLst>
              <a:path w="8890" h="29209">
                <a:moveTo>
                  <a:pt x="0" y="0"/>
                </a:moveTo>
                <a:lnTo>
                  <a:pt x="8775" y="29184"/>
                </a:lnTo>
              </a:path>
            </a:pathLst>
          </a:custGeom>
          <a:ln w="3175">
            <a:solidFill>
              <a:srgbClr val="5C6F7C"/>
            </a:solidFill>
          </a:ln>
        </p:spPr>
        <p:txBody>
          <a:bodyPr wrap="square" lIns="0" tIns="0" rIns="0" bIns="0" rtlCol="0"/>
          <a:lstStyle/>
          <a:p>
            <a:endParaRPr/>
          </a:p>
        </p:txBody>
      </p:sp>
      <p:sp>
        <p:nvSpPr>
          <p:cNvPr id="920" name="bk object 920"/>
          <p:cNvSpPr/>
          <p:nvPr/>
        </p:nvSpPr>
        <p:spPr>
          <a:xfrm>
            <a:off x="13030181" y="454451"/>
            <a:ext cx="12700" cy="33020"/>
          </a:xfrm>
          <a:custGeom>
            <a:avLst/>
            <a:gdLst/>
            <a:ahLst/>
            <a:cxnLst/>
            <a:rect l="l" t="t" r="r" b="b"/>
            <a:pathLst>
              <a:path w="12700" h="33020">
                <a:moveTo>
                  <a:pt x="0" y="0"/>
                </a:moveTo>
                <a:lnTo>
                  <a:pt x="12522" y="32816"/>
                </a:lnTo>
              </a:path>
            </a:pathLst>
          </a:custGeom>
          <a:ln w="3175">
            <a:solidFill>
              <a:srgbClr val="5C6F7C"/>
            </a:solidFill>
          </a:ln>
        </p:spPr>
        <p:txBody>
          <a:bodyPr wrap="square" lIns="0" tIns="0" rIns="0" bIns="0" rtlCol="0"/>
          <a:lstStyle/>
          <a:p>
            <a:endParaRPr/>
          </a:p>
        </p:txBody>
      </p:sp>
      <p:sp>
        <p:nvSpPr>
          <p:cNvPr id="921" name="bk object 921"/>
          <p:cNvSpPr/>
          <p:nvPr/>
        </p:nvSpPr>
        <p:spPr>
          <a:xfrm>
            <a:off x="12726844" y="547996"/>
            <a:ext cx="10160" cy="28575"/>
          </a:xfrm>
          <a:custGeom>
            <a:avLst/>
            <a:gdLst/>
            <a:ahLst/>
            <a:cxnLst/>
            <a:rect l="l" t="t" r="r" b="b"/>
            <a:pathLst>
              <a:path w="10159" h="28575">
                <a:moveTo>
                  <a:pt x="0" y="0"/>
                </a:moveTo>
                <a:lnTo>
                  <a:pt x="9728" y="28270"/>
                </a:lnTo>
              </a:path>
            </a:pathLst>
          </a:custGeom>
          <a:ln w="3175">
            <a:solidFill>
              <a:srgbClr val="5C6F7C"/>
            </a:solidFill>
          </a:ln>
        </p:spPr>
        <p:txBody>
          <a:bodyPr wrap="square" lIns="0" tIns="0" rIns="0" bIns="0" rtlCol="0"/>
          <a:lstStyle/>
          <a:p>
            <a:endParaRPr/>
          </a:p>
        </p:txBody>
      </p:sp>
      <p:sp>
        <p:nvSpPr>
          <p:cNvPr id="922" name="bk object 922"/>
          <p:cNvSpPr/>
          <p:nvPr/>
        </p:nvSpPr>
        <p:spPr>
          <a:xfrm>
            <a:off x="12060267" y="674325"/>
            <a:ext cx="297815" cy="72390"/>
          </a:xfrm>
          <a:custGeom>
            <a:avLst/>
            <a:gdLst/>
            <a:ahLst/>
            <a:cxnLst/>
            <a:rect l="l" t="t" r="r" b="b"/>
            <a:pathLst>
              <a:path w="297815" h="72390">
                <a:moveTo>
                  <a:pt x="0" y="0"/>
                </a:moveTo>
                <a:lnTo>
                  <a:pt x="6438" y="71894"/>
                </a:lnTo>
                <a:lnTo>
                  <a:pt x="297484" y="13677"/>
                </a:lnTo>
              </a:path>
            </a:pathLst>
          </a:custGeom>
          <a:ln w="3175">
            <a:solidFill>
              <a:srgbClr val="5C6F7C"/>
            </a:solidFill>
          </a:ln>
        </p:spPr>
        <p:txBody>
          <a:bodyPr wrap="square" lIns="0" tIns="0" rIns="0" bIns="0" rtlCol="0"/>
          <a:lstStyle/>
          <a:p>
            <a:endParaRPr/>
          </a:p>
        </p:txBody>
      </p:sp>
      <p:sp>
        <p:nvSpPr>
          <p:cNvPr id="923" name="bk object 923"/>
          <p:cNvSpPr/>
          <p:nvPr/>
        </p:nvSpPr>
        <p:spPr>
          <a:xfrm>
            <a:off x="12736565" y="565327"/>
            <a:ext cx="38100" cy="11430"/>
          </a:xfrm>
          <a:custGeom>
            <a:avLst/>
            <a:gdLst/>
            <a:ahLst/>
            <a:cxnLst/>
            <a:rect l="l" t="t" r="r" b="b"/>
            <a:pathLst>
              <a:path w="38100" h="11429">
                <a:moveTo>
                  <a:pt x="37680" y="0"/>
                </a:moveTo>
                <a:lnTo>
                  <a:pt x="0" y="10934"/>
                </a:lnTo>
              </a:path>
            </a:pathLst>
          </a:custGeom>
          <a:ln w="3175">
            <a:solidFill>
              <a:srgbClr val="5C6F7C"/>
            </a:solidFill>
          </a:ln>
        </p:spPr>
        <p:txBody>
          <a:bodyPr wrap="square" lIns="0" tIns="0" rIns="0" bIns="0" rtlCol="0"/>
          <a:lstStyle/>
          <a:p>
            <a:endParaRPr/>
          </a:p>
        </p:txBody>
      </p:sp>
      <p:sp>
        <p:nvSpPr>
          <p:cNvPr id="924" name="bk object 924"/>
          <p:cNvSpPr/>
          <p:nvPr/>
        </p:nvSpPr>
        <p:spPr>
          <a:xfrm>
            <a:off x="12774248" y="476049"/>
            <a:ext cx="307975" cy="89535"/>
          </a:xfrm>
          <a:custGeom>
            <a:avLst/>
            <a:gdLst/>
            <a:ahLst/>
            <a:cxnLst/>
            <a:rect l="l" t="t" r="r" b="b"/>
            <a:pathLst>
              <a:path w="307975" h="89534">
                <a:moveTo>
                  <a:pt x="307378" y="0"/>
                </a:moveTo>
                <a:lnTo>
                  <a:pt x="0" y="89281"/>
                </a:lnTo>
              </a:path>
            </a:pathLst>
          </a:custGeom>
          <a:ln w="3175">
            <a:solidFill>
              <a:srgbClr val="5C6F7C"/>
            </a:solidFill>
          </a:ln>
        </p:spPr>
        <p:txBody>
          <a:bodyPr wrap="square" lIns="0" tIns="0" rIns="0" bIns="0" rtlCol="0"/>
          <a:lstStyle/>
          <a:p>
            <a:endParaRPr/>
          </a:p>
        </p:txBody>
      </p:sp>
      <p:sp>
        <p:nvSpPr>
          <p:cNvPr id="925" name="bk object 925"/>
          <p:cNvSpPr/>
          <p:nvPr/>
        </p:nvSpPr>
        <p:spPr>
          <a:xfrm>
            <a:off x="12554678" y="576261"/>
            <a:ext cx="182245" cy="55880"/>
          </a:xfrm>
          <a:custGeom>
            <a:avLst/>
            <a:gdLst/>
            <a:ahLst/>
            <a:cxnLst/>
            <a:rect l="l" t="t" r="r" b="b"/>
            <a:pathLst>
              <a:path w="182245" h="55879">
                <a:moveTo>
                  <a:pt x="181889" y="0"/>
                </a:moveTo>
                <a:lnTo>
                  <a:pt x="0" y="55867"/>
                </a:lnTo>
              </a:path>
            </a:pathLst>
          </a:custGeom>
          <a:ln w="3175">
            <a:solidFill>
              <a:srgbClr val="5C6F7C"/>
            </a:solidFill>
          </a:ln>
        </p:spPr>
        <p:txBody>
          <a:bodyPr wrap="square" lIns="0" tIns="0" rIns="0" bIns="0" rtlCol="0"/>
          <a:lstStyle/>
          <a:p>
            <a:endParaRPr/>
          </a:p>
        </p:txBody>
      </p:sp>
      <p:sp>
        <p:nvSpPr>
          <p:cNvPr id="926" name="bk object 926"/>
          <p:cNvSpPr/>
          <p:nvPr/>
        </p:nvSpPr>
        <p:spPr>
          <a:xfrm>
            <a:off x="12357748" y="632133"/>
            <a:ext cx="197485" cy="55880"/>
          </a:xfrm>
          <a:custGeom>
            <a:avLst/>
            <a:gdLst/>
            <a:ahLst/>
            <a:cxnLst/>
            <a:rect l="l" t="t" r="r" b="b"/>
            <a:pathLst>
              <a:path w="197484" h="55879">
                <a:moveTo>
                  <a:pt x="196926" y="0"/>
                </a:moveTo>
                <a:lnTo>
                  <a:pt x="0" y="55867"/>
                </a:lnTo>
              </a:path>
            </a:pathLst>
          </a:custGeom>
          <a:ln w="3175">
            <a:solidFill>
              <a:srgbClr val="5C6F7C"/>
            </a:solidFill>
          </a:ln>
        </p:spPr>
        <p:txBody>
          <a:bodyPr wrap="square" lIns="0" tIns="0" rIns="0" bIns="0" rtlCol="0"/>
          <a:lstStyle/>
          <a:p>
            <a:endParaRPr/>
          </a:p>
        </p:txBody>
      </p:sp>
      <p:sp>
        <p:nvSpPr>
          <p:cNvPr id="927" name="bk object 927"/>
          <p:cNvSpPr/>
          <p:nvPr/>
        </p:nvSpPr>
        <p:spPr>
          <a:xfrm>
            <a:off x="13336745" y="363728"/>
            <a:ext cx="34290" cy="21590"/>
          </a:xfrm>
          <a:custGeom>
            <a:avLst/>
            <a:gdLst/>
            <a:ahLst/>
            <a:cxnLst/>
            <a:rect l="l" t="t" r="r" b="b"/>
            <a:pathLst>
              <a:path w="34290" h="21589">
                <a:moveTo>
                  <a:pt x="33756" y="0"/>
                </a:moveTo>
                <a:lnTo>
                  <a:pt x="0" y="21501"/>
                </a:lnTo>
              </a:path>
            </a:pathLst>
          </a:custGeom>
          <a:ln w="3175">
            <a:solidFill>
              <a:srgbClr val="5C6F7C"/>
            </a:solidFill>
          </a:ln>
        </p:spPr>
        <p:txBody>
          <a:bodyPr wrap="square" lIns="0" tIns="0" rIns="0" bIns="0" rtlCol="0"/>
          <a:lstStyle/>
          <a:p>
            <a:endParaRPr/>
          </a:p>
        </p:txBody>
      </p:sp>
      <p:sp>
        <p:nvSpPr>
          <p:cNvPr id="928" name="bk object 928"/>
          <p:cNvSpPr/>
          <p:nvPr/>
        </p:nvSpPr>
        <p:spPr>
          <a:xfrm>
            <a:off x="13081626" y="385231"/>
            <a:ext cx="255270" cy="91440"/>
          </a:xfrm>
          <a:custGeom>
            <a:avLst/>
            <a:gdLst/>
            <a:ahLst/>
            <a:cxnLst/>
            <a:rect l="l" t="t" r="r" b="b"/>
            <a:pathLst>
              <a:path w="255269" h="91440">
                <a:moveTo>
                  <a:pt x="0" y="90817"/>
                </a:moveTo>
                <a:lnTo>
                  <a:pt x="179133" y="31470"/>
                </a:lnTo>
                <a:lnTo>
                  <a:pt x="227304" y="14439"/>
                </a:lnTo>
                <a:lnTo>
                  <a:pt x="255117" y="0"/>
                </a:lnTo>
              </a:path>
            </a:pathLst>
          </a:custGeom>
          <a:ln w="3175">
            <a:solidFill>
              <a:srgbClr val="5C6F7C"/>
            </a:solidFill>
          </a:ln>
        </p:spPr>
        <p:txBody>
          <a:bodyPr wrap="square" lIns="0" tIns="0" rIns="0" bIns="0" rtlCol="0"/>
          <a:lstStyle/>
          <a:p>
            <a:endParaRPr/>
          </a:p>
        </p:txBody>
      </p:sp>
      <p:sp>
        <p:nvSpPr>
          <p:cNvPr id="929" name="bk object 929"/>
          <p:cNvSpPr/>
          <p:nvPr/>
        </p:nvSpPr>
        <p:spPr>
          <a:xfrm>
            <a:off x="13370501" y="0"/>
            <a:ext cx="187960" cy="363855"/>
          </a:xfrm>
          <a:custGeom>
            <a:avLst/>
            <a:gdLst/>
            <a:ahLst/>
            <a:cxnLst/>
            <a:rect l="l" t="t" r="r" b="b"/>
            <a:pathLst>
              <a:path w="187959" h="363855">
                <a:moveTo>
                  <a:pt x="0" y="363727"/>
                </a:moveTo>
                <a:lnTo>
                  <a:pt x="42710" y="330326"/>
                </a:lnTo>
                <a:lnTo>
                  <a:pt x="94907" y="308914"/>
                </a:lnTo>
                <a:lnTo>
                  <a:pt x="123850" y="301967"/>
                </a:lnTo>
                <a:lnTo>
                  <a:pt x="148729" y="293573"/>
                </a:lnTo>
                <a:lnTo>
                  <a:pt x="168744" y="282765"/>
                </a:lnTo>
                <a:lnTo>
                  <a:pt x="183235" y="260045"/>
                </a:lnTo>
                <a:lnTo>
                  <a:pt x="187477" y="238353"/>
                </a:lnTo>
                <a:lnTo>
                  <a:pt x="140081" y="0"/>
                </a:lnTo>
              </a:path>
            </a:pathLst>
          </a:custGeom>
          <a:ln w="3175">
            <a:solidFill>
              <a:srgbClr val="5C6F7C"/>
            </a:solidFill>
          </a:ln>
        </p:spPr>
        <p:txBody>
          <a:bodyPr wrap="square" lIns="0" tIns="0" rIns="0" bIns="0" rtlCol="0"/>
          <a:lstStyle/>
          <a:p>
            <a:endParaRPr/>
          </a:p>
        </p:txBody>
      </p:sp>
      <p:sp>
        <p:nvSpPr>
          <p:cNvPr id="930" name="bk object 930"/>
          <p:cNvSpPr/>
          <p:nvPr/>
        </p:nvSpPr>
        <p:spPr>
          <a:xfrm>
            <a:off x="12409061" y="609877"/>
            <a:ext cx="123825" cy="60960"/>
          </a:xfrm>
          <a:custGeom>
            <a:avLst/>
            <a:gdLst/>
            <a:ahLst/>
            <a:cxnLst/>
            <a:rect l="l" t="t" r="r" b="b"/>
            <a:pathLst>
              <a:path w="123825" h="60959">
                <a:moveTo>
                  <a:pt x="123736" y="28346"/>
                </a:moveTo>
                <a:lnTo>
                  <a:pt x="115697" y="0"/>
                </a:lnTo>
                <a:lnTo>
                  <a:pt x="0" y="34188"/>
                </a:lnTo>
                <a:lnTo>
                  <a:pt x="4356" y="60959"/>
                </a:lnTo>
              </a:path>
            </a:pathLst>
          </a:custGeom>
          <a:ln w="3175">
            <a:solidFill>
              <a:srgbClr val="5C6F7C"/>
            </a:solidFill>
          </a:ln>
        </p:spPr>
        <p:txBody>
          <a:bodyPr wrap="square" lIns="0" tIns="0" rIns="0" bIns="0" rtlCol="0"/>
          <a:lstStyle/>
          <a:p>
            <a:endParaRPr/>
          </a:p>
        </p:txBody>
      </p:sp>
      <p:sp>
        <p:nvSpPr>
          <p:cNvPr id="931" name="bk object 931"/>
          <p:cNvSpPr/>
          <p:nvPr/>
        </p:nvSpPr>
        <p:spPr>
          <a:xfrm>
            <a:off x="12087090" y="388872"/>
            <a:ext cx="1382395" cy="426720"/>
          </a:xfrm>
          <a:custGeom>
            <a:avLst/>
            <a:gdLst/>
            <a:ahLst/>
            <a:cxnLst/>
            <a:rect l="l" t="t" r="r" b="b"/>
            <a:pathLst>
              <a:path w="1382394" h="426719">
                <a:moveTo>
                  <a:pt x="1382382" y="25971"/>
                </a:moveTo>
                <a:lnTo>
                  <a:pt x="1374101" y="2222"/>
                </a:lnTo>
                <a:lnTo>
                  <a:pt x="1365885" y="0"/>
                </a:lnTo>
                <a:lnTo>
                  <a:pt x="1301267" y="43116"/>
                </a:lnTo>
                <a:lnTo>
                  <a:pt x="1215148" y="85559"/>
                </a:lnTo>
                <a:lnTo>
                  <a:pt x="992644" y="155803"/>
                </a:lnTo>
                <a:lnTo>
                  <a:pt x="439610" y="322706"/>
                </a:lnTo>
                <a:lnTo>
                  <a:pt x="292633" y="362584"/>
                </a:lnTo>
                <a:lnTo>
                  <a:pt x="143243" y="394207"/>
                </a:lnTo>
                <a:lnTo>
                  <a:pt x="9690" y="424611"/>
                </a:lnTo>
                <a:lnTo>
                  <a:pt x="0" y="426580"/>
                </a:lnTo>
              </a:path>
            </a:pathLst>
          </a:custGeom>
          <a:ln w="3175">
            <a:solidFill>
              <a:srgbClr val="5C6F7C"/>
            </a:solidFill>
          </a:ln>
        </p:spPr>
        <p:txBody>
          <a:bodyPr wrap="square" lIns="0" tIns="0" rIns="0" bIns="0" rtlCol="0"/>
          <a:lstStyle/>
          <a:p>
            <a:endParaRPr/>
          </a:p>
        </p:txBody>
      </p:sp>
      <p:sp>
        <p:nvSpPr>
          <p:cNvPr id="932" name="bk object 932"/>
          <p:cNvSpPr/>
          <p:nvPr/>
        </p:nvSpPr>
        <p:spPr>
          <a:xfrm>
            <a:off x="10261122" y="490838"/>
            <a:ext cx="5080" cy="29845"/>
          </a:xfrm>
          <a:custGeom>
            <a:avLst/>
            <a:gdLst/>
            <a:ahLst/>
            <a:cxnLst/>
            <a:rect l="l" t="t" r="r" b="b"/>
            <a:pathLst>
              <a:path w="5079" h="29845">
                <a:moveTo>
                  <a:pt x="0" y="29425"/>
                </a:moveTo>
                <a:lnTo>
                  <a:pt x="4965" y="0"/>
                </a:lnTo>
              </a:path>
            </a:pathLst>
          </a:custGeom>
          <a:ln w="3175">
            <a:solidFill>
              <a:srgbClr val="5C6F7C"/>
            </a:solidFill>
          </a:ln>
        </p:spPr>
        <p:txBody>
          <a:bodyPr wrap="square" lIns="0" tIns="0" rIns="0" bIns="0" rtlCol="0"/>
          <a:lstStyle/>
          <a:p>
            <a:endParaRPr/>
          </a:p>
        </p:txBody>
      </p:sp>
      <p:sp>
        <p:nvSpPr>
          <p:cNvPr id="933" name="bk object 933"/>
          <p:cNvSpPr/>
          <p:nvPr/>
        </p:nvSpPr>
        <p:spPr>
          <a:xfrm>
            <a:off x="9971068" y="458979"/>
            <a:ext cx="3810" cy="30480"/>
          </a:xfrm>
          <a:custGeom>
            <a:avLst/>
            <a:gdLst/>
            <a:ahLst/>
            <a:cxnLst/>
            <a:rect l="l" t="t" r="r" b="b"/>
            <a:pathLst>
              <a:path w="3809" h="30479">
                <a:moveTo>
                  <a:pt x="0" y="30352"/>
                </a:moveTo>
                <a:lnTo>
                  <a:pt x="3517" y="0"/>
                </a:lnTo>
              </a:path>
            </a:pathLst>
          </a:custGeom>
          <a:ln w="3175">
            <a:solidFill>
              <a:srgbClr val="5C6F7C"/>
            </a:solidFill>
          </a:ln>
        </p:spPr>
        <p:txBody>
          <a:bodyPr wrap="square" lIns="0" tIns="0" rIns="0" bIns="0" rtlCol="0"/>
          <a:lstStyle/>
          <a:p>
            <a:endParaRPr/>
          </a:p>
        </p:txBody>
      </p:sp>
      <p:sp>
        <p:nvSpPr>
          <p:cNvPr id="934" name="bk object 934"/>
          <p:cNvSpPr/>
          <p:nvPr/>
        </p:nvSpPr>
        <p:spPr>
          <a:xfrm>
            <a:off x="10229422" y="487771"/>
            <a:ext cx="5715" cy="29209"/>
          </a:xfrm>
          <a:custGeom>
            <a:avLst/>
            <a:gdLst/>
            <a:ahLst/>
            <a:cxnLst/>
            <a:rect l="l" t="t" r="r" b="b"/>
            <a:pathLst>
              <a:path w="5715" h="29209">
                <a:moveTo>
                  <a:pt x="0" y="28752"/>
                </a:moveTo>
                <a:lnTo>
                  <a:pt x="5346" y="0"/>
                </a:lnTo>
              </a:path>
            </a:pathLst>
          </a:custGeom>
          <a:ln w="3175">
            <a:solidFill>
              <a:srgbClr val="5C6F7C"/>
            </a:solidFill>
          </a:ln>
        </p:spPr>
        <p:txBody>
          <a:bodyPr wrap="square" lIns="0" tIns="0" rIns="0" bIns="0" rtlCol="0"/>
          <a:lstStyle/>
          <a:p>
            <a:endParaRPr/>
          </a:p>
        </p:txBody>
      </p:sp>
      <p:sp>
        <p:nvSpPr>
          <p:cNvPr id="935" name="bk object 935"/>
          <p:cNvSpPr/>
          <p:nvPr/>
        </p:nvSpPr>
        <p:spPr>
          <a:xfrm>
            <a:off x="8825364" y="443750"/>
            <a:ext cx="1566545" cy="168910"/>
          </a:xfrm>
          <a:custGeom>
            <a:avLst/>
            <a:gdLst/>
            <a:ahLst/>
            <a:cxnLst/>
            <a:rect l="l" t="t" r="r" b="b"/>
            <a:pathLst>
              <a:path w="1566545" h="168909">
                <a:moveTo>
                  <a:pt x="0" y="20002"/>
                </a:moveTo>
                <a:lnTo>
                  <a:pt x="5245" y="6337"/>
                </a:lnTo>
                <a:lnTo>
                  <a:pt x="13957" y="0"/>
                </a:lnTo>
                <a:lnTo>
                  <a:pt x="461962" y="43040"/>
                </a:lnTo>
                <a:lnTo>
                  <a:pt x="1392682" y="140284"/>
                </a:lnTo>
                <a:lnTo>
                  <a:pt x="1566113" y="168910"/>
                </a:lnTo>
              </a:path>
            </a:pathLst>
          </a:custGeom>
          <a:ln w="3175">
            <a:solidFill>
              <a:srgbClr val="5C6F7C"/>
            </a:solidFill>
          </a:ln>
        </p:spPr>
        <p:txBody>
          <a:bodyPr wrap="square" lIns="0" tIns="0" rIns="0" bIns="0" rtlCol="0"/>
          <a:lstStyle/>
          <a:p>
            <a:endParaRPr/>
          </a:p>
        </p:txBody>
      </p:sp>
      <p:sp>
        <p:nvSpPr>
          <p:cNvPr id="936" name="bk object 936"/>
          <p:cNvSpPr/>
          <p:nvPr/>
        </p:nvSpPr>
        <p:spPr>
          <a:xfrm>
            <a:off x="9939146" y="455283"/>
            <a:ext cx="4445" cy="31115"/>
          </a:xfrm>
          <a:custGeom>
            <a:avLst/>
            <a:gdLst/>
            <a:ahLst/>
            <a:cxnLst/>
            <a:rect l="l" t="t" r="r" b="b"/>
            <a:pathLst>
              <a:path w="4445" h="31115">
                <a:moveTo>
                  <a:pt x="0" y="30886"/>
                </a:moveTo>
                <a:lnTo>
                  <a:pt x="4038" y="0"/>
                </a:lnTo>
              </a:path>
            </a:pathLst>
          </a:custGeom>
          <a:ln w="3175">
            <a:solidFill>
              <a:srgbClr val="5C6F7C"/>
            </a:solidFill>
          </a:ln>
        </p:spPr>
        <p:txBody>
          <a:bodyPr wrap="square" lIns="0" tIns="0" rIns="0" bIns="0" rtlCol="0"/>
          <a:lstStyle/>
          <a:p>
            <a:endParaRPr/>
          </a:p>
        </p:txBody>
      </p:sp>
      <p:sp>
        <p:nvSpPr>
          <p:cNvPr id="937" name="bk object 937"/>
          <p:cNvSpPr/>
          <p:nvPr/>
        </p:nvSpPr>
        <p:spPr>
          <a:xfrm>
            <a:off x="10534333" y="637925"/>
            <a:ext cx="1384935" cy="219710"/>
          </a:xfrm>
          <a:custGeom>
            <a:avLst/>
            <a:gdLst/>
            <a:ahLst/>
            <a:cxnLst/>
            <a:rect l="l" t="t" r="r" b="b"/>
            <a:pathLst>
              <a:path w="1384934" h="219709">
                <a:moveTo>
                  <a:pt x="0" y="0"/>
                </a:moveTo>
                <a:lnTo>
                  <a:pt x="3289" y="660"/>
                </a:lnTo>
                <a:lnTo>
                  <a:pt x="639991" y="162839"/>
                </a:lnTo>
                <a:lnTo>
                  <a:pt x="658710" y="166827"/>
                </a:lnTo>
                <a:lnTo>
                  <a:pt x="677646" y="170713"/>
                </a:lnTo>
                <a:lnTo>
                  <a:pt x="696506" y="174586"/>
                </a:lnTo>
                <a:lnTo>
                  <a:pt x="715149" y="178193"/>
                </a:lnTo>
                <a:lnTo>
                  <a:pt x="734034" y="181851"/>
                </a:lnTo>
                <a:lnTo>
                  <a:pt x="752944" y="185204"/>
                </a:lnTo>
                <a:lnTo>
                  <a:pt x="771994" y="188683"/>
                </a:lnTo>
                <a:lnTo>
                  <a:pt x="811466" y="195287"/>
                </a:lnTo>
                <a:lnTo>
                  <a:pt x="852424" y="201764"/>
                </a:lnTo>
                <a:lnTo>
                  <a:pt x="893762" y="207619"/>
                </a:lnTo>
                <a:lnTo>
                  <a:pt x="914361" y="210426"/>
                </a:lnTo>
                <a:lnTo>
                  <a:pt x="934961" y="212966"/>
                </a:lnTo>
                <a:lnTo>
                  <a:pt x="955827" y="215531"/>
                </a:lnTo>
                <a:lnTo>
                  <a:pt x="1039698" y="219430"/>
                </a:lnTo>
                <a:lnTo>
                  <a:pt x="1119505" y="219341"/>
                </a:lnTo>
                <a:lnTo>
                  <a:pt x="1260462" y="213931"/>
                </a:lnTo>
                <a:lnTo>
                  <a:pt x="1384477" y="199186"/>
                </a:lnTo>
              </a:path>
            </a:pathLst>
          </a:custGeom>
          <a:ln w="3175">
            <a:solidFill>
              <a:srgbClr val="5C6F7C"/>
            </a:solidFill>
          </a:ln>
        </p:spPr>
        <p:txBody>
          <a:bodyPr wrap="square" lIns="0" tIns="0" rIns="0" bIns="0" rtlCol="0"/>
          <a:lstStyle/>
          <a:p>
            <a:endParaRPr/>
          </a:p>
        </p:txBody>
      </p:sp>
      <p:sp>
        <p:nvSpPr>
          <p:cNvPr id="938" name="bk object 938"/>
          <p:cNvSpPr/>
          <p:nvPr/>
        </p:nvSpPr>
        <p:spPr>
          <a:xfrm>
            <a:off x="9137135" y="374887"/>
            <a:ext cx="4445" cy="35560"/>
          </a:xfrm>
          <a:custGeom>
            <a:avLst/>
            <a:gdLst/>
            <a:ahLst/>
            <a:cxnLst/>
            <a:rect l="l" t="t" r="r" b="b"/>
            <a:pathLst>
              <a:path w="4445" h="35559">
                <a:moveTo>
                  <a:pt x="0" y="35039"/>
                </a:moveTo>
                <a:lnTo>
                  <a:pt x="4432" y="0"/>
                </a:lnTo>
              </a:path>
            </a:pathLst>
          </a:custGeom>
          <a:ln w="3175">
            <a:solidFill>
              <a:srgbClr val="5C6F7C"/>
            </a:solidFill>
          </a:ln>
        </p:spPr>
        <p:txBody>
          <a:bodyPr wrap="square" lIns="0" tIns="0" rIns="0" bIns="0" rtlCol="0"/>
          <a:lstStyle/>
          <a:p>
            <a:endParaRPr/>
          </a:p>
        </p:txBody>
      </p:sp>
      <p:sp>
        <p:nvSpPr>
          <p:cNvPr id="939" name="bk object 939"/>
          <p:cNvSpPr/>
          <p:nvPr/>
        </p:nvSpPr>
        <p:spPr>
          <a:xfrm>
            <a:off x="9168612" y="390666"/>
            <a:ext cx="3810" cy="22860"/>
          </a:xfrm>
          <a:custGeom>
            <a:avLst/>
            <a:gdLst/>
            <a:ahLst/>
            <a:cxnLst/>
            <a:rect l="l" t="t" r="r" b="b"/>
            <a:pathLst>
              <a:path w="3809" h="22859">
                <a:moveTo>
                  <a:pt x="0" y="22237"/>
                </a:moveTo>
                <a:lnTo>
                  <a:pt x="3225" y="0"/>
                </a:lnTo>
              </a:path>
            </a:pathLst>
          </a:custGeom>
          <a:ln w="3175">
            <a:solidFill>
              <a:srgbClr val="5C6F7C"/>
            </a:solidFill>
          </a:ln>
        </p:spPr>
        <p:txBody>
          <a:bodyPr wrap="square" lIns="0" tIns="0" rIns="0" bIns="0" rtlCol="0"/>
          <a:lstStyle/>
          <a:p>
            <a:endParaRPr/>
          </a:p>
        </p:txBody>
      </p:sp>
      <p:sp>
        <p:nvSpPr>
          <p:cNvPr id="940" name="bk object 940"/>
          <p:cNvSpPr/>
          <p:nvPr/>
        </p:nvSpPr>
        <p:spPr>
          <a:xfrm>
            <a:off x="9406725" y="400521"/>
            <a:ext cx="5080" cy="34925"/>
          </a:xfrm>
          <a:custGeom>
            <a:avLst/>
            <a:gdLst/>
            <a:ahLst/>
            <a:cxnLst/>
            <a:rect l="l" t="t" r="r" b="b"/>
            <a:pathLst>
              <a:path w="5079" h="34925">
                <a:moveTo>
                  <a:pt x="0" y="34848"/>
                </a:moveTo>
                <a:lnTo>
                  <a:pt x="4851" y="0"/>
                </a:lnTo>
              </a:path>
            </a:pathLst>
          </a:custGeom>
          <a:ln w="3175">
            <a:solidFill>
              <a:srgbClr val="5C6F7C"/>
            </a:solidFill>
          </a:ln>
        </p:spPr>
        <p:txBody>
          <a:bodyPr wrap="square" lIns="0" tIns="0" rIns="0" bIns="0" rtlCol="0"/>
          <a:lstStyle/>
          <a:p>
            <a:endParaRPr/>
          </a:p>
        </p:txBody>
      </p:sp>
      <p:sp>
        <p:nvSpPr>
          <p:cNvPr id="941" name="bk object 941"/>
          <p:cNvSpPr/>
          <p:nvPr/>
        </p:nvSpPr>
        <p:spPr>
          <a:xfrm>
            <a:off x="9438984" y="402875"/>
            <a:ext cx="5715" cy="35560"/>
          </a:xfrm>
          <a:custGeom>
            <a:avLst/>
            <a:gdLst/>
            <a:ahLst/>
            <a:cxnLst/>
            <a:rect l="l" t="t" r="r" b="b"/>
            <a:pathLst>
              <a:path w="5715" h="35559">
                <a:moveTo>
                  <a:pt x="0" y="35483"/>
                </a:moveTo>
                <a:lnTo>
                  <a:pt x="5511" y="0"/>
                </a:lnTo>
              </a:path>
            </a:pathLst>
          </a:custGeom>
          <a:ln w="3175">
            <a:solidFill>
              <a:srgbClr val="5C6F7C"/>
            </a:solidFill>
          </a:ln>
        </p:spPr>
        <p:txBody>
          <a:bodyPr wrap="square" lIns="0" tIns="0" rIns="0" bIns="0" rtlCol="0"/>
          <a:lstStyle/>
          <a:p>
            <a:endParaRPr/>
          </a:p>
        </p:txBody>
      </p:sp>
      <p:sp>
        <p:nvSpPr>
          <p:cNvPr id="942" name="bk object 942"/>
          <p:cNvSpPr/>
          <p:nvPr/>
        </p:nvSpPr>
        <p:spPr>
          <a:xfrm>
            <a:off x="9347275" y="1442477"/>
            <a:ext cx="133019" cy="188988"/>
          </a:xfrm>
          <a:prstGeom prst="rect">
            <a:avLst/>
          </a:prstGeom>
          <a:blipFill>
            <a:blip r:embed="rId80" cstate="print"/>
            <a:stretch>
              <a:fillRect/>
            </a:stretch>
          </a:blipFill>
        </p:spPr>
        <p:txBody>
          <a:bodyPr wrap="square" lIns="0" tIns="0" rIns="0" bIns="0" rtlCol="0"/>
          <a:lstStyle/>
          <a:p>
            <a:endParaRPr/>
          </a:p>
        </p:txBody>
      </p:sp>
      <p:sp>
        <p:nvSpPr>
          <p:cNvPr id="943" name="bk object 943"/>
          <p:cNvSpPr/>
          <p:nvPr/>
        </p:nvSpPr>
        <p:spPr>
          <a:xfrm>
            <a:off x="9028044" y="1005015"/>
            <a:ext cx="345440" cy="320675"/>
          </a:xfrm>
          <a:custGeom>
            <a:avLst/>
            <a:gdLst/>
            <a:ahLst/>
            <a:cxnLst/>
            <a:rect l="l" t="t" r="r" b="b"/>
            <a:pathLst>
              <a:path w="345440" h="320675">
                <a:moveTo>
                  <a:pt x="0" y="320421"/>
                </a:moveTo>
                <a:lnTo>
                  <a:pt x="10058" y="152768"/>
                </a:lnTo>
                <a:lnTo>
                  <a:pt x="171081" y="157505"/>
                </a:lnTo>
                <a:lnTo>
                  <a:pt x="184391" y="157886"/>
                </a:lnTo>
                <a:lnTo>
                  <a:pt x="275259" y="160921"/>
                </a:lnTo>
                <a:lnTo>
                  <a:pt x="297561" y="159499"/>
                </a:lnTo>
                <a:lnTo>
                  <a:pt x="315163" y="154432"/>
                </a:lnTo>
                <a:lnTo>
                  <a:pt x="328993" y="143319"/>
                </a:lnTo>
                <a:lnTo>
                  <a:pt x="339204" y="127342"/>
                </a:lnTo>
                <a:lnTo>
                  <a:pt x="343319" y="107251"/>
                </a:lnTo>
                <a:lnTo>
                  <a:pt x="345262" y="0"/>
                </a:lnTo>
              </a:path>
            </a:pathLst>
          </a:custGeom>
          <a:ln w="3175">
            <a:solidFill>
              <a:srgbClr val="5C6F7C"/>
            </a:solidFill>
          </a:ln>
        </p:spPr>
        <p:txBody>
          <a:bodyPr wrap="square" lIns="0" tIns="0" rIns="0" bIns="0" rtlCol="0"/>
          <a:lstStyle/>
          <a:p>
            <a:endParaRPr/>
          </a:p>
        </p:txBody>
      </p:sp>
      <p:sp>
        <p:nvSpPr>
          <p:cNvPr id="944" name="bk object 944"/>
          <p:cNvSpPr/>
          <p:nvPr/>
        </p:nvSpPr>
        <p:spPr>
          <a:xfrm>
            <a:off x="9118717" y="1393388"/>
            <a:ext cx="179070" cy="62865"/>
          </a:xfrm>
          <a:custGeom>
            <a:avLst/>
            <a:gdLst/>
            <a:ahLst/>
            <a:cxnLst/>
            <a:rect l="l" t="t" r="r" b="b"/>
            <a:pathLst>
              <a:path w="179070" h="62865">
                <a:moveTo>
                  <a:pt x="0" y="40817"/>
                </a:moveTo>
                <a:lnTo>
                  <a:pt x="175107" y="62699"/>
                </a:lnTo>
                <a:lnTo>
                  <a:pt x="178498" y="30886"/>
                </a:lnTo>
                <a:lnTo>
                  <a:pt x="149326" y="27178"/>
                </a:lnTo>
                <a:lnTo>
                  <a:pt x="152920" y="0"/>
                </a:lnTo>
              </a:path>
            </a:pathLst>
          </a:custGeom>
          <a:ln w="3175">
            <a:solidFill>
              <a:srgbClr val="5C6F7C"/>
            </a:solidFill>
          </a:ln>
        </p:spPr>
        <p:txBody>
          <a:bodyPr wrap="square" lIns="0" tIns="0" rIns="0" bIns="0" rtlCol="0"/>
          <a:lstStyle/>
          <a:p>
            <a:endParaRPr/>
          </a:p>
        </p:txBody>
      </p:sp>
      <p:sp>
        <p:nvSpPr>
          <p:cNvPr id="945" name="bk object 945"/>
          <p:cNvSpPr/>
          <p:nvPr/>
        </p:nvSpPr>
        <p:spPr>
          <a:xfrm>
            <a:off x="9057202" y="1004038"/>
            <a:ext cx="342900" cy="379730"/>
          </a:xfrm>
          <a:custGeom>
            <a:avLst/>
            <a:gdLst/>
            <a:ahLst/>
            <a:cxnLst/>
            <a:rect l="l" t="t" r="r" b="b"/>
            <a:pathLst>
              <a:path w="342900" h="379730">
                <a:moveTo>
                  <a:pt x="0" y="379349"/>
                </a:moveTo>
                <a:lnTo>
                  <a:pt x="6832" y="182003"/>
                </a:lnTo>
                <a:lnTo>
                  <a:pt x="185648" y="188163"/>
                </a:lnTo>
                <a:lnTo>
                  <a:pt x="198513" y="188633"/>
                </a:lnTo>
                <a:lnTo>
                  <a:pt x="245643" y="190957"/>
                </a:lnTo>
                <a:lnTo>
                  <a:pt x="273786" y="185458"/>
                </a:lnTo>
                <a:lnTo>
                  <a:pt x="317652" y="160883"/>
                </a:lnTo>
                <a:lnTo>
                  <a:pt x="335508" y="121958"/>
                </a:lnTo>
                <a:lnTo>
                  <a:pt x="340207" y="95859"/>
                </a:lnTo>
                <a:lnTo>
                  <a:pt x="339140" y="54051"/>
                </a:lnTo>
                <a:lnTo>
                  <a:pt x="342836" y="0"/>
                </a:lnTo>
              </a:path>
            </a:pathLst>
          </a:custGeom>
          <a:ln w="3175">
            <a:solidFill>
              <a:srgbClr val="5C6F7C"/>
            </a:solidFill>
          </a:ln>
        </p:spPr>
        <p:txBody>
          <a:bodyPr wrap="square" lIns="0" tIns="0" rIns="0" bIns="0" rtlCol="0"/>
          <a:lstStyle/>
          <a:p>
            <a:endParaRPr/>
          </a:p>
        </p:txBody>
      </p:sp>
      <p:sp>
        <p:nvSpPr>
          <p:cNvPr id="946" name="bk object 946"/>
          <p:cNvSpPr/>
          <p:nvPr/>
        </p:nvSpPr>
        <p:spPr>
          <a:xfrm>
            <a:off x="9207158" y="1485737"/>
            <a:ext cx="237490" cy="398145"/>
          </a:xfrm>
          <a:custGeom>
            <a:avLst/>
            <a:gdLst/>
            <a:ahLst/>
            <a:cxnLst/>
            <a:rect l="l" t="t" r="r" b="b"/>
            <a:pathLst>
              <a:path w="237490" h="398144">
                <a:moveTo>
                  <a:pt x="0" y="0"/>
                </a:moveTo>
                <a:lnTo>
                  <a:pt x="112445" y="11125"/>
                </a:lnTo>
                <a:lnTo>
                  <a:pt x="171716" y="92798"/>
                </a:lnTo>
                <a:lnTo>
                  <a:pt x="162712" y="130403"/>
                </a:lnTo>
                <a:lnTo>
                  <a:pt x="140373" y="124510"/>
                </a:lnTo>
                <a:lnTo>
                  <a:pt x="142138" y="88150"/>
                </a:lnTo>
                <a:lnTo>
                  <a:pt x="108521" y="42595"/>
                </a:lnTo>
                <a:lnTo>
                  <a:pt x="59893" y="40525"/>
                </a:lnTo>
                <a:lnTo>
                  <a:pt x="47371" y="136182"/>
                </a:lnTo>
                <a:lnTo>
                  <a:pt x="156489" y="153720"/>
                </a:lnTo>
                <a:lnTo>
                  <a:pt x="151676" y="188595"/>
                </a:lnTo>
                <a:lnTo>
                  <a:pt x="232029" y="200685"/>
                </a:lnTo>
                <a:lnTo>
                  <a:pt x="206171" y="391782"/>
                </a:lnTo>
                <a:lnTo>
                  <a:pt x="237159" y="397789"/>
                </a:lnTo>
              </a:path>
            </a:pathLst>
          </a:custGeom>
          <a:ln w="3175">
            <a:solidFill>
              <a:srgbClr val="5C6F7C"/>
            </a:solidFill>
          </a:ln>
        </p:spPr>
        <p:txBody>
          <a:bodyPr wrap="square" lIns="0" tIns="0" rIns="0" bIns="0" rtlCol="0"/>
          <a:lstStyle/>
          <a:p>
            <a:endParaRPr/>
          </a:p>
        </p:txBody>
      </p:sp>
      <p:sp>
        <p:nvSpPr>
          <p:cNvPr id="947" name="bk object 947"/>
          <p:cNvSpPr/>
          <p:nvPr/>
        </p:nvSpPr>
        <p:spPr>
          <a:xfrm>
            <a:off x="10756484" y="3101525"/>
            <a:ext cx="83820" cy="85090"/>
          </a:xfrm>
          <a:custGeom>
            <a:avLst/>
            <a:gdLst/>
            <a:ahLst/>
            <a:cxnLst/>
            <a:rect l="l" t="t" r="r" b="b"/>
            <a:pathLst>
              <a:path w="83820" h="85089">
                <a:moveTo>
                  <a:pt x="0" y="31800"/>
                </a:moveTo>
                <a:lnTo>
                  <a:pt x="33261" y="84937"/>
                </a:lnTo>
                <a:lnTo>
                  <a:pt x="83642" y="51816"/>
                </a:lnTo>
                <a:lnTo>
                  <a:pt x="50723" y="0"/>
                </a:lnTo>
                <a:lnTo>
                  <a:pt x="0" y="31800"/>
                </a:lnTo>
                <a:close/>
              </a:path>
            </a:pathLst>
          </a:custGeom>
          <a:ln w="3175">
            <a:solidFill>
              <a:srgbClr val="5C6F7C"/>
            </a:solidFill>
          </a:ln>
        </p:spPr>
        <p:txBody>
          <a:bodyPr wrap="square" lIns="0" tIns="0" rIns="0" bIns="0" rtlCol="0"/>
          <a:lstStyle/>
          <a:p>
            <a:endParaRPr/>
          </a:p>
        </p:txBody>
      </p:sp>
      <p:sp>
        <p:nvSpPr>
          <p:cNvPr id="948" name="bk object 948"/>
          <p:cNvSpPr/>
          <p:nvPr/>
        </p:nvSpPr>
        <p:spPr>
          <a:xfrm>
            <a:off x="10343115" y="3247875"/>
            <a:ext cx="326390" cy="163195"/>
          </a:xfrm>
          <a:custGeom>
            <a:avLst/>
            <a:gdLst/>
            <a:ahLst/>
            <a:cxnLst/>
            <a:rect l="l" t="t" r="r" b="b"/>
            <a:pathLst>
              <a:path w="326390" h="163195">
                <a:moveTo>
                  <a:pt x="325920" y="86461"/>
                </a:moveTo>
                <a:lnTo>
                  <a:pt x="198043" y="162699"/>
                </a:lnTo>
                <a:lnTo>
                  <a:pt x="140881" y="68935"/>
                </a:lnTo>
                <a:lnTo>
                  <a:pt x="29489" y="61379"/>
                </a:lnTo>
                <a:lnTo>
                  <a:pt x="0" y="0"/>
                </a:lnTo>
              </a:path>
            </a:pathLst>
          </a:custGeom>
          <a:ln w="3175">
            <a:solidFill>
              <a:srgbClr val="5C6F7C"/>
            </a:solidFill>
          </a:ln>
        </p:spPr>
        <p:txBody>
          <a:bodyPr wrap="square" lIns="0" tIns="0" rIns="0" bIns="0" rtlCol="0"/>
          <a:lstStyle/>
          <a:p>
            <a:endParaRPr/>
          </a:p>
        </p:txBody>
      </p:sp>
      <p:sp>
        <p:nvSpPr>
          <p:cNvPr id="949" name="bk object 949"/>
          <p:cNvSpPr/>
          <p:nvPr/>
        </p:nvSpPr>
        <p:spPr>
          <a:xfrm>
            <a:off x="10317675" y="3333411"/>
            <a:ext cx="195287" cy="196316"/>
          </a:xfrm>
          <a:prstGeom prst="rect">
            <a:avLst/>
          </a:prstGeom>
          <a:blipFill>
            <a:blip r:embed="rId81" cstate="print"/>
            <a:stretch>
              <a:fillRect/>
            </a:stretch>
          </a:blipFill>
        </p:spPr>
        <p:txBody>
          <a:bodyPr wrap="square" lIns="0" tIns="0" rIns="0" bIns="0" rtlCol="0"/>
          <a:lstStyle/>
          <a:p>
            <a:endParaRPr/>
          </a:p>
        </p:txBody>
      </p:sp>
      <p:sp>
        <p:nvSpPr>
          <p:cNvPr id="950" name="bk object 950"/>
          <p:cNvSpPr/>
          <p:nvPr/>
        </p:nvSpPr>
        <p:spPr>
          <a:xfrm>
            <a:off x="10193952" y="3280821"/>
            <a:ext cx="143510" cy="324485"/>
          </a:xfrm>
          <a:custGeom>
            <a:avLst/>
            <a:gdLst/>
            <a:ahLst/>
            <a:cxnLst/>
            <a:rect l="l" t="t" r="r" b="b"/>
            <a:pathLst>
              <a:path w="143509" h="324485">
                <a:moveTo>
                  <a:pt x="88874" y="0"/>
                </a:moveTo>
                <a:lnTo>
                  <a:pt x="125755" y="64579"/>
                </a:lnTo>
                <a:lnTo>
                  <a:pt x="89776" y="163550"/>
                </a:lnTo>
                <a:lnTo>
                  <a:pt x="143408" y="257949"/>
                </a:lnTo>
                <a:lnTo>
                  <a:pt x="41351" y="324408"/>
                </a:lnTo>
                <a:lnTo>
                  <a:pt x="27851" y="302285"/>
                </a:lnTo>
                <a:lnTo>
                  <a:pt x="0" y="290436"/>
                </a:lnTo>
              </a:path>
            </a:pathLst>
          </a:custGeom>
          <a:ln w="3175">
            <a:solidFill>
              <a:srgbClr val="5C6F7C"/>
            </a:solidFill>
          </a:ln>
        </p:spPr>
        <p:txBody>
          <a:bodyPr wrap="square" lIns="0" tIns="0" rIns="0" bIns="0" rtlCol="0"/>
          <a:lstStyle/>
          <a:p>
            <a:endParaRPr/>
          </a:p>
        </p:txBody>
      </p:sp>
      <p:sp>
        <p:nvSpPr>
          <p:cNvPr id="951" name="bk object 951"/>
          <p:cNvSpPr/>
          <p:nvPr/>
        </p:nvSpPr>
        <p:spPr>
          <a:xfrm>
            <a:off x="10663280" y="2894702"/>
            <a:ext cx="252152" cy="177999"/>
          </a:xfrm>
          <a:prstGeom prst="rect">
            <a:avLst/>
          </a:prstGeom>
          <a:blipFill>
            <a:blip r:embed="rId82" cstate="print"/>
            <a:stretch>
              <a:fillRect/>
            </a:stretch>
          </a:blipFill>
        </p:spPr>
        <p:txBody>
          <a:bodyPr wrap="square" lIns="0" tIns="0" rIns="0" bIns="0" rtlCol="0"/>
          <a:lstStyle/>
          <a:p>
            <a:endParaRPr/>
          </a:p>
        </p:txBody>
      </p:sp>
      <p:sp>
        <p:nvSpPr>
          <p:cNvPr id="952" name="bk object 952"/>
          <p:cNvSpPr/>
          <p:nvPr/>
        </p:nvSpPr>
        <p:spPr>
          <a:xfrm>
            <a:off x="10245346" y="3359589"/>
            <a:ext cx="499745" cy="278130"/>
          </a:xfrm>
          <a:custGeom>
            <a:avLst/>
            <a:gdLst/>
            <a:ahLst/>
            <a:cxnLst/>
            <a:rect l="l" t="t" r="r" b="b"/>
            <a:pathLst>
              <a:path w="499745" h="278129">
                <a:moveTo>
                  <a:pt x="0" y="277520"/>
                </a:moveTo>
                <a:lnTo>
                  <a:pt x="120548" y="201587"/>
                </a:lnTo>
                <a:lnTo>
                  <a:pt x="243611" y="177291"/>
                </a:lnTo>
                <a:lnTo>
                  <a:pt x="303428" y="81533"/>
                </a:lnTo>
                <a:lnTo>
                  <a:pt x="456056" y="0"/>
                </a:lnTo>
                <a:lnTo>
                  <a:pt x="499529" y="25374"/>
                </a:lnTo>
              </a:path>
            </a:pathLst>
          </a:custGeom>
          <a:ln w="3175">
            <a:solidFill>
              <a:srgbClr val="5C6F7C"/>
            </a:solidFill>
          </a:ln>
        </p:spPr>
        <p:txBody>
          <a:bodyPr wrap="square" lIns="0" tIns="0" rIns="0" bIns="0" rtlCol="0"/>
          <a:lstStyle/>
          <a:p>
            <a:endParaRPr/>
          </a:p>
        </p:txBody>
      </p:sp>
      <p:sp>
        <p:nvSpPr>
          <p:cNvPr id="953" name="bk object 953"/>
          <p:cNvSpPr/>
          <p:nvPr/>
        </p:nvSpPr>
        <p:spPr>
          <a:xfrm>
            <a:off x="10710886" y="3029585"/>
            <a:ext cx="85090" cy="85090"/>
          </a:xfrm>
          <a:custGeom>
            <a:avLst/>
            <a:gdLst/>
            <a:ahLst/>
            <a:cxnLst/>
            <a:rect l="l" t="t" r="r" b="b"/>
            <a:pathLst>
              <a:path w="85090" h="85089">
                <a:moveTo>
                  <a:pt x="84950" y="54305"/>
                </a:moveTo>
                <a:lnTo>
                  <a:pt x="50241" y="0"/>
                </a:lnTo>
                <a:lnTo>
                  <a:pt x="0" y="30594"/>
                </a:lnTo>
                <a:lnTo>
                  <a:pt x="33718" y="84747"/>
                </a:lnTo>
                <a:lnTo>
                  <a:pt x="84950" y="54305"/>
                </a:lnTo>
                <a:close/>
              </a:path>
            </a:pathLst>
          </a:custGeom>
          <a:ln w="3175">
            <a:solidFill>
              <a:srgbClr val="5C6F7C"/>
            </a:solidFill>
          </a:ln>
        </p:spPr>
        <p:txBody>
          <a:bodyPr wrap="square" lIns="0" tIns="0" rIns="0" bIns="0" rtlCol="0"/>
          <a:lstStyle/>
          <a:p>
            <a:endParaRPr/>
          </a:p>
        </p:txBody>
      </p:sp>
      <p:sp>
        <p:nvSpPr>
          <p:cNvPr id="954" name="bk object 954"/>
          <p:cNvSpPr/>
          <p:nvPr/>
        </p:nvSpPr>
        <p:spPr>
          <a:xfrm>
            <a:off x="10679465" y="2846720"/>
            <a:ext cx="92075" cy="59690"/>
          </a:xfrm>
          <a:custGeom>
            <a:avLst/>
            <a:gdLst/>
            <a:ahLst/>
            <a:cxnLst/>
            <a:rect l="l" t="t" r="r" b="b"/>
            <a:pathLst>
              <a:path w="92075" h="59689">
                <a:moveTo>
                  <a:pt x="0" y="0"/>
                </a:moveTo>
                <a:lnTo>
                  <a:pt x="36563" y="59550"/>
                </a:lnTo>
                <a:lnTo>
                  <a:pt x="91643" y="28333"/>
                </a:lnTo>
                <a:lnTo>
                  <a:pt x="82435" y="15278"/>
                </a:lnTo>
              </a:path>
            </a:pathLst>
          </a:custGeom>
          <a:ln w="3175">
            <a:solidFill>
              <a:srgbClr val="5C6F7C"/>
            </a:solidFill>
          </a:ln>
        </p:spPr>
        <p:txBody>
          <a:bodyPr wrap="square" lIns="0" tIns="0" rIns="0" bIns="0" rtlCol="0"/>
          <a:lstStyle/>
          <a:p>
            <a:endParaRPr/>
          </a:p>
        </p:txBody>
      </p:sp>
      <p:sp>
        <p:nvSpPr>
          <p:cNvPr id="955" name="bk object 955"/>
          <p:cNvSpPr/>
          <p:nvPr/>
        </p:nvSpPr>
        <p:spPr>
          <a:xfrm>
            <a:off x="10828130" y="3066053"/>
            <a:ext cx="58419" cy="60960"/>
          </a:xfrm>
          <a:custGeom>
            <a:avLst/>
            <a:gdLst/>
            <a:ahLst/>
            <a:cxnLst/>
            <a:rect l="l" t="t" r="r" b="b"/>
            <a:pathLst>
              <a:path w="58420" h="60960">
                <a:moveTo>
                  <a:pt x="23393" y="60451"/>
                </a:moveTo>
                <a:lnTo>
                  <a:pt x="58127" y="38442"/>
                </a:lnTo>
                <a:lnTo>
                  <a:pt x="35432" y="0"/>
                </a:lnTo>
                <a:lnTo>
                  <a:pt x="0" y="22301"/>
                </a:lnTo>
                <a:lnTo>
                  <a:pt x="23393" y="60451"/>
                </a:lnTo>
                <a:close/>
              </a:path>
            </a:pathLst>
          </a:custGeom>
          <a:ln w="3175">
            <a:solidFill>
              <a:srgbClr val="5C6F7C"/>
            </a:solidFill>
          </a:ln>
        </p:spPr>
        <p:txBody>
          <a:bodyPr wrap="square" lIns="0" tIns="0" rIns="0" bIns="0" rtlCol="0"/>
          <a:lstStyle/>
          <a:p>
            <a:endParaRPr/>
          </a:p>
        </p:txBody>
      </p:sp>
      <p:sp>
        <p:nvSpPr>
          <p:cNvPr id="956" name="bk object 956"/>
          <p:cNvSpPr/>
          <p:nvPr/>
        </p:nvSpPr>
        <p:spPr>
          <a:xfrm>
            <a:off x="11652272" y="2934707"/>
            <a:ext cx="45720" cy="13335"/>
          </a:xfrm>
          <a:custGeom>
            <a:avLst/>
            <a:gdLst/>
            <a:ahLst/>
            <a:cxnLst/>
            <a:rect l="l" t="t" r="r" b="b"/>
            <a:pathLst>
              <a:path w="45720" h="13335">
                <a:moveTo>
                  <a:pt x="45351" y="13030"/>
                </a:moveTo>
                <a:lnTo>
                  <a:pt x="0" y="0"/>
                </a:lnTo>
              </a:path>
            </a:pathLst>
          </a:custGeom>
          <a:ln w="3175">
            <a:solidFill>
              <a:srgbClr val="5C6F7C"/>
            </a:solidFill>
          </a:ln>
        </p:spPr>
        <p:txBody>
          <a:bodyPr wrap="square" lIns="0" tIns="0" rIns="0" bIns="0" rtlCol="0"/>
          <a:lstStyle/>
          <a:p>
            <a:endParaRPr/>
          </a:p>
        </p:txBody>
      </p:sp>
      <p:sp>
        <p:nvSpPr>
          <p:cNvPr id="957" name="bk object 957"/>
          <p:cNvSpPr/>
          <p:nvPr/>
        </p:nvSpPr>
        <p:spPr>
          <a:xfrm>
            <a:off x="11663921" y="2890418"/>
            <a:ext cx="71755" cy="20320"/>
          </a:xfrm>
          <a:custGeom>
            <a:avLst/>
            <a:gdLst/>
            <a:ahLst/>
            <a:cxnLst/>
            <a:rect l="l" t="t" r="r" b="b"/>
            <a:pathLst>
              <a:path w="71754" h="20319">
                <a:moveTo>
                  <a:pt x="71132" y="19900"/>
                </a:moveTo>
                <a:lnTo>
                  <a:pt x="0" y="0"/>
                </a:lnTo>
              </a:path>
            </a:pathLst>
          </a:custGeom>
          <a:ln w="3175">
            <a:solidFill>
              <a:srgbClr val="5C6F7C"/>
            </a:solidFill>
          </a:ln>
        </p:spPr>
        <p:txBody>
          <a:bodyPr wrap="square" lIns="0" tIns="0" rIns="0" bIns="0" rtlCol="0"/>
          <a:lstStyle/>
          <a:p>
            <a:endParaRPr/>
          </a:p>
        </p:txBody>
      </p:sp>
      <p:sp>
        <p:nvSpPr>
          <p:cNvPr id="958" name="bk object 958"/>
          <p:cNvSpPr/>
          <p:nvPr/>
        </p:nvSpPr>
        <p:spPr>
          <a:xfrm>
            <a:off x="11647567" y="3187704"/>
            <a:ext cx="97155" cy="354330"/>
          </a:xfrm>
          <a:custGeom>
            <a:avLst/>
            <a:gdLst/>
            <a:ahLst/>
            <a:cxnLst/>
            <a:rect l="l" t="t" r="r" b="b"/>
            <a:pathLst>
              <a:path w="97154" h="354329">
                <a:moveTo>
                  <a:pt x="0" y="354291"/>
                </a:moveTo>
                <a:lnTo>
                  <a:pt x="8432" y="323303"/>
                </a:lnTo>
                <a:lnTo>
                  <a:pt x="96812" y="0"/>
                </a:lnTo>
              </a:path>
            </a:pathLst>
          </a:custGeom>
          <a:ln w="3175">
            <a:solidFill>
              <a:srgbClr val="5C6F7C"/>
            </a:solidFill>
          </a:ln>
        </p:spPr>
        <p:txBody>
          <a:bodyPr wrap="square" lIns="0" tIns="0" rIns="0" bIns="0" rtlCol="0"/>
          <a:lstStyle/>
          <a:p>
            <a:endParaRPr/>
          </a:p>
        </p:txBody>
      </p:sp>
      <p:sp>
        <p:nvSpPr>
          <p:cNvPr id="959" name="bk object 959"/>
          <p:cNvSpPr/>
          <p:nvPr/>
        </p:nvSpPr>
        <p:spPr>
          <a:xfrm>
            <a:off x="11636671" y="3541995"/>
            <a:ext cx="11430" cy="40005"/>
          </a:xfrm>
          <a:custGeom>
            <a:avLst/>
            <a:gdLst/>
            <a:ahLst/>
            <a:cxnLst/>
            <a:rect l="l" t="t" r="r" b="b"/>
            <a:pathLst>
              <a:path w="11429" h="40004">
                <a:moveTo>
                  <a:pt x="10896" y="0"/>
                </a:moveTo>
                <a:lnTo>
                  <a:pt x="0" y="39484"/>
                </a:lnTo>
              </a:path>
            </a:pathLst>
          </a:custGeom>
          <a:ln w="3175">
            <a:solidFill>
              <a:srgbClr val="5C6F7C"/>
            </a:solidFill>
          </a:ln>
        </p:spPr>
        <p:txBody>
          <a:bodyPr wrap="square" lIns="0" tIns="0" rIns="0" bIns="0" rtlCol="0"/>
          <a:lstStyle/>
          <a:p>
            <a:endParaRPr/>
          </a:p>
        </p:txBody>
      </p:sp>
      <p:sp>
        <p:nvSpPr>
          <p:cNvPr id="960" name="bk object 960"/>
          <p:cNvSpPr/>
          <p:nvPr/>
        </p:nvSpPr>
        <p:spPr>
          <a:xfrm>
            <a:off x="11539692" y="3581489"/>
            <a:ext cx="97155" cy="355600"/>
          </a:xfrm>
          <a:custGeom>
            <a:avLst/>
            <a:gdLst/>
            <a:ahLst/>
            <a:cxnLst/>
            <a:rect l="l" t="t" r="r" b="b"/>
            <a:pathLst>
              <a:path w="97154" h="355600">
                <a:moveTo>
                  <a:pt x="0" y="355168"/>
                </a:moveTo>
                <a:lnTo>
                  <a:pt x="96977" y="0"/>
                </a:lnTo>
              </a:path>
            </a:pathLst>
          </a:custGeom>
          <a:ln w="3175">
            <a:solidFill>
              <a:srgbClr val="5C6F7C"/>
            </a:solidFill>
          </a:ln>
        </p:spPr>
        <p:txBody>
          <a:bodyPr wrap="square" lIns="0" tIns="0" rIns="0" bIns="0" rtlCol="0"/>
          <a:lstStyle/>
          <a:p>
            <a:endParaRPr/>
          </a:p>
        </p:txBody>
      </p:sp>
      <p:sp>
        <p:nvSpPr>
          <p:cNvPr id="961" name="bk object 961"/>
          <p:cNvSpPr/>
          <p:nvPr/>
        </p:nvSpPr>
        <p:spPr>
          <a:xfrm>
            <a:off x="11636661" y="3581480"/>
            <a:ext cx="381000" cy="453390"/>
          </a:xfrm>
          <a:custGeom>
            <a:avLst/>
            <a:gdLst/>
            <a:ahLst/>
            <a:cxnLst/>
            <a:rect l="l" t="t" r="r" b="b"/>
            <a:pathLst>
              <a:path w="381000" h="453389">
                <a:moveTo>
                  <a:pt x="284899" y="453199"/>
                </a:moveTo>
                <a:lnTo>
                  <a:pt x="341922" y="239623"/>
                </a:lnTo>
                <a:lnTo>
                  <a:pt x="380568" y="93738"/>
                </a:lnTo>
                <a:lnTo>
                  <a:pt x="124536" y="30607"/>
                </a:lnTo>
                <a:lnTo>
                  <a:pt x="0" y="0"/>
                </a:lnTo>
              </a:path>
            </a:pathLst>
          </a:custGeom>
          <a:ln w="3175">
            <a:solidFill>
              <a:srgbClr val="5C6F7C"/>
            </a:solidFill>
          </a:ln>
        </p:spPr>
        <p:txBody>
          <a:bodyPr wrap="square" lIns="0" tIns="0" rIns="0" bIns="0" rtlCol="0"/>
          <a:lstStyle/>
          <a:p>
            <a:endParaRPr/>
          </a:p>
        </p:txBody>
      </p:sp>
      <p:sp>
        <p:nvSpPr>
          <p:cNvPr id="962" name="bk object 962"/>
          <p:cNvSpPr/>
          <p:nvPr/>
        </p:nvSpPr>
        <p:spPr>
          <a:xfrm>
            <a:off x="11647567" y="3205204"/>
            <a:ext cx="473709" cy="435609"/>
          </a:xfrm>
          <a:custGeom>
            <a:avLst/>
            <a:gdLst/>
            <a:ahLst/>
            <a:cxnLst/>
            <a:rect l="l" t="t" r="r" b="b"/>
            <a:pathLst>
              <a:path w="473709" h="435610">
                <a:moveTo>
                  <a:pt x="0" y="336791"/>
                </a:moveTo>
                <a:lnTo>
                  <a:pt x="55587" y="351167"/>
                </a:lnTo>
                <a:lnTo>
                  <a:pt x="380555" y="434987"/>
                </a:lnTo>
                <a:lnTo>
                  <a:pt x="473532" y="96799"/>
                </a:lnTo>
                <a:lnTo>
                  <a:pt x="92100" y="0"/>
                </a:lnTo>
              </a:path>
            </a:pathLst>
          </a:custGeom>
          <a:ln w="3175">
            <a:solidFill>
              <a:srgbClr val="5C6F7C"/>
            </a:solidFill>
          </a:ln>
        </p:spPr>
        <p:txBody>
          <a:bodyPr wrap="square" lIns="0" tIns="0" rIns="0" bIns="0" rtlCol="0"/>
          <a:lstStyle/>
          <a:p>
            <a:endParaRPr/>
          </a:p>
        </p:txBody>
      </p:sp>
      <p:sp>
        <p:nvSpPr>
          <p:cNvPr id="963" name="bk object 963"/>
          <p:cNvSpPr/>
          <p:nvPr/>
        </p:nvSpPr>
        <p:spPr>
          <a:xfrm>
            <a:off x="11960119" y="3283801"/>
            <a:ext cx="201930" cy="756920"/>
          </a:xfrm>
          <a:custGeom>
            <a:avLst/>
            <a:gdLst/>
            <a:ahLst/>
            <a:cxnLst/>
            <a:rect l="l" t="t" r="r" b="b"/>
            <a:pathLst>
              <a:path w="201929" h="756920">
                <a:moveTo>
                  <a:pt x="0" y="756602"/>
                </a:moveTo>
                <a:lnTo>
                  <a:pt x="201637" y="0"/>
                </a:lnTo>
              </a:path>
            </a:pathLst>
          </a:custGeom>
          <a:ln w="3175">
            <a:solidFill>
              <a:srgbClr val="5C6F7C"/>
            </a:solidFill>
          </a:ln>
        </p:spPr>
        <p:txBody>
          <a:bodyPr wrap="square" lIns="0" tIns="0" rIns="0" bIns="0" rtlCol="0"/>
          <a:lstStyle/>
          <a:p>
            <a:endParaRPr/>
          </a:p>
        </p:txBody>
      </p:sp>
      <p:sp>
        <p:nvSpPr>
          <p:cNvPr id="964" name="bk object 964"/>
          <p:cNvSpPr/>
          <p:nvPr/>
        </p:nvSpPr>
        <p:spPr>
          <a:xfrm>
            <a:off x="10343164" y="1831550"/>
            <a:ext cx="114935" cy="354330"/>
          </a:xfrm>
          <a:custGeom>
            <a:avLst/>
            <a:gdLst/>
            <a:ahLst/>
            <a:cxnLst/>
            <a:rect l="l" t="t" r="r" b="b"/>
            <a:pathLst>
              <a:path w="114934" h="354330">
                <a:moveTo>
                  <a:pt x="79375" y="354050"/>
                </a:moveTo>
                <a:lnTo>
                  <a:pt x="94957" y="208216"/>
                </a:lnTo>
                <a:lnTo>
                  <a:pt x="114401" y="19939"/>
                </a:lnTo>
                <a:lnTo>
                  <a:pt x="0" y="0"/>
                </a:lnTo>
              </a:path>
            </a:pathLst>
          </a:custGeom>
          <a:ln w="3175">
            <a:solidFill>
              <a:srgbClr val="5C6F7C"/>
            </a:solidFill>
          </a:ln>
        </p:spPr>
        <p:txBody>
          <a:bodyPr wrap="square" lIns="0" tIns="0" rIns="0" bIns="0" rtlCol="0"/>
          <a:lstStyle/>
          <a:p>
            <a:endParaRPr/>
          </a:p>
        </p:txBody>
      </p:sp>
      <p:sp>
        <p:nvSpPr>
          <p:cNvPr id="965" name="bk object 965"/>
          <p:cNvSpPr/>
          <p:nvPr/>
        </p:nvSpPr>
        <p:spPr>
          <a:xfrm>
            <a:off x="10911414" y="2203275"/>
            <a:ext cx="305435" cy="139700"/>
          </a:xfrm>
          <a:custGeom>
            <a:avLst/>
            <a:gdLst/>
            <a:ahLst/>
            <a:cxnLst/>
            <a:rect l="l" t="t" r="r" b="b"/>
            <a:pathLst>
              <a:path w="305434" h="139700">
                <a:moveTo>
                  <a:pt x="0" y="0"/>
                </a:moveTo>
                <a:lnTo>
                  <a:pt x="9499" y="609"/>
                </a:lnTo>
                <a:lnTo>
                  <a:pt x="33909" y="30327"/>
                </a:lnTo>
                <a:lnTo>
                  <a:pt x="155054" y="36410"/>
                </a:lnTo>
                <a:lnTo>
                  <a:pt x="305155" y="51092"/>
                </a:lnTo>
                <a:lnTo>
                  <a:pt x="300113" y="139280"/>
                </a:lnTo>
                <a:lnTo>
                  <a:pt x="280619" y="139128"/>
                </a:lnTo>
              </a:path>
            </a:pathLst>
          </a:custGeom>
          <a:ln w="3175">
            <a:solidFill>
              <a:srgbClr val="5C6F7C"/>
            </a:solidFill>
          </a:ln>
        </p:spPr>
        <p:txBody>
          <a:bodyPr wrap="square" lIns="0" tIns="0" rIns="0" bIns="0" rtlCol="0"/>
          <a:lstStyle/>
          <a:p>
            <a:endParaRPr/>
          </a:p>
        </p:txBody>
      </p:sp>
      <p:sp>
        <p:nvSpPr>
          <p:cNvPr id="966" name="bk object 966"/>
          <p:cNvSpPr/>
          <p:nvPr/>
        </p:nvSpPr>
        <p:spPr>
          <a:xfrm>
            <a:off x="10279207" y="2180254"/>
            <a:ext cx="143510" cy="5715"/>
          </a:xfrm>
          <a:custGeom>
            <a:avLst/>
            <a:gdLst/>
            <a:ahLst/>
            <a:cxnLst/>
            <a:rect l="l" t="t" r="r" b="b"/>
            <a:pathLst>
              <a:path w="143509" h="5714">
                <a:moveTo>
                  <a:pt x="143332" y="5346"/>
                </a:moveTo>
                <a:lnTo>
                  <a:pt x="22948" y="1003"/>
                </a:lnTo>
                <a:lnTo>
                  <a:pt x="0" y="0"/>
                </a:lnTo>
              </a:path>
            </a:pathLst>
          </a:custGeom>
          <a:ln w="3175">
            <a:solidFill>
              <a:srgbClr val="5C6F7C"/>
            </a:solidFill>
          </a:ln>
        </p:spPr>
        <p:txBody>
          <a:bodyPr wrap="square" lIns="0" tIns="0" rIns="0" bIns="0" rtlCol="0"/>
          <a:lstStyle/>
          <a:p>
            <a:endParaRPr/>
          </a:p>
        </p:txBody>
      </p:sp>
      <p:sp>
        <p:nvSpPr>
          <p:cNvPr id="967" name="bk object 967"/>
          <p:cNvSpPr/>
          <p:nvPr/>
        </p:nvSpPr>
        <p:spPr>
          <a:xfrm>
            <a:off x="10422539" y="2185601"/>
            <a:ext cx="46990" cy="1905"/>
          </a:xfrm>
          <a:custGeom>
            <a:avLst/>
            <a:gdLst/>
            <a:ahLst/>
            <a:cxnLst/>
            <a:rect l="l" t="t" r="r" b="b"/>
            <a:pathLst>
              <a:path w="46990" h="1905">
                <a:moveTo>
                  <a:pt x="-1587" y="927"/>
                </a:moveTo>
                <a:lnTo>
                  <a:pt x="47955" y="927"/>
                </a:lnTo>
              </a:path>
            </a:pathLst>
          </a:custGeom>
          <a:ln w="5029">
            <a:solidFill>
              <a:srgbClr val="5C6F7C"/>
            </a:solidFill>
          </a:ln>
        </p:spPr>
        <p:txBody>
          <a:bodyPr wrap="square" lIns="0" tIns="0" rIns="0" bIns="0" rtlCol="0"/>
          <a:lstStyle/>
          <a:p>
            <a:endParaRPr/>
          </a:p>
        </p:txBody>
      </p:sp>
      <p:sp>
        <p:nvSpPr>
          <p:cNvPr id="968" name="bk object 968"/>
          <p:cNvSpPr/>
          <p:nvPr/>
        </p:nvSpPr>
        <p:spPr>
          <a:xfrm>
            <a:off x="10276687" y="1951764"/>
            <a:ext cx="508634" cy="279400"/>
          </a:xfrm>
          <a:custGeom>
            <a:avLst/>
            <a:gdLst/>
            <a:ahLst/>
            <a:cxnLst/>
            <a:rect l="l" t="t" r="r" b="b"/>
            <a:pathLst>
              <a:path w="508634" h="279400">
                <a:moveTo>
                  <a:pt x="0" y="268985"/>
                </a:moveTo>
                <a:lnTo>
                  <a:pt x="37693" y="269976"/>
                </a:lnTo>
                <a:lnTo>
                  <a:pt x="360934" y="279158"/>
                </a:lnTo>
                <a:lnTo>
                  <a:pt x="364540" y="219582"/>
                </a:lnTo>
                <a:lnTo>
                  <a:pt x="485965" y="229552"/>
                </a:lnTo>
                <a:lnTo>
                  <a:pt x="508596" y="32473"/>
                </a:lnTo>
                <a:lnTo>
                  <a:pt x="242697" y="3289"/>
                </a:lnTo>
                <a:lnTo>
                  <a:pt x="212140" y="0"/>
                </a:lnTo>
                <a:lnTo>
                  <a:pt x="210083" y="37147"/>
                </a:lnTo>
                <a:lnTo>
                  <a:pt x="192227" y="235699"/>
                </a:lnTo>
              </a:path>
            </a:pathLst>
          </a:custGeom>
          <a:ln w="3175">
            <a:solidFill>
              <a:srgbClr val="5C6F7C"/>
            </a:solidFill>
          </a:ln>
        </p:spPr>
        <p:txBody>
          <a:bodyPr wrap="square" lIns="0" tIns="0" rIns="0" bIns="0" rtlCol="0"/>
          <a:lstStyle/>
          <a:p>
            <a:endParaRPr/>
          </a:p>
        </p:txBody>
      </p:sp>
      <p:sp>
        <p:nvSpPr>
          <p:cNvPr id="969" name="bk object 969"/>
          <p:cNvSpPr/>
          <p:nvPr/>
        </p:nvSpPr>
        <p:spPr>
          <a:xfrm>
            <a:off x="8257275" y="1159300"/>
            <a:ext cx="67310" cy="6985"/>
          </a:xfrm>
          <a:custGeom>
            <a:avLst/>
            <a:gdLst/>
            <a:ahLst/>
            <a:cxnLst/>
            <a:rect l="l" t="t" r="r" b="b"/>
            <a:pathLst>
              <a:path w="67309" h="6984">
                <a:moveTo>
                  <a:pt x="-1587" y="3321"/>
                </a:moveTo>
                <a:lnTo>
                  <a:pt x="68313" y="3321"/>
                </a:lnTo>
              </a:path>
            </a:pathLst>
          </a:custGeom>
          <a:ln w="9817">
            <a:solidFill>
              <a:srgbClr val="5C6F7C"/>
            </a:solidFill>
          </a:ln>
        </p:spPr>
        <p:txBody>
          <a:bodyPr wrap="square" lIns="0" tIns="0" rIns="0" bIns="0" rtlCol="0"/>
          <a:lstStyle/>
          <a:p>
            <a:endParaRPr/>
          </a:p>
        </p:txBody>
      </p:sp>
      <p:sp>
        <p:nvSpPr>
          <p:cNvPr id="970" name="bk object 970"/>
          <p:cNvSpPr/>
          <p:nvPr/>
        </p:nvSpPr>
        <p:spPr>
          <a:xfrm>
            <a:off x="7988244" y="1469433"/>
            <a:ext cx="201930" cy="80645"/>
          </a:xfrm>
          <a:custGeom>
            <a:avLst/>
            <a:gdLst/>
            <a:ahLst/>
            <a:cxnLst/>
            <a:rect l="l" t="t" r="r" b="b"/>
            <a:pathLst>
              <a:path w="201929" h="80644">
                <a:moveTo>
                  <a:pt x="0" y="80187"/>
                </a:moveTo>
                <a:lnTo>
                  <a:pt x="14389" y="10528"/>
                </a:lnTo>
                <a:lnTo>
                  <a:pt x="17919" y="4635"/>
                </a:lnTo>
                <a:lnTo>
                  <a:pt x="26784" y="520"/>
                </a:lnTo>
                <a:lnTo>
                  <a:pt x="201663" y="0"/>
                </a:lnTo>
              </a:path>
            </a:pathLst>
          </a:custGeom>
          <a:ln w="3175">
            <a:solidFill>
              <a:srgbClr val="5C6F7C"/>
            </a:solidFill>
          </a:ln>
        </p:spPr>
        <p:txBody>
          <a:bodyPr wrap="square" lIns="0" tIns="0" rIns="0" bIns="0" rtlCol="0"/>
          <a:lstStyle/>
          <a:p>
            <a:endParaRPr/>
          </a:p>
        </p:txBody>
      </p:sp>
      <p:sp>
        <p:nvSpPr>
          <p:cNvPr id="971" name="bk object 971"/>
          <p:cNvSpPr/>
          <p:nvPr/>
        </p:nvSpPr>
        <p:spPr>
          <a:xfrm>
            <a:off x="7969032" y="1549618"/>
            <a:ext cx="19685" cy="99695"/>
          </a:xfrm>
          <a:custGeom>
            <a:avLst/>
            <a:gdLst/>
            <a:ahLst/>
            <a:cxnLst/>
            <a:rect l="l" t="t" r="r" b="b"/>
            <a:pathLst>
              <a:path w="19684" h="99694">
                <a:moveTo>
                  <a:pt x="0" y="99631"/>
                </a:moveTo>
                <a:lnTo>
                  <a:pt x="19215" y="0"/>
                </a:lnTo>
              </a:path>
            </a:pathLst>
          </a:custGeom>
          <a:ln w="3175">
            <a:solidFill>
              <a:srgbClr val="5C6F7C"/>
            </a:solidFill>
          </a:ln>
        </p:spPr>
        <p:txBody>
          <a:bodyPr wrap="square" lIns="0" tIns="0" rIns="0" bIns="0" rtlCol="0"/>
          <a:lstStyle/>
          <a:p>
            <a:endParaRPr/>
          </a:p>
        </p:txBody>
      </p:sp>
      <p:sp>
        <p:nvSpPr>
          <p:cNvPr id="972" name="bk object 972"/>
          <p:cNvSpPr/>
          <p:nvPr/>
        </p:nvSpPr>
        <p:spPr>
          <a:xfrm>
            <a:off x="6590841" y="2320357"/>
            <a:ext cx="210185" cy="118110"/>
          </a:xfrm>
          <a:custGeom>
            <a:avLst/>
            <a:gdLst/>
            <a:ahLst/>
            <a:cxnLst/>
            <a:rect l="l" t="t" r="r" b="b"/>
            <a:pathLst>
              <a:path w="210184" h="118110">
                <a:moveTo>
                  <a:pt x="0" y="117805"/>
                </a:moveTo>
                <a:lnTo>
                  <a:pt x="8407" y="114223"/>
                </a:lnTo>
                <a:lnTo>
                  <a:pt x="15976" y="107861"/>
                </a:lnTo>
                <a:lnTo>
                  <a:pt x="48361" y="0"/>
                </a:lnTo>
                <a:lnTo>
                  <a:pt x="209867" y="25819"/>
                </a:lnTo>
              </a:path>
            </a:pathLst>
          </a:custGeom>
          <a:ln w="3175">
            <a:solidFill>
              <a:srgbClr val="5C6F7C"/>
            </a:solidFill>
          </a:ln>
        </p:spPr>
        <p:txBody>
          <a:bodyPr wrap="square" lIns="0" tIns="0" rIns="0" bIns="0" rtlCol="0"/>
          <a:lstStyle/>
          <a:p>
            <a:endParaRPr/>
          </a:p>
        </p:txBody>
      </p:sp>
      <p:sp>
        <p:nvSpPr>
          <p:cNvPr id="973" name="bk object 973"/>
          <p:cNvSpPr/>
          <p:nvPr/>
        </p:nvSpPr>
        <p:spPr>
          <a:xfrm>
            <a:off x="5934360" y="2319116"/>
            <a:ext cx="104139" cy="280670"/>
          </a:xfrm>
          <a:custGeom>
            <a:avLst/>
            <a:gdLst/>
            <a:ahLst/>
            <a:cxnLst/>
            <a:rect l="l" t="t" r="r" b="b"/>
            <a:pathLst>
              <a:path w="104139" h="280669">
                <a:moveTo>
                  <a:pt x="0" y="280276"/>
                </a:moveTo>
                <a:lnTo>
                  <a:pt x="104013" y="19519"/>
                </a:lnTo>
                <a:lnTo>
                  <a:pt x="59347" y="0"/>
                </a:lnTo>
              </a:path>
            </a:pathLst>
          </a:custGeom>
          <a:ln w="3175">
            <a:solidFill>
              <a:srgbClr val="5C6F7C"/>
            </a:solidFill>
          </a:ln>
        </p:spPr>
        <p:txBody>
          <a:bodyPr wrap="square" lIns="0" tIns="0" rIns="0" bIns="0" rtlCol="0"/>
          <a:lstStyle/>
          <a:p>
            <a:endParaRPr/>
          </a:p>
        </p:txBody>
      </p:sp>
      <p:sp>
        <p:nvSpPr>
          <p:cNvPr id="974" name="bk object 974"/>
          <p:cNvSpPr/>
          <p:nvPr/>
        </p:nvSpPr>
        <p:spPr>
          <a:xfrm>
            <a:off x="5993705" y="2222745"/>
            <a:ext cx="73660" cy="96520"/>
          </a:xfrm>
          <a:custGeom>
            <a:avLst/>
            <a:gdLst/>
            <a:ahLst/>
            <a:cxnLst/>
            <a:rect l="l" t="t" r="r" b="b"/>
            <a:pathLst>
              <a:path w="73660" h="96519">
                <a:moveTo>
                  <a:pt x="0" y="96367"/>
                </a:moveTo>
                <a:lnTo>
                  <a:pt x="73113" y="0"/>
                </a:lnTo>
              </a:path>
            </a:pathLst>
          </a:custGeom>
          <a:ln w="3175">
            <a:solidFill>
              <a:srgbClr val="5C6F7C"/>
            </a:solidFill>
          </a:ln>
        </p:spPr>
        <p:txBody>
          <a:bodyPr wrap="square" lIns="0" tIns="0" rIns="0" bIns="0" rtlCol="0"/>
          <a:lstStyle/>
          <a:p>
            <a:endParaRPr/>
          </a:p>
        </p:txBody>
      </p:sp>
      <p:sp>
        <p:nvSpPr>
          <p:cNvPr id="975" name="bk object 975"/>
          <p:cNvSpPr/>
          <p:nvPr/>
        </p:nvSpPr>
        <p:spPr>
          <a:xfrm>
            <a:off x="6766538" y="2508134"/>
            <a:ext cx="10160" cy="55244"/>
          </a:xfrm>
          <a:custGeom>
            <a:avLst/>
            <a:gdLst/>
            <a:ahLst/>
            <a:cxnLst/>
            <a:rect l="l" t="t" r="r" b="b"/>
            <a:pathLst>
              <a:path w="10159" h="55244">
                <a:moveTo>
                  <a:pt x="0" y="54622"/>
                </a:moveTo>
                <a:lnTo>
                  <a:pt x="9791" y="0"/>
                </a:lnTo>
              </a:path>
            </a:pathLst>
          </a:custGeom>
          <a:ln w="3175">
            <a:solidFill>
              <a:srgbClr val="5C6F7C"/>
            </a:solidFill>
          </a:ln>
        </p:spPr>
        <p:txBody>
          <a:bodyPr wrap="square" lIns="0" tIns="0" rIns="0" bIns="0" rtlCol="0"/>
          <a:lstStyle/>
          <a:p>
            <a:endParaRPr/>
          </a:p>
        </p:txBody>
      </p:sp>
      <p:sp>
        <p:nvSpPr>
          <p:cNvPr id="976" name="bk object 976"/>
          <p:cNvSpPr/>
          <p:nvPr/>
        </p:nvSpPr>
        <p:spPr>
          <a:xfrm>
            <a:off x="6049293" y="2191181"/>
            <a:ext cx="17780" cy="31750"/>
          </a:xfrm>
          <a:custGeom>
            <a:avLst/>
            <a:gdLst/>
            <a:ahLst/>
            <a:cxnLst/>
            <a:rect l="l" t="t" r="r" b="b"/>
            <a:pathLst>
              <a:path w="17779" h="31750">
                <a:moveTo>
                  <a:pt x="0" y="0"/>
                </a:moveTo>
                <a:lnTo>
                  <a:pt x="11658" y="21120"/>
                </a:lnTo>
                <a:lnTo>
                  <a:pt x="17526" y="31559"/>
                </a:lnTo>
              </a:path>
            </a:pathLst>
          </a:custGeom>
          <a:ln w="3175">
            <a:solidFill>
              <a:srgbClr val="5C6F7C"/>
            </a:solidFill>
          </a:ln>
        </p:spPr>
        <p:txBody>
          <a:bodyPr wrap="square" lIns="0" tIns="0" rIns="0" bIns="0" rtlCol="0"/>
          <a:lstStyle/>
          <a:p>
            <a:endParaRPr/>
          </a:p>
        </p:txBody>
      </p:sp>
      <p:sp>
        <p:nvSpPr>
          <p:cNvPr id="977" name="bk object 977"/>
          <p:cNvSpPr/>
          <p:nvPr/>
        </p:nvSpPr>
        <p:spPr>
          <a:xfrm>
            <a:off x="5957056" y="2315589"/>
            <a:ext cx="36830" cy="3810"/>
          </a:xfrm>
          <a:custGeom>
            <a:avLst/>
            <a:gdLst/>
            <a:ahLst/>
            <a:cxnLst/>
            <a:rect l="l" t="t" r="r" b="b"/>
            <a:pathLst>
              <a:path w="36829" h="3810">
                <a:moveTo>
                  <a:pt x="0" y="0"/>
                </a:moveTo>
                <a:lnTo>
                  <a:pt x="28981" y="228"/>
                </a:lnTo>
                <a:lnTo>
                  <a:pt x="36652" y="3517"/>
                </a:lnTo>
              </a:path>
            </a:pathLst>
          </a:custGeom>
          <a:ln w="3175">
            <a:solidFill>
              <a:srgbClr val="5C6F7C"/>
            </a:solidFill>
          </a:ln>
        </p:spPr>
        <p:txBody>
          <a:bodyPr wrap="square" lIns="0" tIns="0" rIns="0" bIns="0" rtlCol="0"/>
          <a:lstStyle/>
          <a:p>
            <a:endParaRPr/>
          </a:p>
        </p:txBody>
      </p:sp>
      <p:sp>
        <p:nvSpPr>
          <p:cNvPr id="978" name="bk object 978"/>
          <p:cNvSpPr/>
          <p:nvPr/>
        </p:nvSpPr>
        <p:spPr>
          <a:xfrm>
            <a:off x="6885884" y="4244328"/>
            <a:ext cx="33655" cy="114300"/>
          </a:xfrm>
          <a:custGeom>
            <a:avLst/>
            <a:gdLst/>
            <a:ahLst/>
            <a:cxnLst/>
            <a:rect l="l" t="t" r="r" b="b"/>
            <a:pathLst>
              <a:path w="33654" h="114300">
                <a:moveTo>
                  <a:pt x="24955" y="0"/>
                </a:moveTo>
                <a:lnTo>
                  <a:pt x="0" y="109512"/>
                </a:lnTo>
                <a:lnTo>
                  <a:pt x="33362" y="114287"/>
                </a:lnTo>
              </a:path>
            </a:pathLst>
          </a:custGeom>
          <a:ln w="3175">
            <a:solidFill>
              <a:srgbClr val="5C6F7C"/>
            </a:solidFill>
          </a:ln>
        </p:spPr>
        <p:txBody>
          <a:bodyPr wrap="square" lIns="0" tIns="0" rIns="0" bIns="0" rtlCol="0"/>
          <a:lstStyle/>
          <a:p>
            <a:endParaRPr/>
          </a:p>
        </p:txBody>
      </p:sp>
      <p:sp>
        <p:nvSpPr>
          <p:cNvPr id="979" name="bk object 979"/>
          <p:cNvSpPr/>
          <p:nvPr/>
        </p:nvSpPr>
        <p:spPr>
          <a:xfrm>
            <a:off x="6572976" y="4256575"/>
            <a:ext cx="132715" cy="403225"/>
          </a:xfrm>
          <a:custGeom>
            <a:avLst/>
            <a:gdLst/>
            <a:ahLst/>
            <a:cxnLst/>
            <a:rect l="l" t="t" r="r" b="b"/>
            <a:pathLst>
              <a:path w="132715" h="403225">
                <a:moveTo>
                  <a:pt x="241" y="0"/>
                </a:moveTo>
                <a:lnTo>
                  <a:pt x="22733" y="54317"/>
                </a:lnTo>
                <a:lnTo>
                  <a:pt x="60985" y="99402"/>
                </a:lnTo>
                <a:lnTo>
                  <a:pt x="111455" y="174523"/>
                </a:lnTo>
                <a:lnTo>
                  <a:pt x="111366" y="185928"/>
                </a:lnTo>
                <a:lnTo>
                  <a:pt x="87299" y="227520"/>
                </a:lnTo>
                <a:lnTo>
                  <a:pt x="81165" y="241033"/>
                </a:lnTo>
                <a:lnTo>
                  <a:pt x="85915" y="277088"/>
                </a:lnTo>
                <a:lnTo>
                  <a:pt x="80518" y="289128"/>
                </a:lnTo>
                <a:lnTo>
                  <a:pt x="34213" y="325691"/>
                </a:lnTo>
                <a:lnTo>
                  <a:pt x="0" y="350227"/>
                </a:lnTo>
                <a:lnTo>
                  <a:pt x="15011" y="364007"/>
                </a:lnTo>
                <a:lnTo>
                  <a:pt x="56515" y="339280"/>
                </a:lnTo>
                <a:lnTo>
                  <a:pt x="95554" y="318033"/>
                </a:lnTo>
                <a:lnTo>
                  <a:pt x="120446" y="336461"/>
                </a:lnTo>
                <a:lnTo>
                  <a:pt x="132422" y="341591"/>
                </a:lnTo>
                <a:lnTo>
                  <a:pt x="117500" y="403174"/>
                </a:lnTo>
              </a:path>
            </a:pathLst>
          </a:custGeom>
          <a:ln w="3175">
            <a:solidFill>
              <a:srgbClr val="5C6F7C"/>
            </a:solidFill>
          </a:ln>
        </p:spPr>
        <p:txBody>
          <a:bodyPr wrap="square" lIns="0" tIns="0" rIns="0" bIns="0" rtlCol="0"/>
          <a:lstStyle/>
          <a:p>
            <a:endParaRPr/>
          </a:p>
        </p:txBody>
      </p:sp>
      <p:sp>
        <p:nvSpPr>
          <p:cNvPr id="980" name="bk object 980"/>
          <p:cNvSpPr/>
          <p:nvPr/>
        </p:nvSpPr>
        <p:spPr>
          <a:xfrm>
            <a:off x="6668461" y="4243931"/>
            <a:ext cx="201376" cy="337579"/>
          </a:xfrm>
          <a:prstGeom prst="rect">
            <a:avLst/>
          </a:prstGeom>
          <a:blipFill>
            <a:blip r:embed="rId83" cstate="print"/>
            <a:stretch>
              <a:fillRect/>
            </a:stretch>
          </a:blipFill>
        </p:spPr>
        <p:txBody>
          <a:bodyPr wrap="square" lIns="0" tIns="0" rIns="0" bIns="0" rtlCol="0"/>
          <a:lstStyle/>
          <a:p>
            <a:endParaRPr/>
          </a:p>
        </p:txBody>
      </p:sp>
      <p:sp>
        <p:nvSpPr>
          <p:cNvPr id="981" name="bk object 981"/>
          <p:cNvSpPr/>
          <p:nvPr/>
        </p:nvSpPr>
        <p:spPr>
          <a:xfrm>
            <a:off x="6729272" y="4406365"/>
            <a:ext cx="236220" cy="260985"/>
          </a:xfrm>
          <a:custGeom>
            <a:avLst/>
            <a:gdLst/>
            <a:ahLst/>
            <a:cxnLst/>
            <a:rect l="l" t="t" r="r" b="b"/>
            <a:pathLst>
              <a:path w="236220" h="260985">
                <a:moveTo>
                  <a:pt x="236156" y="0"/>
                </a:moveTo>
                <a:lnTo>
                  <a:pt x="159410" y="3860"/>
                </a:lnTo>
                <a:lnTo>
                  <a:pt x="132143" y="26835"/>
                </a:lnTo>
                <a:lnTo>
                  <a:pt x="100393" y="59639"/>
                </a:lnTo>
                <a:lnTo>
                  <a:pt x="101485" y="64338"/>
                </a:lnTo>
                <a:lnTo>
                  <a:pt x="108458" y="77266"/>
                </a:lnTo>
                <a:lnTo>
                  <a:pt x="115468" y="108394"/>
                </a:lnTo>
                <a:lnTo>
                  <a:pt x="99771" y="163029"/>
                </a:lnTo>
                <a:lnTo>
                  <a:pt x="59778" y="191973"/>
                </a:lnTo>
                <a:lnTo>
                  <a:pt x="33083" y="202717"/>
                </a:lnTo>
                <a:lnTo>
                  <a:pt x="6565" y="202044"/>
                </a:lnTo>
                <a:lnTo>
                  <a:pt x="0" y="260819"/>
                </a:lnTo>
              </a:path>
            </a:pathLst>
          </a:custGeom>
          <a:ln w="3175">
            <a:solidFill>
              <a:srgbClr val="5C6F7C"/>
            </a:solidFill>
          </a:ln>
        </p:spPr>
        <p:txBody>
          <a:bodyPr wrap="square" lIns="0" tIns="0" rIns="0" bIns="0" rtlCol="0"/>
          <a:lstStyle/>
          <a:p>
            <a:endParaRPr/>
          </a:p>
        </p:txBody>
      </p:sp>
      <p:sp>
        <p:nvSpPr>
          <p:cNvPr id="982" name="bk object 982"/>
          <p:cNvSpPr/>
          <p:nvPr/>
        </p:nvSpPr>
        <p:spPr>
          <a:xfrm>
            <a:off x="6235302" y="5472972"/>
            <a:ext cx="15240" cy="109855"/>
          </a:xfrm>
          <a:custGeom>
            <a:avLst/>
            <a:gdLst/>
            <a:ahLst/>
            <a:cxnLst/>
            <a:rect l="l" t="t" r="r" b="b"/>
            <a:pathLst>
              <a:path w="15239" h="109854">
                <a:moveTo>
                  <a:pt x="12738" y="0"/>
                </a:moveTo>
                <a:lnTo>
                  <a:pt x="15176" y="109855"/>
                </a:lnTo>
                <a:lnTo>
                  <a:pt x="0" y="108699"/>
                </a:lnTo>
              </a:path>
            </a:pathLst>
          </a:custGeom>
          <a:ln w="3175">
            <a:solidFill>
              <a:srgbClr val="5C6F7C"/>
            </a:solidFill>
          </a:ln>
        </p:spPr>
        <p:txBody>
          <a:bodyPr wrap="square" lIns="0" tIns="0" rIns="0" bIns="0" rtlCol="0"/>
          <a:lstStyle/>
          <a:p>
            <a:endParaRPr/>
          </a:p>
        </p:txBody>
      </p:sp>
      <p:sp>
        <p:nvSpPr>
          <p:cNvPr id="983" name="bk object 983"/>
          <p:cNvSpPr/>
          <p:nvPr/>
        </p:nvSpPr>
        <p:spPr>
          <a:xfrm>
            <a:off x="5224679" y="5758003"/>
            <a:ext cx="34925" cy="106045"/>
          </a:xfrm>
          <a:custGeom>
            <a:avLst/>
            <a:gdLst/>
            <a:ahLst/>
            <a:cxnLst/>
            <a:rect l="l" t="t" r="r" b="b"/>
            <a:pathLst>
              <a:path w="34925" h="106045">
                <a:moveTo>
                  <a:pt x="16649" y="0"/>
                </a:moveTo>
                <a:lnTo>
                  <a:pt x="0" y="101371"/>
                </a:lnTo>
                <a:lnTo>
                  <a:pt x="34353" y="105498"/>
                </a:lnTo>
              </a:path>
            </a:pathLst>
          </a:custGeom>
          <a:ln w="3175">
            <a:solidFill>
              <a:srgbClr val="5C6F7C"/>
            </a:solidFill>
          </a:ln>
        </p:spPr>
        <p:txBody>
          <a:bodyPr wrap="square" lIns="0" tIns="0" rIns="0" bIns="0" rtlCol="0"/>
          <a:lstStyle/>
          <a:p>
            <a:endParaRPr/>
          </a:p>
        </p:txBody>
      </p:sp>
      <p:sp>
        <p:nvSpPr>
          <p:cNvPr id="984" name="bk object 984"/>
          <p:cNvSpPr/>
          <p:nvPr/>
        </p:nvSpPr>
        <p:spPr>
          <a:xfrm>
            <a:off x="3584530" y="3991707"/>
            <a:ext cx="431165" cy="638175"/>
          </a:xfrm>
          <a:custGeom>
            <a:avLst/>
            <a:gdLst/>
            <a:ahLst/>
            <a:cxnLst/>
            <a:rect l="l" t="t" r="r" b="b"/>
            <a:pathLst>
              <a:path w="431164" h="638175">
                <a:moveTo>
                  <a:pt x="430796" y="9956"/>
                </a:moveTo>
                <a:lnTo>
                  <a:pt x="398144" y="0"/>
                </a:lnTo>
                <a:lnTo>
                  <a:pt x="387883" y="31483"/>
                </a:lnTo>
                <a:lnTo>
                  <a:pt x="379514" y="76517"/>
                </a:lnTo>
                <a:lnTo>
                  <a:pt x="376694" y="117487"/>
                </a:lnTo>
                <a:lnTo>
                  <a:pt x="378053" y="163131"/>
                </a:lnTo>
                <a:lnTo>
                  <a:pt x="383273" y="228422"/>
                </a:lnTo>
                <a:lnTo>
                  <a:pt x="383019" y="294373"/>
                </a:lnTo>
                <a:lnTo>
                  <a:pt x="374192" y="361683"/>
                </a:lnTo>
                <a:lnTo>
                  <a:pt x="355828" y="421017"/>
                </a:lnTo>
                <a:lnTo>
                  <a:pt x="336854" y="463410"/>
                </a:lnTo>
                <a:lnTo>
                  <a:pt x="315366" y="503224"/>
                </a:lnTo>
                <a:lnTo>
                  <a:pt x="279082" y="552475"/>
                </a:lnTo>
                <a:lnTo>
                  <a:pt x="236385" y="598258"/>
                </a:lnTo>
                <a:lnTo>
                  <a:pt x="188721" y="638022"/>
                </a:lnTo>
                <a:lnTo>
                  <a:pt x="0" y="575563"/>
                </a:lnTo>
              </a:path>
            </a:pathLst>
          </a:custGeom>
          <a:ln w="3175">
            <a:solidFill>
              <a:srgbClr val="5C6F7C"/>
            </a:solidFill>
          </a:ln>
        </p:spPr>
        <p:txBody>
          <a:bodyPr wrap="square" lIns="0" tIns="0" rIns="0" bIns="0" rtlCol="0"/>
          <a:lstStyle/>
          <a:p>
            <a:endParaRPr/>
          </a:p>
        </p:txBody>
      </p:sp>
      <p:sp>
        <p:nvSpPr>
          <p:cNvPr id="985" name="bk object 985"/>
          <p:cNvSpPr/>
          <p:nvPr/>
        </p:nvSpPr>
        <p:spPr>
          <a:xfrm>
            <a:off x="4872173" y="4065040"/>
            <a:ext cx="3175" cy="22225"/>
          </a:xfrm>
          <a:custGeom>
            <a:avLst/>
            <a:gdLst/>
            <a:ahLst/>
            <a:cxnLst/>
            <a:rect l="l" t="t" r="r" b="b"/>
            <a:pathLst>
              <a:path w="3175" h="22225">
                <a:moveTo>
                  <a:pt x="2679" y="0"/>
                </a:moveTo>
                <a:lnTo>
                  <a:pt x="0" y="21958"/>
                </a:lnTo>
              </a:path>
            </a:pathLst>
          </a:custGeom>
          <a:ln w="3175">
            <a:solidFill>
              <a:srgbClr val="5C6F7C"/>
            </a:solidFill>
          </a:ln>
        </p:spPr>
        <p:txBody>
          <a:bodyPr wrap="square" lIns="0" tIns="0" rIns="0" bIns="0" rtlCol="0"/>
          <a:lstStyle/>
          <a:p>
            <a:endParaRPr/>
          </a:p>
        </p:txBody>
      </p:sp>
      <p:sp>
        <p:nvSpPr>
          <p:cNvPr id="986" name="bk object 986"/>
          <p:cNvSpPr/>
          <p:nvPr/>
        </p:nvSpPr>
        <p:spPr>
          <a:xfrm>
            <a:off x="4810997" y="3809503"/>
            <a:ext cx="489584" cy="255904"/>
          </a:xfrm>
          <a:custGeom>
            <a:avLst/>
            <a:gdLst/>
            <a:ahLst/>
            <a:cxnLst/>
            <a:rect l="l" t="t" r="r" b="b"/>
            <a:pathLst>
              <a:path w="489585" h="255904">
                <a:moveTo>
                  <a:pt x="63855" y="255536"/>
                </a:moveTo>
                <a:lnTo>
                  <a:pt x="55219" y="239877"/>
                </a:lnTo>
                <a:lnTo>
                  <a:pt x="40652" y="227075"/>
                </a:lnTo>
                <a:lnTo>
                  <a:pt x="0" y="210184"/>
                </a:lnTo>
                <a:lnTo>
                  <a:pt x="21488" y="155549"/>
                </a:lnTo>
                <a:lnTo>
                  <a:pt x="81356" y="171107"/>
                </a:lnTo>
                <a:lnTo>
                  <a:pt x="112115" y="170002"/>
                </a:lnTo>
                <a:lnTo>
                  <a:pt x="122859" y="160413"/>
                </a:lnTo>
                <a:lnTo>
                  <a:pt x="132334" y="146545"/>
                </a:lnTo>
                <a:lnTo>
                  <a:pt x="178892" y="0"/>
                </a:lnTo>
                <a:lnTo>
                  <a:pt x="489521" y="39992"/>
                </a:lnTo>
              </a:path>
            </a:pathLst>
          </a:custGeom>
          <a:ln w="3175">
            <a:solidFill>
              <a:srgbClr val="5C6F7C"/>
            </a:solidFill>
          </a:ln>
        </p:spPr>
        <p:txBody>
          <a:bodyPr wrap="square" lIns="0" tIns="0" rIns="0" bIns="0" rtlCol="0"/>
          <a:lstStyle/>
          <a:p>
            <a:endParaRPr/>
          </a:p>
        </p:txBody>
      </p:sp>
      <p:sp>
        <p:nvSpPr>
          <p:cNvPr id="987" name="bk object 987"/>
          <p:cNvSpPr/>
          <p:nvPr/>
        </p:nvSpPr>
        <p:spPr>
          <a:xfrm>
            <a:off x="4620535" y="4065040"/>
            <a:ext cx="254635" cy="352425"/>
          </a:xfrm>
          <a:custGeom>
            <a:avLst/>
            <a:gdLst/>
            <a:ahLst/>
            <a:cxnLst/>
            <a:rect l="l" t="t" r="r" b="b"/>
            <a:pathLst>
              <a:path w="254635" h="352425">
                <a:moveTo>
                  <a:pt x="254317" y="0"/>
                </a:moveTo>
                <a:lnTo>
                  <a:pt x="246164" y="28676"/>
                </a:lnTo>
                <a:lnTo>
                  <a:pt x="205562" y="18338"/>
                </a:lnTo>
                <a:lnTo>
                  <a:pt x="113830" y="314490"/>
                </a:lnTo>
                <a:lnTo>
                  <a:pt x="134962" y="323253"/>
                </a:lnTo>
                <a:lnTo>
                  <a:pt x="138658" y="344043"/>
                </a:lnTo>
                <a:lnTo>
                  <a:pt x="118122" y="351929"/>
                </a:lnTo>
                <a:lnTo>
                  <a:pt x="0" y="316598"/>
                </a:lnTo>
              </a:path>
            </a:pathLst>
          </a:custGeom>
          <a:ln w="3175">
            <a:solidFill>
              <a:srgbClr val="5C6F7C"/>
            </a:solidFill>
          </a:ln>
        </p:spPr>
        <p:txBody>
          <a:bodyPr wrap="square" lIns="0" tIns="0" rIns="0" bIns="0" rtlCol="0"/>
          <a:lstStyle/>
          <a:p>
            <a:endParaRPr/>
          </a:p>
        </p:txBody>
      </p:sp>
      <p:sp>
        <p:nvSpPr>
          <p:cNvPr id="988" name="bk object 988"/>
          <p:cNvSpPr/>
          <p:nvPr/>
        </p:nvSpPr>
        <p:spPr>
          <a:xfrm>
            <a:off x="5352361" y="3809936"/>
            <a:ext cx="31115" cy="10795"/>
          </a:xfrm>
          <a:custGeom>
            <a:avLst/>
            <a:gdLst/>
            <a:ahLst/>
            <a:cxnLst/>
            <a:rect l="l" t="t" r="r" b="b"/>
            <a:pathLst>
              <a:path w="31114" h="10795">
                <a:moveTo>
                  <a:pt x="0" y="0"/>
                </a:moveTo>
                <a:lnTo>
                  <a:pt x="30784" y="10452"/>
                </a:lnTo>
              </a:path>
            </a:pathLst>
          </a:custGeom>
          <a:ln w="3175">
            <a:solidFill>
              <a:srgbClr val="5C6F7C"/>
            </a:solidFill>
          </a:ln>
        </p:spPr>
        <p:txBody>
          <a:bodyPr wrap="square" lIns="0" tIns="0" rIns="0" bIns="0" rtlCol="0"/>
          <a:lstStyle/>
          <a:p>
            <a:endParaRPr/>
          </a:p>
        </p:txBody>
      </p:sp>
      <p:sp>
        <p:nvSpPr>
          <p:cNvPr id="989" name="bk object 989"/>
          <p:cNvSpPr/>
          <p:nvPr/>
        </p:nvSpPr>
        <p:spPr>
          <a:xfrm>
            <a:off x="5012444" y="3927562"/>
            <a:ext cx="327025" cy="66040"/>
          </a:xfrm>
          <a:custGeom>
            <a:avLst/>
            <a:gdLst/>
            <a:ahLst/>
            <a:cxnLst/>
            <a:rect l="l" t="t" r="r" b="b"/>
            <a:pathLst>
              <a:path w="327025" h="66039">
                <a:moveTo>
                  <a:pt x="0" y="63398"/>
                </a:moveTo>
                <a:lnTo>
                  <a:pt x="19900" y="37960"/>
                </a:lnTo>
                <a:lnTo>
                  <a:pt x="50203" y="9944"/>
                </a:lnTo>
                <a:lnTo>
                  <a:pt x="68186" y="2235"/>
                </a:lnTo>
                <a:lnTo>
                  <a:pt x="85229" y="0"/>
                </a:lnTo>
                <a:lnTo>
                  <a:pt x="103441" y="2235"/>
                </a:lnTo>
                <a:lnTo>
                  <a:pt x="326847" y="66039"/>
                </a:lnTo>
              </a:path>
            </a:pathLst>
          </a:custGeom>
          <a:ln w="3175">
            <a:solidFill>
              <a:srgbClr val="5C6F7C"/>
            </a:solidFill>
          </a:ln>
        </p:spPr>
        <p:txBody>
          <a:bodyPr wrap="square" lIns="0" tIns="0" rIns="0" bIns="0" rtlCol="0"/>
          <a:lstStyle/>
          <a:p>
            <a:endParaRPr/>
          </a:p>
        </p:txBody>
      </p:sp>
      <p:sp>
        <p:nvSpPr>
          <p:cNvPr id="990" name="bk object 990"/>
          <p:cNvSpPr/>
          <p:nvPr/>
        </p:nvSpPr>
        <p:spPr>
          <a:xfrm>
            <a:off x="4087381" y="3955367"/>
            <a:ext cx="18415" cy="85090"/>
          </a:xfrm>
          <a:custGeom>
            <a:avLst/>
            <a:gdLst/>
            <a:ahLst/>
            <a:cxnLst/>
            <a:rect l="l" t="t" r="r" b="b"/>
            <a:pathLst>
              <a:path w="18414" h="85089">
                <a:moveTo>
                  <a:pt x="18376" y="0"/>
                </a:moveTo>
                <a:lnTo>
                  <a:pt x="14389" y="18186"/>
                </a:lnTo>
                <a:lnTo>
                  <a:pt x="3505" y="68618"/>
                </a:lnTo>
                <a:lnTo>
                  <a:pt x="0" y="84759"/>
                </a:lnTo>
              </a:path>
            </a:pathLst>
          </a:custGeom>
          <a:ln w="3175">
            <a:solidFill>
              <a:srgbClr val="5C6F7C"/>
            </a:solidFill>
          </a:ln>
        </p:spPr>
        <p:txBody>
          <a:bodyPr wrap="square" lIns="0" tIns="0" rIns="0" bIns="0" rtlCol="0"/>
          <a:lstStyle/>
          <a:p>
            <a:endParaRPr/>
          </a:p>
        </p:txBody>
      </p:sp>
      <p:sp>
        <p:nvSpPr>
          <p:cNvPr id="991" name="bk object 991"/>
          <p:cNvSpPr/>
          <p:nvPr/>
        </p:nvSpPr>
        <p:spPr>
          <a:xfrm>
            <a:off x="3997312" y="3276052"/>
            <a:ext cx="224154" cy="671830"/>
          </a:xfrm>
          <a:custGeom>
            <a:avLst/>
            <a:gdLst/>
            <a:ahLst/>
            <a:cxnLst/>
            <a:rect l="l" t="t" r="r" b="b"/>
            <a:pathLst>
              <a:path w="224154" h="671829">
                <a:moveTo>
                  <a:pt x="0" y="661720"/>
                </a:moveTo>
                <a:lnTo>
                  <a:pt x="32181" y="671283"/>
                </a:lnTo>
                <a:lnTo>
                  <a:pt x="81610" y="509257"/>
                </a:lnTo>
                <a:lnTo>
                  <a:pt x="109156" y="419100"/>
                </a:lnTo>
                <a:lnTo>
                  <a:pt x="178346" y="193179"/>
                </a:lnTo>
                <a:lnTo>
                  <a:pt x="220713" y="49504"/>
                </a:lnTo>
                <a:lnTo>
                  <a:pt x="224053" y="28359"/>
                </a:lnTo>
                <a:lnTo>
                  <a:pt x="219443" y="17449"/>
                </a:lnTo>
                <a:lnTo>
                  <a:pt x="200952" y="0"/>
                </a:lnTo>
              </a:path>
            </a:pathLst>
          </a:custGeom>
          <a:ln w="3175">
            <a:solidFill>
              <a:srgbClr val="5C6F7C"/>
            </a:solidFill>
          </a:ln>
        </p:spPr>
        <p:txBody>
          <a:bodyPr wrap="square" lIns="0" tIns="0" rIns="0" bIns="0" rtlCol="0"/>
          <a:lstStyle/>
          <a:p>
            <a:endParaRPr/>
          </a:p>
        </p:txBody>
      </p:sp>
      <p:sp>
        <p:nvSpPr>
          <p:cNvPr id="992" name="bk object 992"/>
          <p:cNvSpPr/>
          <p:nvPr/>
        </p:nvSpPr>
        <p:spPr>
          <a:xfrm>
            <a:off x="4065995" y="2374539"/>
            <a:ext cx="308610" cy="389890"/>
          </a:xfrm>
          <a:custGeom>
            <a:avLst/>
            <a:gdLst/>
            <a:ahLst/>
            <a:cxnLst/>
            <a:rect l="l" t="t" r="r" b="b"/>
            <a:pathLst>
              <a:path w="308610" h="389889">
                <a:moveTo>
                  <a:pt x="46380" y="389432"/>
                </a:moveTo>
                <a:lnTo>
                  <a:pt x="0" y="361175"/>
                </a:lnTo>
                <a:lnTo>
                  <a:pt x="129349" y="209626"/>
                </a:lnTo>
                <a:lnTo>
                  <a:pt x="308305" y="0"/>
                </a:lnTo>
              </a:path>
            </a:pathLst>
          </a:custGeom>
          <a:ln w="3175">
            <a:solidFill>
              <a:srgbClr val="5C6F7C"/>
            </a:solidFill>
          </a:ln>
        </p:spPr>
        <p:txBody>
          <a:bodyPr wrap="square" lIns="0" tIns="0" rIns="0" bIns="0" rtlCol="0"/>
          <a:lstStyle/>
          <a:p>
            <a:endParaRPr/>
          </a:p>
        </p:txBody>
      </p:sp>
      <p:sp>
        <p:nvSpPr>
          <p:cNvPr id="993" name="bk object 993"/>
          <p:cNvSpPr/>
          <p:nvPr/>
        </p:nvSpPr>
        <p:spPr>
          <a:xfrm>
            <a:off x="3464600" y="347556"/>
            <a:ext cx="51435" cy="28575"/>
          </a:xfrm>
          <a:custGeom>
            <a:avLst/>
            <a:gdLst/>
            <a:ahLst/>
            <a:cxnLst/>
            <a:rect l="l" t="t" r="r" b="b"/>
            <a:pathLst>
              <a:path w="51435" h="28575">
                <a:moveTo>
                  <a:pt x="0" y="28282"/>
                </a:moveTo>
                <a:lnTo>
                  <a:pt x="50914" y="0"/>
                </a:lnTo>
              </a:path>
            </a:pathLst>
          </a:custGeom>
          <a:ln w="3175">
            <a:solidFill>
              <a:srgbClr val="5C6F7C"/>
            </a:solidFill>
          </a:ln>
        </p:spPr>
        <p:txBody>
          <a:bodyPr wrap="square" lIns="0" tIns="0" rIns="0" bIns="0" rtlCol="0"/>
          <a:lstStyle/>
          <a:p>
            <a:endParaRPr/>
          </a:p>
        </p:txBody>
      </p:sp>
      <p:sp>
        <p:nvSpPr>
          <p:cNvPr id="994" name="bk object 994"/>
          <p:cNvSpPr/>
          <p:nvPr/>
        </p:nvSpPr>
        <p:spPr>
          <a:xfrm>
            <a:off x="3378254" y="423856"/>
            <a:ext cx="217804" cy="394970"/>
          </a:xfrm>
          <a:custGeom>
            <a:avLst/>
            <a:gdLst/>
            <a:ahLst/>
            <a:cxnLst/>
            <a:rect l="l" t="t" r="r" b="b"/>
            <a:pathLst>
              <a:path w="217804" h="394969">
                <a:moveTo>
                  <a:pt x="217563" y="394957"/>
                </a:moveTo>
                <a:lnTo>
                  <a:pt x="103022" y="197434"/>
                </a:lnTo>
                <a:lnTo>
                  <a:pt x="175018" y="159473"/>
                </a:lnTo>
                <a:lnTo>
                  <a:pt x="149085" y="110172"/>
                </a:lnTo>
                <a:lnTo>
                  <a:pt x="78079" y="147574"/>
                </a:lnTo>
                <a:lnTo>
                  <a:pt x="0" y="0"/>
                </a:lnTo>
              </a:path>
            </a:pathLst>
          </a:custGeom>
          <a:ln w="3175">
            <a:solidFill>
              <a:srgbClr val="5C6F7C"/>
            </a:solidFill>
          </a:ln>
        </p:spPr>
        <p:txBody>
          <a:bodyPr wrap="square" lIns="0" tIns="0" rIns="0" bIns="0" rtlCol="0"/>
          <a:lstStyle/>
          <a:p>
            <a:endParaRPr/>
          </a:p>
        </p:txBody>
      </p:sp>
      <p:sp>
        <p:nvSpPr>
          <p:cNvPr id="995" name="bk object 995"/>
          <p:cNvSpPr/>
          <p:nvPr/>
        </p:nvSpPr>
        <p:spPr>
          <a:xfrm>
            <a:off x="3530234" y="339323"/>
            <a:ext cx="102870" cy="159385"/>
          </a:xfrm>
          <a:custGeom>
            <a:avLst/>
            <a:gdLst/>
            <a:ahLst/>
            <a:cxnLst/>
            <a:rect l="l" t="t" r="r" b="b"/>
            <a:pathLst>
              <a:path w="102870" h="159384">
                <a:moveTo>
                  <a:pt x="102400" y="152539"/>
                </a:moveTo>
                <a:lnTo>
                  <a:pt x="90258" y="158991"/>
                </a:lnTo>
                <a:lnTo>
                  <a:pt x="0" y="0"/>
                </a:lnTo>
              </a:path>
            </a:pathLst>
          </a:custGeom>
          <a:ln w="3175">
            <a:solidFill>
              <a:srgbClr val="5C6F7C"/>
            </a:solidFill>
          </a:ln>
        </p:spPr>
        <p:txBody>
          <a:bodyPr wrap="square" lIns="0" tIns="0" rIns="0" bIns="0" rtlCol="0"/>
          <a:lstStyle/>
          <a:p>
            <a:endParaRPr/>
          </a:p>
        </p:txBody>
      </p:sp>
      <p:sp>
        <p:nvSpPr>
          <p:cNvPr id="996" name="bk object 996"/>
          <p:cNvSpPr/>
          <p:nvPr/>
        </p:nvSpPr>
        <p:spPr>
          <a:xfrm>
            <a:off x="3705183" y="469787"/>
            <a:ext cx="132715" cy="193040"/>
          </a:xfrm>
          <a:custGeom>
            <a:avLst/>
            <a:gdLst/>
            <a:ahLst/>
            <a:cxnLst/>
            <a:rect l="l" t="t" r="r" b="b"/>
            <a:pathLst>
              <a:path w="132714" h="193040">
                <a:moveTo>
                  <a:pt x="35928" y="0"/>
                </a:moveTo>
                <a:lnTo>
                  <a:pt x="0" y="20294"/>
                </a:lnTo>
                <a:lnTo>
                  <a:pt x="96100" y="192493"/>
                </a:lnTo>
                <a:lnTo>
                  <a:pt x="132194" y="172377"/>
                </a:lnTo>
                <a:lnTo>
                  <a:pt x="35928" y="0"/>
                </a:lnTo>
                <a:close/>
              </a:path>
            </a:pathLst>
          </a:custGeom>
          <a:ln w="3175">
            <a:solidFill>
              <a:srgbClr val="5C6F7C"/>
            </a:solidFill>
          </a:ln>
        </p:spPr>
        <p:txBody>
          <a:bodyPr wrap="square" lIns="0" tIns="0" rIns="0" bIns="0" rtlCol="0"/>
          <a:lstStyle/>
          <a:p>
            <a:endParaRPr/>
          </a:p>
        </p:txBody>
      </p:sp>
      <p:sp>
        <p:nvSpPr>
          <p:cNvPr id="997" name="bk object 997"/>
          <p:cNvSpPr/>
          <p:nvPr/>
        </p:nvSpPr>
        <p:spPr>
          <a:xfrm>
            <a:off x="3658229" y="268243"/>
            <a:ext cx="101600" cy="165735"/>
          </a:xfrm>
          <a:custGeom>
            <a:avLst/>
            <a:gdLst/>
            <a:ahLst/>
            <a:cxnLst/>
            <a:rect l="l" t="t" r="r" b="b"/>
            <a:pathLst>
              <a:path w="101600" h="165734">
                <a:moveTo>
                  <a:pt x="101422" y="159232"/>
                </a:moveTo>
                <a:lnTo>
                  <a:pt x="90906" y="165277"/>
                </a:lnTo>
                <a:lnTo>
                  <a:pt x="0" y="0"/>
                </a:lnTo>
              </a:path>
            </a:pathLst>
          </a:custGeom>
          <a:ln w="3175">
            <a:solidFill>
              <a:srgbClr val="5C6F7C"/>
            </a:solidFill>
          </a:ln>
        </p:spPr>
        <p:txBody>
          <a:bodyPr wrap="square" lIns="0" tIns="0" rIns="0" bIns="0" rtlCol="0"/>
          <a:lstStyle/>
          <a:p>
            <a:endParaRPr/>
          </a:p>
        </p:txBody>
      </p:sp>
      <p:sp>
        <p:nvSpPr>
          <p:cNvPr id="998" name="bk object 998"/>
          <p:cNvSpPr/>
          <p:nvPr/>
        </p:nvSpPr>
        <p:spPr>
          <a:xfrm>
            <a:off x="3658232" y="238174"/>
            <a:ext cx="53975" cy="30480"/>
          </a:xfrm>
          <a:custGeom>
            <a:avLst/>
            <a:gdLst/>
            <a:ahLst/>
            <a:cxnLst/>
            <a:rect l="l" t="t" r="r" b="b"/>
            <a:pathLst>
              <a:path w="53975" h="30479">
                <a:moveTo>
                  <a:pt x="0" y="30073"/>
                </a:moveTo>
                <a:lnTo>
                  <a:pt x="18973" y="19507"/>
                </a:lnTo>
                <a:lnTo>
                  <a:pt x="53403" y="0"/>
                </a:lnTo>
              </a:path>
            </a:pathLst>
          </a:custGeom>
          <a:ln w="3175">
            <a:solidFill>
              <a:srgbClr val="5C6F7C"/>
            </a:solidFill>
          </a:ln>
        </p:spPr>
        <p:txBody>
          <a:bodyPr wrap="square" lIns="0" tIns="0" rIns="0" bIns="0" rtlCol="0"/>
          <a:lstStyle/>
          <a:p>
            <a:endParaRPr/>
          </a:p>
        </p:txBody>
      </p:sp>
      <p:sp>
        <p:nvSpPr>
          <p:cNvPr id="999" name="bk object 999"/>
          <p:cNvSpPr/>
          <p:nvPr/>
        </p:nvSpPr>
        <p:spPr>
          <a:xfrm>
            <a:off x="3394806" y="385231"/>
            <a:ext cx="122555" cy="160655"/>
          </a:xfrm>
          <a:custGeom>
            <a:avLst/>
            <a:gdLst/>
            <a:ahLst/>
            <a:cxnLst/>
            <a:rect l="l" t="t" r="r" b="b"/>
            <a:pathLst>
              <a:path w="122554" h="160654">
                <a:moveTo>
                  <a:pt x="0" y="29451"/>
                </a:moveTo>
                <a:lnTo>
                  <a:pt x="68897" y="160439"/>
                </a:lnTo>
                <a:lnTo>
                  <a:pt x="122529" y="132384"/>
                </a:lnTo>
                <a:lnTo>
                  <a:pt x="53035" y="0"/>
                </a:lnTo>
              </a:path>
            </a:pathLst>
          </a:custGeom>
          <a:ln w="3175">
            <a:solidFill>
              <a:srgbClr val="5C6F7C"/>
            </a:solidFill>
          </a:ln>
        </p:spPr>
        <p:txBody>
          <a:bodyPr wrap="square" lIns="0" tIns="0" rIns="0" bIns="0" rtlCol="0"/>
          <a:lstStyle/>
          <a:p>
            <a:endParaRPr/>
          </a:p>
        </p:txBody>
      </p:sp>
      <p:sp>
        <p:nvSpPr>
          <p:cNvPr id="1000" name="bk object 1000"/>
          <p:cNvSpPr/>
          <p:nvPr/>
        </p:nvSpPr>
        <p:spPr>
          <a:xfrm>
            <a:off x="3383176" y="768747"/>
            <a:ext cx="657860" cy="251460"/>
          </a:xfrm>
          <a:custGeom>
            <a:avLst/>
            <a:gdLst/>
            <a:ahLst/>
            <a:cxnLst/>
            <a:rect l="l" t="t" r="r" b="b"/>
            <a:pathLst>
              <a:path w="657860" h="251459">
                <a:moveTo>
                  <a:pt x="657390" y="251231"/>
                </a:moveTo>
                <a:lnTo>
                  <a:pt x="616496" y="198628"/>
                </a:lnTo>
                <a:lnTo>
                  <a:pt x="435406" y="0"/>
                </a:lnTo>
                <a:lnTo>
                  <a:pt x="312635" y="59956"/>
                </a:lnTo>
                <a:lnTo>
                  <a:pt x="295401" y="66408"/>
                </a:lnTo>
                <a:lnTo>
                  <a:pt x="278244" y="67056"/>
                </a:lnTo>
                <a:lnTo>
                  <a:pt x="254495" y="57848"/>
                </a:lnTo>
                <a:lnTo>
                  <a:pt x="238036" y="47294"/>
                </a:lnTo>
                <a:lnTo>
                  <a:pt x="0" y="180454"/>
                </a:lnTo>
              </a:path>
            </a:pathLst>
          </a:custGeom>
          <a:ln w="3175">
            <a:solidFill>
              <a:srgbClr val="5C6F7C"/>
            </a:solidFill>
          </a:ln>
        </p:spPr>
        <p:txBody>
          <a:bodyPr wrap="square" lIns="0" tIns="0" rIns="0" bIns="0" rtlCol="0"/>
          <a:lstStyle/>
          <a:p>
            <a:endParaRPr/>
          </a:p>
        </p:txBody>
      </p:sp>
      <p:sp>
        <p:nvSpPr>
          <p:cNvPr id="1001" name="bk object 1001"/>
          <p:cNvSpPr/>
          <p:nvPr/>
        </p:nvSpPr>
        <p:spPr>
          <a:xfrm>
            <a:off x="3515508" y="339326"/>
            <a:ext cx="15240" cy="8255"/>
          </a:xfrm>
          <a:custGeom>
            <a:avLst/>
            <a:gdLst/>
            <a:ahLst/>
            <a:cxnLst/>
            <a:rect l="l" t="t" r="r" b="b"/>
            <a:pathLst>
              <a:path w="15239" h="8254">
                <a:moveTo>
                  <a:pt x="14732" y="0"/>
                </a:moveTo>
                <a:lnTo>
                  <a:pt x="0" y="8229"/>
                </a:lnTo>
              </a:path>
            </a:pathLst>
          </a:custGeom>
          <a:ln w="3175">
            <a:solidFill>
              <a:srgbClr val="5C6F7C"/>
            </a:solidFill>
          </a:ln>
        </p:spPr>
        <p:txBody>
          <a:bodyPr wrap="square" lIns="0" tIns="0" rIns="0" bIns="0" rtlCol="0"/>
          <a:lstStyle/>
          <a:p>
            <a:endParaRPr/>
          </a:p>
        </p:txBody>
      </p:sp>
      <p:sp>
        <p:nvSpPr>
          <p:cNvPr id="1002" name="bk object 1002"/>
          <p:cNvSpPr/>
          <p:nvPr/>
        </p:nvSpPr>
        <p:spPr>
          <a:xfrm>
            <a:off x="4191289" y="0"/>
            <a:ext cx="78740" cy="180975"/>
          </a:xfrm>
          <a:custGeom>
            <a:avLst/>
            <a:gdLst/>
            <a:ahLst/>
            <a:cxnLst/>
            <a:rect l="l" t="t" r="r" b="b"/>
            <a:pathLst>
              <a:path w="78739" h="180975">
                <a:moveTo>
                  <a:pt x="4076" y="180428"/>
                </a:moveTo>
                <a:lnTo>
                  <a:pt x="40424" y="159511"/>
                </a:lnTo>
                <a:lnTo>
                  <a:pt x="78473" y="137515"/>
                </a:lnTo>
                <a:lnTo>
                  <a:pt x="0" y="0"/>
                </a:lnTo>
              </a:path>
            </a:pathLst>
          </a:custGeom>
          <a:ln w="3175">
            <a:solidFill>
              <a:srgbClr val="5C6F7C"/>
            </a:solidFill>
          </a:ln>
        </p:spPr>
        <p:txBody>
          <a:bodyPr wrap="square" lIns="0" tIns="0" rIns="0" bIns="0" rtlCol="0"/>
          <a:lstStyle/>
          <a:p>
            <a:endParaRPr/>
          </a:p>
        </p:txBody>
      </p:sp>
      <p:sp>
        <p:nvSpPr>
          <p:cNvPr id="1003" name="bk object 1003"/>
          <p:cNvSpPr/>
          <p:nvPr/>
        </p:nvSpPr>
        <p:spPr>
          <a:xfrm>
            <a:off x="3728832" y="0"/>
            <a:ext cx="403860" cy="228600"/>
          </a:xfrm>
          <a:custGeom>
            <a:avLst/>
            <a:gdLst/>
            <a:ahLst/>
            <a:cxnLst/>
            <a:rect l="l" t="t" r="r" b="b"/>
            <a:pathLst>
              <a:path w="403860" h="228600">
                <a:moveTo>
                  <a:pt x="403745" y="0"/>
                </a:moveTo>
                <a:lnTo>
                  <a:pt x="0" y="228358"/>
                </a:lnTo>
              </a:path>
            </a:pathLst>
          </a:custGeom>
          <a:ln w="3175">
            <a:solidFill>
              <a:srgbClr val="5C6F7C"/>
            </a:solidFill>
          </a:ln>
        </p:spPr>
        <p:txBody>
          <a:bodyPr wrap="square" lIns="0" tIns="0" rIns="0" bIns="0" rtlCol="0"/>
          <a:lstStyle/>
          <a:p>
            <a:endParaRPr/>
          </a:p>
        </p:txBody>
      </p:sp>
      <p:sp>
        <p:nvSpPr>
          <p:cNvPr id="1004" name="bk object 1004"/>
          <p:cNvSpPr/>
          <p:nvPr/>
        </p:nvSpPr>
        <p:spPr>
          <a:xfrm>
            <a:off x="4252279" y="0"/>
            <a:ext cx="193040" cy="330200"/>
          </a:xfrm>
          <a:custGeom>
            <a:avLst/>
            <a:gdLst/>
            <a:ahLst/>
            <a:cxnLst/>
            <a:rect l="l" t="t" r="r" b="b"/>
            <a:pathLst>
              <a:path w="193039" h="330200">
                <a:moveTo>
                  <a:pt x="0" y="0"/>
                </a:moveTo>
                <a:lnTo>
                  <a:pt x="156362" y="273583"/>
                </a:lnTo>
                <a:lnTo>
                  <a:pt x="192925" y="329958"/>
                </a:lnTo>
              </a:path>
            </a:pathLst>
          </a:custGeom>
          <a:ln w="3175">
            <a:solidFill>
              <a:srgbClr val="5C6F7C"/>
            </a:solidFill>
          </a:ln>
        </p:spPr>
        <p:txBody>
          <a:bodyPr wrap="square" lIns="0" tIns="0" rIns="0" bIns="0" rtlCol="0"/>
          <a:lstStyle/>
          <a:p>
            <a:endParaRPr/>
          </a:p>
        </p:txBody>
      </p:sp>
      <p:sp>
        <p:nvSpPr>
          <p:cNvPr id="1005" name="bk object 1005"/>
          <p:cNvSpPr/>
          <p:nvPr/>
        </p:nvSpPr>
        <p:spPr>
          <a:xfrm>
            <a:off x="3515866" y="606747"/>
            <a:ext cx="133350" cy="173355"/>
          </a:xfrm>
          <a:custGeom>
            <a:avLst/>
            <a:gdLst/>
            <a:ahLst/>
            <a:cxnLst/>
            <a:rect l="l" t="t" r="r" b="b"/>
            <a:pathLst>
              <a:path w="133350" h="173354">
                <a:moveTo>
                  <a:pt x="83032" y="173202"/>
                </a:moveTo>
                <a:lnTo>
                  <a:pt x="133337" y="144310"/>
                </a:lnTo>
                <a:lnTo>
                  <a:pt x="50126" y="0"/>
                </a:lnTo>
                <a:lnTo>
                  <a:pt x="0" y="29070"/>
                </a:lnTo>
                <a:lnTo>
                  <a:pt x="83032" y="173202"/>
                </a:lnTo>
                <a:close/>
              </a:path>
            </a:pathLst>
          </a:custGeom>
          <a:ln w="3175">
            <a:solidFill>
              <a:srgbClr val="5C6F7C"/>
            </a:solidFill>
          </a:ln>
        </p:spPr>
        <p:txBody>
          <a:bodyPr wrap="square" lIns="0" tIns="0" rIns="0" bIns="0" rtlCol="0"/>
          <a:lstStyle/>
          <a:p>
            <a:endParaRPr/>
          </a:p>
        </p:txBody>
      </p:sp>
      <p:sp>
        <p:nvSpPr>
          <p:cNvPr id="1006" name="bk object 1006"/>
          <p:cNvSpPr/>
          <p:nvPr/>
        </p:nvSpPr>
        <p:spPr>
          <a:xfrm>
            <a:off x="4099073" y="380192"/>
            <a:ext cx="555625" cy="622935"/>
          </a:xfrm>
          <a:custGeom>
            <a:avLst/>
            <a:gdLst/>
            <a:ahLst/>
            <a:cxnLst/>
            <a:rect l="l" t="t" r="r" b="b"/>
            <a:pathLst>
              <a:path w="555625" h="622935">
                <a:moveTo>
                  <a:pt x="308000" y="0"/>
                </a:moveTo>
                <a:lnTo>
                  <a:pt x="0" y="169786"/>
                </a:lnTo>
                <a:lnTo>
                  <a:pt x="24612" y="214299"/>
                </a:lnTo>
                <a:lnTo>
                  <a:pt x="33147" y="229692"/>
                </a:lnTo>
                <a:lnTo>
                  <a:pt x="57429" y="273837"/>
                </a:lnTo>
                <a:lnTo>
                  <a:pt x="66103" y="289623"/>
                </a:lnTo>
                <a:lnTo>
                  <a:pt x="90055" y="332930"/>
                </a:lnTo>
                <a:lnTo>
                  <a:pt x="100088" y="351307"/>
                </a:lnTo>
                <a:lnTo>
                  <a:pt x="126136" y="398487"/>
                </a:lnTo>
                <a:lnTo>
                  <a:pt x="137160" y="418439"/>
                </a:lnTo>
                <a:lnTo>
                  <a:pt x="158330" y="456971"/>
                </a:lnTo>
                <a:lnTo>
                  <a:pt x="168668" y="475678"/>
                </a:lnTo>
                <a:lnTo>
                  <a:pt x="192862" y="519468"/>
                </a:lnTo>
                <a:lnTo>
                  <a:pt x="202793" y="537591"/>
                </a:lnTo>
                <a:lnTo>
                  <a:pt x="217004" y="563549"/>
                </a:lnTo>
                <a:lnTo>
                  <a:pt x="226872" y="581228"/>
                </a:lnTo>
                <a:lnTo>
                  <a:pt x="248488" y="622731"/>
                </a:lnTo>
                <a:lnTo>
                  <a:pt x="555269" y="444804"/>
                </a:lnTo>
                <a:lnTo>
                  <a:pt x="537057" y="410324"/>
                </a:lnTo>
                <a:lnTo>
                  <a:pt x="531723" y="390398"/>
                </a:lnTo>
              </a:path>
            </a:pathLst>
          </a:custGeom>
          <a:ln w="3175">
            <a:solidFill>
              <a:srgbClr val="5C6F7C"/>
            </a:solidFill>
          </a:ln>
        </p:spPr>
        <p:txBody>
          <a:bodyPr wrap="square" lIns="0" tIns="0" rIns="0" bIns="0" rtlCol="0"/>
          <a:lstStyle/>
          <a:p>
            <a:endParaRPr/>
          </a:p>
        </p:txBody>
      </p:sp>
      <p:sp>
        <p:nvSpPr>
          <p:cNvPr id="1007" name="bk object 1007"/>
          <p:cNvSpPr/>
          <p:nvPr/>
        </p:nvSpPr>
        <p:spPr>
          <a:xfrm>
            <a:off x="3581528" y="310736"/>
            <a:ext cx="88900" cy="161290"/>
          </a:xfrm>
          <a:custGeom>
            <a:avLst/>
            <a:gdLst/>
            <a:ahLst/>
            <a:cxnLst/>
            <a:rect l="l" t="t" r="r" b="b"/>
            <a:pathLst>
              <a:path w="88900" h="161290">
                <a:moveTo>
                  <a:pt x="88455" y="160705"/>
                </a:moveTo>
                <a:lnTo>
                  <a:pt x="0" y="0"/>
                </a:lnTo>
              </a:path>
            </a:pathLst>
          </a:custGeom>
          <a:ln w="3175">
            <a:solidFill>
              <a:srgbClr val="5C6F7C"/>
            </a:solidFill>
          </a:ln>
        </p:spPr>
        <p:txBody>
          <a:bodyPr wrap="square" lIns="0" tIns="0" rIns="0" bIns="0" rtlCol="0"/>
          <a:lstStyle/>
          <a:p>
            <a:endParaRPr/>
          </a:p>
        </p:txBody>
      </p:sp>
      <p:sp>
        <p:nvSpPr>
          <p:cNvPr id="1008" name="bk object 1008"/>
          <p:cNvSpPr/>
          <p:nvPr/>
        </p:nvSpPr>
        <p:spPr>
          <a:xfrm>
            <a:off x="3581519" y="299638"/>
            <a:ext cx="20320" cy="11430"/>
          </a:xfrm>
          <a:custGeom>
            <a:avLst/>
            <a:gdLst/>
            <a:ahLst/>
            <a:cxnLst/>
            <a:rect l="l" t="t" r="r" b="b"/>
            <a:pathLst>
              <a:path w="20320" h="11429">
                <a:moveTo>
                  <a:pt x="20065" y="0"/>
                </a:moveTo>
                <a:lnTo>
                  <a:pt x="0" y="11099"/>
                </a:lnTo>
              </a:path>
            </a:pathLst>
          </a:custGeom>
          <a:ln w="3175">
            <a:solidFill>
              <a:srgbClr val="5C6F7C"/>
            </a:solidFill>
          </a:ln>
        </p:spPr>
        <p:txBody>
          <a:bodyPr wrap="square" lIns="0" tIns="0" rIns="0" bIns="0" rtlCol="0"/>
          <a:lstStyle/>
          <a:p>
            <a:endParaRPr/>
          </a:p>
        </p:txBody>
      </p:sp>
      <p:sp>
        <p:nvSpPr>
          <p:cNvPr id="1009" name="bk object 1009"/>
          <p:cNvSpPr/>
          <p:nvPr/>
        </p:nvSpPr>
        <p:spPr>
          <a:xfrm>
            <a:off x="3464600" y="347556"/>
            <a:ext cx="139065" cy="189230"/>
          </a:xfrm>
          <a:custGeom>
            <a:avLst/>
            <a:gdLst/>
            <a:ahLst/>
            <a:cxnLst/>
            <a:rect l="l" t="t" r="r" b="b"/>
            <a:pathLst>
              <a:path w="139064" h="189229">
                <a:moveTo>
                  <a:pt x="0" y="28282"/>
                </a:moveTo>
                <a:lnTo>
                  <a:pt x="87122" y="188734"/>
                </a:lnTo>
                <a:lnTo>
                  <a:pt x="138442" y="160845"/>
                </a:lnTo>
                <a:lnTo>
                  <a:pt x="50914" y="0"/>
                </a:lnTo>
              </a:path>
            </a:pathLst>
          </a:custGeom>
          <a:ln w="3175">
            <a:solidFill>
              <a:srgbClr val="5C6F7C"/>
            </a:solidFill>
          </a:ln>
        </p:spPr>
        <p:txBody>
          <a:bodyPr wrap="square" lIns="0" tIns="0" rIns="0" bIns="0" rtlCol="0"/>
          <a:lstStyle/>
          <a:p>
            <a:endParaRPr/>
          </a:p>
        </p:txBody>
      </p:sp>
      <p:sp>
        <p:nvSpPr>
          <p:cNvPr id="1010" name="bk object 1010"/>
          <p:cNvSpPr/>
          <p:nvPr/>
        </p:nvSpPr>
        <p:spPr>
          <a:xfrm>
            <a:off x="3327652" y="0"/>
            <a:ext cx="725170" cy="443865"/>
          </a:xfrm>
          <a:custGeom>
            <a:avLst/>
            <a:gdLst/>
            <a:ahLst/>
            <a:cxnLst/>
            <a:rect l="l" t="t" r="r" b="b"/>
            <a:pathLst>
              <a:path w="725170" h="443865">
                <a:moveTo>
                  <a:pt x="50596" y="423862"/>
                </a:moveTo>
                <a:lnTo>
                  <a:pt x="42913" y="428142"/>
                </a:lnTo>
                <a:lnTo>
                  <a:pt x="15062" y="443356"/>
                </a:lnTo>
                <a:lnTo>
                  <a:pt x="0" y="418528"/>
                </a:lnTo>
                <a:lnTo>
                  <a:pt x="27812" y="402894"/>
                </a:lnTo>
                <a:lnTo>
                  <a:pt x="205066" y="303428"/>
                </a:lnTo>
                <a:lnTo>
                  <a:pt x="282422" y="259829"/>
                </a:lnTo>
                <a:lnTo>
                  <a:pt x="725119" y="0"/>
                </a:lnTo>
              </a:path>
            </a:pathLst>
          </a:custGeom>
          <a:ln w="3175">
            <a:solidFill>
              <a:srgbClr val="5C6F7C"/>
            </a:solidFill>
          </a:ln>
        </p:spPr>
        <p:txBody>
          <a:bodyPr wrap="square" lIns="0" tIns="0" rIns="0" bIns="0" rtlCol="0"/>
          <a:lstStyle/>
          <a:p>
            <a:endParaRPr/>
          </a:p>
        </p:txBody>
      </p:sp>
      <p:sp>
        <p:nvSpPr>
          <p:cNvPr id="1011" name="bk object 1011"/>
          <p:cNvSpPr/>
          <p:nvPr/>
        </p:nvSpPr>
        <p:spPr>
          <a:xfrm>
            <a:off x="3684680" y="497630"/>
            <a:ext cx="118110" cy="208279"/>
          </a:xfrm>
          <a:custGeom>
            <a:avLst/>
            <a:gdLst/>
            <a:ahLst/>
            <a:cxnLst/>
            <a:rect l="l" t="t" r="r" b="b"/>
            <a:pathLst>
              <a:path w="118110" h="208279">
                <a:moveTo>
                  <a:pt x="0" y="0"/>
                </a:moveTo>
                <a:lnTo>
                  <a:pt x="117652" y="208241"/>
                </a:lnTo>
              </a:path>
            </a:pathLst>
          </a:custGeom>
          <a:ln w="3175">
            <a:solidFill>
              <a:srgbClr val="5C6F7C"/>
            </a:solidFill>
          </a:ln>
        </p:spPr>
        <p:txBody>
          <a:bodyPr wrap="square" lIns="0" tIns="0" rIns="0" bIns="0" rtlCol="0"/>
          <a:lstStyle/>
          <a:p>
            <a:endParaRPr/>
          </a:p>
        </p:txBody>
      </p:sp>
      <p:sp>
        <p:nvSpPr>
          <p:cNvPr id="1012" name="bk object 1012"/>
          <p:cNvSpPr/>
          <p:nvPr/>
        </p:nvSpPr>
        <p:spPr>
          <a:xfrm>
            <a:off x="3634736" y="517973"/>
            <a:ext cx="118745" cy="215265"/>
          </a:xfrm>
          <a:custGeom>
            <a:avLst/>
            <a:gdLst/>
            <a:ahLst/>
            <a:cxnLst/>
            <a:rect l="l" t="t" r="r" b="b"/>
            <a:pathLst>
              <a:path w="118745" h="215265">
                <a:moveTo>
                  <a:pt x="118262" y="214693"/>
                </a:moveTo>
                <a:lnTo>
                  <a:pt x="0" y="7835"/>
                </a:lnTo>
                <a:lnTo>
                  <a:pt x="11963" y="0"/>
                </a:lnTo>
              </a:path>
            </a:pathLst>
          </a:custGeom>
          <a:ln w="3175">
            <a:solidFill>
              <a:srgbClr val="5C6F7C"/>
            </a:solidFill>
          </a:ln>
        </p:spPr>
        <p:txBody>
          <a:bodyPr wrap="square" lIns="0" tIns="0" rIns="0" bIns="0" rtlCol="0"/>
          <a:lstStyle/>
          <a:p>
            <a:endParaRPr/>
          </a:p>
        </p:txBody>
      </p:sp>
      <p:sp>
        <p:nvSpPr>
          <p:cNvPr id="1013" name="bk object 1013"/>
          <p:cNvSpPr/>
          <p:nvPr/>
        </p:nvSpPr>
        <p:spPr>
          <a:xfrm>
            <a:off x="3530241" y="310738"/>
            <a:ext cx="51435" cy="29209"/>
          </a:xfrm>
          <a:custGeom>
            <a:avLst/>
            <a:gdLst/>
            <a:ahLst/>
            <a:cxnLst/>
            <a:rect l="l" t="t" r="r" b="b"/>
            <a:pathLst>
              <a:path w="51435" h="29210">
                <a:moveTo>
                  <a:pt x="51282" y="0"/>
                </a:moveTo>
                <a:lnTo>
                  <a:pt x="0" y="28587"/>
                </a:lnTo>
              </a:path>
            </a:pathLst>
          </a:custGeom>
          <a:ln w="3175">
            <a:solidFill>
              <a:srgbClr val="5C6F7C"/>
            </a:solidFill>
          </a:ln>
        </p:spPr>
        <p:txBody>
          <a:bodyPr wrap="square" lIns="0" tIns="0" rIns="0" bIns="0" rtlCol="0"/>
          <a:lstStyle/>
          <a:p>
            <a:endParaRPr/>
          </a:p>
        </p:txBody>
      </p:sp>
      <p:sp>
        <p:nvSpPr>
          <p:cNvPr id="1014" name="bk object 1014"/>
          <p:cNvSpPr/>
          <p:nvPr/>
        </p:nvSpPr>
        <p:spPr>
          <a:xfrm>
            <a:off x="3569744" y="538433"/>
            <a:ext cx="146685" cy="201295"/>
          </a:xfrm>
          <a:custGeom>
            <a:avLst/>
            <a:gdLst/>
            <a:ahLst/>
            <a:cxnLst/>
            <a:rect l="l" t="t" r="r" b="b"/>
            <a:pathLst>
              <a:path w="146685" h="201295">
                <a:moveTo>
                  <a:pt x="49123" y="0"/>
                </a:moveTo>
                <a:lnTo>
                  <a:pt x="0" y="27559"/>
                </a:lnTo>
                <a:lnTo>
                  <a:pt x="97320" y="201244"/>
                </a:lnTo>
                <a:lnTo>
                  <a:pt x="146532" y="173786"/>
                </a:lnTo>
                <a:lnTo>
                  <a:pt x="49123" y="0"/>
                </a:lnTo>
                <a:close/>
              </a:path>
            </a:pathLst>
          </a:custGeom>
          <a:ln w="3175">
            <a:solidFill>
              <a:srgbClr val="5C6F7C"/>
            </a:solidFill>
          </a:ln>
        </p:spPr>
        <p:txBody>
          <a:bodyPr wrap="square" lIns="0" tIns="0" rIns="0" bIns="0" rtlCol="0"/>
          <a:lstStyle/>
          <a:p>
            <a:endParaRPr/>
          </a:p>
        </p:txBody>
      </p:sp>
      <p:sp>
        <p:nvSpPr>
          <p:cNvPr id="1015" name="bk object 1015"/>
          <p:cNvSpPr/>
          <p:nvPr/>
        </p:nvSpPr>
        <p:spPr>
          <a:xfrm>
            <a:off x="3447836" y="375838"/>
            <a:ext cx="17145" cy="9525"/>
          </a:xfrm>
          <a:custGeom>
            <a:avLst/>
            <a:gdLst/>
            <a:ahLst/>
            <a:cxnLst/>
            <a:rect l="l" t="t" r="r" b="b"/>
            <a:pathLst>
              <a:path w="17145" h="9525">
                <a:moveTo>
                  <a:pt x="16763" y="0"/>
                </a:moveTo>
                <a:lnTo>
                  <a:pt x="0" y="9385"/>
                </a:lnTo>
              </a:path>
            </a:pathLst>
          </a:custGeom>
          <a:ln w="3175">
            <a:solidFill>
              <a:srgbClr val="5C6F7C"/>
            </a:solidFill>
          </a:ln>
        </p:spPr>
        <p:txBody>
          <a:bodyPr wrap="square" lIns="0" tIns="0" rIns="0" bIns="0" rtlCol="0"/>
          <a:lstStyle/>
          <a:p>
            <a:endParaRPr/>
          </a:p>
        </p:txBody>
      </p:sp>
      <p:sp>
        <p:nvSpPr>
          <p:cNvPr id="1016" name="bk object 1016"/>
          <p:cNvSpPr/>
          <p:nvPr/>
        </p:nvSpPr>
        <p:spPr>
          <a:xfrm>
            <a:off x="3907721" y="184743"/>
            <a:ext cx="229806" cy="229374"/>
          </a:xfrm>
          <a:prstGeom prst="rect">
            <a:avLst/>
          </a:prstGeom>
          <a:blipFill>
            <a:blip r:embed="rId84" cstate="print"/>
            <a:stretch>
              <a:fillRect/>
            </a:stretch>
          </a:blipFill>
        </p:spPr>
        <p:txBody>
          <a:bodyPr wrap="square" lIns="0" tIns="0" rIns="0" bIns="0" rtlCol="0"/>
          <a:lstStyle/>
          <a:p>
            <a:endParaRPr/>
          </a:p>
        </p:txBody>
      </p:sp>
      <p:sp>
        <p:nvSpPr>
          <p:cNvPr id="1017" name="bk object 1017"/>
          <p:cNvSpPr/>
          <p:nvPr/>
        </p:nvSpPr>
        <p:spPr>
          <a:xfrm>
            <a:off x="4218854" y="176111"/>
            <a:ext cx="168910" cy="182245"/>
          </a:xfrm>
          <a:custGeom>
            <a:avLst/>
            <a:gdLst/>
            <a:ahLst/>
            <a:cxnLst/>
            <a:rect l="l" t="t" r="r" b="b"/>
            <a:pathLst>
              <a:path w="168910" h="182245">
                <a:moveTo>
                  <a:pt x="168313" y="182079"/>
                </a:moveTo>
                <a:lnTo>
                  <a:pt x="146151" y="144170"/>
                </a:lnTo>
                <a:lnTo>
                  <a:pt x="154749" y="138023"/>
                </a:lnTo>
                <a:lnTo>
                  <a:pt x="70967" y="0"/>
                </a:lnTo>
                <a:lnTo>
                  <a:pt x="36487" y="18783"/>
                </a:lnTo>
                <a:lnTo>
                  <a:pt x="0" y="39052"/>
                </a:lnTo>
              </a:path>
            </a:pathLst>
          </a:custGeom>
          <a:ln w="3175">
            <a:solidFill>
              <a:srgbClr val="5C6F7C"/>
            </a:solidFill>
          </a:ln>
        </p:spPr>
        <p:txBody>
          <a:bodyPr wrap="square" lIns="0" tIns="0" rIns="0" bIns="0" rtlCol="0"/>
          <a:lstStyle/>
          <a:p>
            <a:endParaRPr/>
          </a:p>
        </p:txBody>
      </p:sp>
      <p:sp>
        <p:nvSpPr>
          <p:cNvPr id="1018" name="bk object 1018"/>
          <p:cNvSpPr/>
          <p:nvPr/>
        </p:nvSpPr>
        <p:spPr>
          <a:xfrm>
            <a:off x="3639906" y="268248"/>
            <a:ext cx="18415" cy="10795"/>
          </a:xfrm>
          <a:custGeom>
            <a:avLst/>
            <a:gdLst/>
            <a:ahLst/>
            <a:cxnLst/>
            <a:rect l="l" t="t" r="r" b="b"/>
            <a:pathLst>
              <a:path w="18414" h="10795">
                <a:moveTo>
                  <a:pt x="18326" y="0"/>
                </a:moveTo>
                <a:lnTo>
                  <a:pt x="0" y="10172"/>
                </a:lnTo>
              </a:path>
            </a:pathLst>
          </a:custGeom>
          <a:ln w="3175">
            <a:solidFill>
              <a:srgbClr val="5C6F7C"/>
            </a:solidFill>
          </a:ln>
        </p:spPr>
        <p:txBody>
          <a:bodyPr wrap="square" lIns="0" tIns="0" rIns="0" bIns="0" rtlCol="0"/>
          <a:lstStyle/>
          <a:p>
            <a:endParaRPr/>
          </a:p>
        </p:txBody>
      </p:sp>
      <p:sp>
        <p:nvSpPr>
          <p:cNvPr id="1019" name="bk object 1019"/>
          <p:cNvSpPr/>
          <p:nvPr/>
        </p:nvSpPr>
        <p:spPr>
          <a:xfrm>
            <a:off x="3378249" y="414679"/>
            <a:ext cx="17145" cy="9525"/>
          </a:xfrm>
          <a:custGeom>
            <a:avLst/>
            <a:gdLst/>
            <a:ahLst/>
            <a:cxnLst/>
            <a:rect l="l" t="t" r="r" b="b"/>
            <a:pathLst>
              <a:path w="17145" h="9525">
                <a:moveTo>
                  <a:pt x="0" y="9182"/>
                </a:moveTo>
                <a:lnTo>
                  <a:pt x="16560" y="0"/>
                </a:lnTo>
              </a:path>
            </a:pathLst>
          </a:custGeom>
          <a:ln w="3175">
            <a:solidFill>
              <a:srgbClr val="5C6F7C"/>
            </a:solidFill>
          </a:ln>
        </p:spPr>
        <p:txBody>
          <a:bodyPr wrap="square" lIns="0" tIns="0" rIns="0" bIns="0" rtlCol="0"/>
          <a:lstStyle/>
          <a:p>
            <a:endParaRPr/>
          </a:p>
        </p:txBody>
      </p:sp>
      <p:sp>
        <p:nvSpPr>
          <p:cNvPr id="1020" name="bk object 1020"/>
          <p:cNvSpPr/>
          <p:nvPr/>
        </p:nvSpPr>
        <p:spPr>
          <a:xfrm>
            <a:off x="3762416" y="449656"/>
            <a:ext cx="114935" cy="215265"/>
          </a:xfrm>
          <a:custGeom>
            <a:avLst/>
            <a:gdLst/>
            <a:ahLst/>
            <a:cxnLst/>
            <a:rect l="l" t="t" r="r" b="b"/>
            <a:pathLst>
              <a:path w="114935" h="215265">
                <a:moveTo>
                  <a:pt x="114642" y="214922"/>
                </a:moveTo>
                <a:lnTo>
                  <a:pt x="0" y="7848"/>
                </a:lnTo>
                <a:lnTo>
                  <a:pt x="9778" y="0"/>
                </a:lnTo>
              </a:path>
            </a:pathLst>
          </a:custGeom>
          <a:ln w="3175">
            <a:solidFill>
              <a:srgbClr val="5C6F7C"/>
            </a:solidFill>
          </a:ln>
        </p:spPr>
        <p:txBody>
          <a:bodyPr wrap="square" lIns="0" tIns="0" rIns="0" bIns="0" rtlCol="0"/>
          <a:lstStyle/>
          <a:p>
            <a:endParaRPr/>
          </a:p>
        </p:txBody>
      </p:sp>
      <p:sp>
        <p:nvSpPr>
          <p:cNvPr id="1021" name="bk object 1021"/>
          <p:cNvSpPr/>
          <p:nvPr/>
        </p:nvSpPr>
        <p:spPr>
          <a:xfrm>
            <a:off x="3711633" y="238167"/>
            <a:ext cx="92075" cy="174625"/>
          </a:xfrm>
          <a:custGeom>
            <a:avLst/>
            <a:gdLst/>
            <a:ahLst/>
            <a:cxnLst/>
            <a:rect l="l" t="t" r="r" b="b"/>
            <a:pathLst>
              <a:path w="92075" h="174625">
                <a:moveTo>
                  <a:pt x="68935" y="174345"/>
                </a:moveTo>
                <a:lnTo>
                  <a:pt x="92074" y="160769"/>
                </a:lnTo>
                <a:lnTo>
                  <a:pt x="0" y="0"/>
                </a:lnTo>
              </a:path>
            </a:pathLst>
          </a:custGeom>
          <a:ln w="3175">
            <a:solidFill>
              <a:srgbClr val="5C6F7C"/>
            </a:solidFill>
          </a:ln>
        </p:spPr>
        <p:txBody>
          <a:bodyPr wrap="square" lIns="0" tIns="0" rIns="0" bIns="0" rtlCol="0"/>
          <a:lstStyle/>
          <a:p>
            <a:endParaRPr/>
          </a:p>
        </p:txBody>
      </p:sp>
      <p:sp>
        <p:nvSpPr>
          <p:cNvPr id="1022" name="bk object 1022"/>
          <p:cNvSpPr/>
          <p:nvPr/>
        </p:nvSpPr>
        <p:spPr>
          <a:xfrm>
            <a:off x="3394806" y="385231"/>
            <a:ext cx="53340" cy="29845"/>
          </a:xfrm>
          <a:custGeom>
            <a:avLst/>
            <a:gdLst/>
            <a:ahLst/>
            <a:cxnLst/>
            <a:rect l="l" t="t" r="r" b="b"/>
            <a:pathLst>
              <a:path w="53339" h="29845">
                <a:moveTo>
                  <a:pt x="0" y="29451"/>
                </a:moveTo>
                <a:lnTo>
                  <a:pt x="53035" y="0"/>
                </a:lnTo>
              </a:path>
            </a:pathLst>
          </a:custGeom>
          <a:ln w="3175">
            <a:solidFill>
              <a:srgbClr val="5C6F7C"/>
            </a:solidFill>
          </a:ln>
        </p:spPr>
        <p:txBody>
          <a:bodyPr wrap="square" lIns="0" tIns="0" rIns="0" bIns="0" rtlCol="0"/>
          <a:lstStyle/>
          <a:p>
            <a:endParaRPr/>
          </a:p>
        </p:txBody>
      </p:sp>
      <p:sp>
        <p:nvSpPr>
          <p:cNvPr id="1023" name="bk object 1023"/>
          <p:cNvSpPr/>
          <p:nvPr/>
        </p:nvSpPr>
        <p:spPr>
          <a:xfrm>
            <a:off x="3601585" y="278417"/>
            <a:ext cx="123189" cy="182245"/>
          </a:xfrm>
          <a:custGeom>
            <a:avLst/>
            <a:gdLst/>
            <a:ahLst/>
            <a:cxnLst/>
            <a:rect l="l" t="t" r="r" b="b"/>
            <a:pathLst>
              <a:path w="123189" h="182245">
                <a:moveTo>
                  <a:pt x="0" y="21221"/>
                </a:moveTo>
                <a:lnTo>
                  <a:pt x="84366" y="181800"/>
                </a:lnTo>
                <a:lnTo>
                  <a:pt x="123075" y="161417"/>
                </a:lnTo>
                <a:lnTo>
                  <a:pt x="38328" y="0"/>
                </a:lnTo>
              </a:path>
            </a:pathLst>
          </a:custGeom>
          <a:ln w="3175">
            <a:solidFill>
              <a:srgbClr val="5C6F7C"/>
            </a:solidFill>
          </a:ln>
        </p:spPr>
        <p:txBody>
          <a:bodyPr wrap="square" lIns="0" tIns="0" rIns="0" bIns="0" rtlCol="0"/>
          <a:lstStyle/>
          <a:p>
            <a:endParaRPr/>
          </a:p>
        </p:txBody>
      </p:sp>
      <p:sp>
        <p:nvSpPr>
          <p:cNvPr id="1024" name="bk object 1024"/>
          <p:cNvSpPr/>
          <p:nvPr/>
        </p:nvSpPr>
        <p:spPr>
          <a:xfrm>
            <a:off x="4197577" y="215166"/>
            <a:ext cx="189865" cy="185420"/>
          </a:xfrm>
          <a:custGeom>
            <a:avLst/>
            <a:gdLst/>
            <a:ahLst/>
            <a:cxnLst/>
            <a:rect l="l" t="t" r="r" b="b"/>
            <a:pathLst>
              <a:path w="189864" h="185420">
                <a:moveTo>
                  <a:pt x="21272" y="0"/>
                </a:moveTo>
                <a:lnTo>
                  <a:pt x="0" y="13538"/>
                </a:lnTo>
                <a:lnTo>
                  <a:pt x="100088" y="185166"/>
                </a:lnTo>
                <a:lnTo>
                  <a:pt x="123672" y="171843"/>
                </a:lnTo>
                <a:lnTo>
                  <a:pt x="126974" y="177927"/>
                </a:lnTo>
                <a:lnTo>
                  <a:pt x="189585" y="143027"/>
                </a:lnTo>
              </a:path>
            </a:pathLst>
          </a:custGeom>
          <a:ln w="3175">
            <a:solidFill>
              <a:srgbClr val="5C6F7C"/>
            </a:solidFill>
          </a:ln>
        </p:spPr>
        <p:txBody>
          <a:bodyPr wrap="square" lIns="0" tIns="0" rIns="0" bIns="0" rtlCol="0"/>
          <a:lstStyle/>
          <a:p>
            <a:endParaRPr/>
          </a:p>
        </p:txBody>
      </p:sp>
      <p:sp>
        <p:nvSpPr>
          <p:cNvPr id="1025" name="bk object 1025"/>
          <p:cNvSpPr/>
          <p:nvPr/>
        </p:nvSpPr>
        <p:spPr>
          <a:xfrm>
            <a:off x="3755316" y="249040"/>
            <a:ext cx="196215" cy="294640"/>
          </a:xfrm>
          <a:custGeom>
            <a:avLst/>
            <a:gdLst/>
            <a:ahLst/>
            <a:cxnLst/>
            <a:rect l="l" t="t" r="r" b="b"/>
            <a:pathLst>
              <a:path w="196214" h="294640">
                <a:moveTo>
                  <a:pt x="196138" y="273684"/>
                </a:moveTo>
                <a:lnTo>
                  <a:pt x="133540" y="166611"/>
                </a:lnTo>
                <a:lnTo>
                  <a:pt x="36918" y="0"/>
                </a:lnTo>
                <a:lnTo>
                  <a:pt x="0" y="21589"/>
                </a:lnTo>
                <a:lnTo>
                  <a:pt x="98564" y="192430"/>
                </a:lnTo>
                <a:lnTo>
                  <a:pt x="156235" y="294462"/>
                </a:lnTo>
                <a:lnTo>
                  <a:pt x="196138" y="273684"/>
                </a:lnTo>
                <a:close/>
              </a:path>
            </a:pathLst>
          </a:custGeom>
          <a:ln w="3175">
            <a:solidFill>
              <a:srgbClr val="5C6F7C"/>
            </a:solidFill>
          </a:ln>
        </p:spPr>
        <p:txBody>
          <a:bodyPr wrap="square" lIns="0" tIns="0" rIns="0" bIns="0" rtlCol="0"/>
          <a:lstStyle/>
          <a:p>
            <a:endParaRPr/>
          </a:p>
        </p:txBody>
      </p:sp>
      <p:sp>
        <p:nvSpPr>
          <p:cNvPr id="1026" name="bk object 1026"/>
          <p:cNvSpPr/>
          <p:nvPr/>
        </p:nvSpPr>
        <p:spPr>
          <a:xfrm>
            <a:off x="3601585" y="278417"/>
            <a:ext cx="38735" cy="21590"/>
          </a:xfrm>
          <a:custGeom>
            <a:avLst/>
            <a:gdLst/>
            <a:ahLst/>
            <a:cxnLst/>
            <a:rect l="l" t="t" r="r" b="b"/>
            <a:pathLst>
              <a:path w="38735" h="21589">
                <a:moveTo>
                  <a:pt x="0" y="21221"/>
                </a:moveTo>
                <a:lnTo>
                  <a:pt x="38328" y="0"/>
                </a:lnTo>
              </a:path>
            </a:pathLst>
          </a:custGeom>
          <a:ln w="3175">
            <a:solidFill>
              <a:srgbClr val="5C6F7C"/>
            </a:solidFill>
          </a:ln>
        </p:spPr>
        <p:txBody>
          <a:bodyPr wrap="square" lIns="0" tIns="0" rIns="0" bIns="0" rtlCol="0"/>
          <a:lstStyle/>
          <a:p>
            <a:endParaRPr/>
          </a:p>
        </p:txBody>
      </p:sp>
      <p:sp>
        <p:nvSpPr>
          <p:cNvPr id="1027" name="bk object 1027"/>
          <p:cNvSpPr/>
          <p:nvPr/>
        </p:nvSpPr>
        <p:spPr>
          <a:xfrm>
            <a:off x="3793759" y="379680"/>
            <a:ext cx="916940" cy="652780"/>
          </a:xfrm>
          <a:custGeom>
            <a:avLst/>
            <a:gdLst/>
            <a:ahLst/>
            <a:cxnLst/>
            <a:rect l="l" t="t" r="r" b="b"/>
            <a:pathLst>
              <a:path w="916939" h="652780">
                <a:moveTo>
                  <a:pt x="0" y="55689"/>
                </a:moveTo>
                <a:lnTo>
                  <a:pt x="22758" y="42062"/>
                </a:lnTo>
                <a:lnTo>
                  <a:pt x="111391" y="197078"/>
                </a:lnTo>
                <a:lnTo>
                  <a:pt x="268287" y="107099"/>
                </a:lnTo>
                <a:lnTo>
                  <a:pt x="401370" y="30403"/>
                </a:lnTo>
                <a:lnTo>
                  <a:pt x="458533" y="0"/>
                </a:lnTo>
                <a:lnTo>
                  <a:pt x="485216" y="46012"/>
                </a:lnTo>
                <a:lnTo>
                  <a:pt x="266217" y="165569"/>
                </a:lnTo>
                <a:lnTo>
                  <a:pt x="422884" y="432015"/>
                </a:lnTo>
                <a:lnTo>
                  <a:pt x="510019" y="593483"/>
                </a:lnTo>
                <a:lnTo>
                  <a:pt x="543331" y="652246"/>
                </a:lnTo>
                <a:lnTo>
                  <a:pt x="916940" y="427824"/>
                </a:lnTo>
                <a:lnTo>
                  <a:pt x="881024" y="361124"/>
                </a:lnTo>
              </a:path>
            </a:pathLst>
          </a:custGeom>
          <a:ln w="3175">
            <a:solidFill>
              <a:srgbClr val="5C6F7C"/>
            </a:solidFill>
          </a:ln>
        </p:spPr>
        <p:txBody>
          <a:bodyPr wrap="square" lIns="0" tIns="0" rIns="0" bIns="0" rtlCol="0"/>
          <a:lstStyle/>
          <a:p>
            <a:endParaRPr/>
          </a:p>
        </p:txBody>
      </p:sp>
      <p:sp>
        <p:nvSpPr>
          <p:cNvPr id="1028" name="bk object 1028"/>
          <p:cNvSpPr/>
          <p:nvPr/>
        </p:nvSpPr>
        <p:spPr>
          <a:xfrm>
            <a:off x="3812882" y="83296"/>
            <a:ext cx="426084" cy="427990"/>
          </a:xfrm>
          <a:custGeom>
            <a:avLst/>
            <a:gdLst/>
            <a:ahLst/>
            <a:cxnLst/>
            <a:rect l="l" t="t" r="r" b="b"/>
            <a:pathLst>
              <a:path w="426085" h="427990">
                <a:moveTo>
                  <a:pt x="358000" y="154317"/>
                </a:moveTo>
                <a:lnTo>
                  <a:pt x="332447" y="171081"/>
                </a:lnTo>
                <a:lnTo>
                  <a:pt x="385533" y="265341"/>
                </a:lnTo>
                <a:lnTo>
                  <a:pt x="163728" y="390321"/>
                </a:lnTo>
                <a:lnTo>
                  <a:pt x="37617" y="166687"/>
                </a:lnTo>
                <a:lnTo>
                  <a:pt x="259321" y="41706"/>
                </a:lnTo>
                <a:lnTo>
                  <a:pt x="316420" y="142824"/>
                </a:lnTo>
                <a:lnTo>
                  <a:pt x="342214" y="126326"/>
                </a:lnTo>
                <a:lnTo>
                  <a:pt x="270332" y="0"/>
                </a:lnTo>
                <a:lnTo>
                  <a:pt x="0" y="153517"/>
                </a:lnTo>
                <a:lnTo>
                  <a:pt x="155587" y="427774"/>
                </a:lnTo>
                <a:lnTo>
                  <a:pt x="426059" y="274129"/>
                </a:lnTo>
                <a:lnTo>
                  <a:pt x="358000" y="154317"/>
                </a:lnTo>
                <a:close/>
              </a:path>
            </a:pathLst>
          </a:custGeom>
          <a:ln w="3175">
            <a:solidFill>
              <a:srgbClr val="5C6F7C"/>
            </a:solidFill>
          </a:ln>
        </p:spPr>
        <p:txBody>
          <a:bodyPr wrap="square" lIns="0" tIns="0" rIns="0" bIns="0" rtlCol="0"/>
          <a:lstStyle/>
          <a:p>
            <a:endParaRPr/>
          </a:p>
        </p:txBody>
      </p:sp>
      <p:sp>
        <p:nvSpPr>
          <p:cNvPr id="1029" name="bk object 1029"/>
          <p:cNvSpPr/>
          <p:nvPr/>
        </p:nvSpPr>
        <p:spPr>
          <a:xfrm>
            <a:off x="3711637" y="228356"/>
            <a:ext cx="17780" cy="10160"/>
          </a:xfrm>
          <a:custGeom>
            <a:avLst/>
            <a:gdLst/>
            <a:ahLst/>
            <a:cxnLst/>
            <a:rect l="l" t="t" r="r" b="b"/>
            <a:pathLst>
              <a:path w="17779" h="10160">
                <a:moveTo>
                  <a:pt x="17195" y="0"/>
                </a:moveTo>
                <a:lnTo>
                  <a:pt x="0" y="9817"/>
                </a:lnTo>
              </a:path>
            </a:pathLst>
          </a:custGeom>
          <a:ln w="3175">
            <a:solidFill>
              <a:srgbClr val="5C6F7C"/>
            </a:solidFill>
          </a:ln>
        </p:spPr>
        <p:txBody>
          <a:bodyPr wrap="square" lIns="0" tIns="0" rIns="0" bIns="0" rtlCol="0"/>
          <a:lstStyle/>
          <a:p>
            <a:endParaRPr/>
          </a:p>
        </p:txBody>
      </p:sp>
      <p:sp>
        <p:nvSpPr>
          <p:cNvPr id="1030" name="bk object 1030"/>
          <p:cNvSpPr/>
          <p:nvPr/>
        </p:nvSpPr>
        <p:spPr>
          <a:xfrm>
            <a:off x="3728832" y="48295"/>
            <a:ext cx="466725" cy="200025"/>
          </a:xfrm>
          <a:custGeom>
            <a:avLst/>
            <a:gdLst/>
            <a:ahLst/>
            <a:cxnLst/>
            <a:rect l="l" t="t" r="r" b="b"/>
            <a:pathLst>
              <a:path w="466725" h="200025">
                <a:moveTo>
                  <a:pt x="0" y="180060"/>
                </a:moveTo>
                <a:lnTo>
                  <a:pt x="11290" y="199529"/>
                </a:lnTo>
                <a:lnTo>
                  <a:pt x="369747" y="0"/>
                </a:lnTo>
                <a:lnTo>
                  <a:pt x="450303" y="143446"/>
                </a:lnTo>
                <a:lnTo>
                  <a:pt x="466534" y="132130"/>
                </a:lnTo>
              </a:path>
            </a:pathLst>
          </a:custGeom>
          <a:ln w="3175">
            <a:solidFill>
              <a:srgbClr val="5C6F7C"/>
            </a:solidFill>
          </a:ln>
        </p:spPr>
        <p:txBody>
          <a:bodyPr wrap="square" lIns="0" tIns="0" rIns="0" bIns="0" rtlCol="0"/>
          <a:lstStyle/>
          <a:p>
            <a:endParaRPr/>
          </a:p>
        </p:txBody>
      </p:sp>
      <p:sp>
        <p:nvSpPr>
          <p:cNvPr id="1031" name="bk object 1031"/>
          <p:cNvSpPr/>
          <p:nvPr/>
        </p:nvSpPr>
        <p:spPr>
          <a:xfrm>
            <a:off x="5500756" y="967510"/>
            <a:ext cx="32384" cy="63500"/>
          </a:xfrm>
          <a:custGeom>
            <a:avLst/>
            <a:gdLst/>
            <a:ahLst/>
            <a:cxnLst/>
            <a:rect l="l" t="t" r="r" b="b"/>
            <a:pathLst>
              <a:path w="32385" h="63500">
                <a:moveTo>
                  <a:pt x="32245" y="63258"/>
                </a:moveTo>
                <a:lnTo>
                  <a:pt x="0" y="0"/>
                </a:lnTo>
              </a:path>
            </a:pathLst>
          </a:custGeom>
          <a:ln w="3175">
            <a:solidFill>
              <a:srgbClr val="5C6F7C"/>
            </a:solidFill>
          </a:ln>
        </p:spPr>
        <p:txBody>
          <a:bodyPr wrap="square" lIns="0" tIns="0" rIns="0" bIns="0" rtlCol="0"/>
          <a:lstStyle/>
          <a:p>
            <a:endParaRPr/>
          </a:p>
        </p:txBody>
      </p:sp>
      <p:sp>
        <p:nvSpPr>
          <p:cNvPr id="1032" name="bk object 1032"/>
          <p:cNvSpPr/>
          <p:nvPr/>
        </p:nvSpPr>
        <p:spPr>
          <a:xfrm>
            <a:off x="4674780" y="492092"/>
            <a:ext cx="554990" cy="418465"/>
          </a:xfrm>
          <a:custGeom>
            <a:avLst/>
            <a:gdLst/>
            <a:ahLst/>
            <a:cxnLst/>
            <a:rect l="l" t="t" r="r" b="b"/>
            <a:pathLst>
              <a:path w="554989" h="418465">
                <a:moveTo>
                  <a:pt x="554443" y="0"/>
                </a:moveTo>
                <a:lnTo>
                  <a:pt x="509282" y="23050"/>
                </a:lnTo>
                <a:lnTo>
                  <a:pt x="499579" y="37579"/>
                </a:lnTo>
                <a:lnTo>
                  <a:pt x="493471" y="47459"/>
                </a:lnTo>
                <a:lnTo>
                  <a:pt x="484885" y="72961"/>
                </a:lnTo>
                <a:lnTo>
                  <a:pt x="456742" y="152768"/>
                </a:lnTo>
                <a:lnTo>
                  <a:pt x="436968" y="195618"/>
                </a:lnTo>
                <a:lnTo>
                  <a:pt x="411162" y="247980"/>
                </a:lnTo>
                <a:lnTo>
                  <a:pt x="378586" y="303250"/>
                </a:lnTo>
                <a:lnTo>
                  <a:pt x="346773" y="346735"/>
                </a:lnTo>
                <a:lnTo>
                  <a:pt x="306019" y="383895"/>
                </a:lnTo>
                <a:lnTo>
                  <a:pt x="284606" y="404253"/>
                </a:lnTo>
                <a:lnTo>
                  <a:pt x="267309" y="417982"/>
                </a:lnTo>
                <a:lnTo>
                  <a:pt x="253263" y="403771"/>
                </a:lnTo>
                <a:lnTo>
                  <a:pt x="235153" y="383032"/>
                </a:lnTo>
                <a:lnTo>
                  <a:pt x="228079" y="370649"/>
                </a:lnTo>
                <a:lnTo>
                  <a:pt x="210045" y="352374"/>
                </a:lnTo>
                <a:lnTo>
                  <a:pt x="181267" y="311861"/>
                </a:lnTo>
                <a:lnTo>
                  <a:pt x="149174" y="276961"/>
                </a:lnTo>
                <a:lnTo>
                  <a:pt x="119037" y="235165"/>
                </a:lnTo>
                <a:lnTo>
                  <a:pt x="101612" y="212610"/>
                </a:lnTo>
                <a:lnTo>
                  <a:pt x="79946" y="184111"/>
                </a:lnTo>
                <a:lnTo>
                  <a:pt x="64223" y="170891"/>
                </a:lnTo>
                <a:lnTo>
                  <a:pt x="40474" y="197256"/>
                </a:lnTo>
                <a:lnTo>
                  <a:pt x="20599" y="228282"/>
                </a:lnTo>
                <a:lnTo>
                  <a:pt x="0" y="248704"/>
                </a:lnTo>
              </a:path>
            </a:pathLst>
          </a:custGeom>
          <a:ln w="3175">
            <a:solidFill>
              <a:srgbClr val="5C6F7C"/>
            </a:solidFill>
          </a:ln>
        </p:spPr>
        <p:txBody>
          <a:bodyPr wrap="square" lIns="0" tIns="0" rIns="0" bIns="0" rtlCol="0"/>
          <a:lstStyle/>
          <a:p>
            <a:endParaRPr/>
          </a:p>
        </p:txBody>
      </p:sp>
      <p:sp>
        <p:nvSpPr>
          <p:cNvPr id="1033" name="bk object 1033"/>
          <p:cNvSpPr/>
          <p:nvPr/>
        </p:nvSpPr>
        <p:spPr>
          <a:xfrm>
            <a:off x="5027638" y="752990"/>
            <a:ext cx="14604" cy="23495"/>
          </a:xfrm>
          <a:custGeom>
            <a:avLst/>
            <a:gdLst/>
            <a:ahLst/>
            <a:cxnLst/>
            <a:rect l="l" t="t" r="r" b="b"/>
            <a:pathLst>
              <a:path w="14604" h="23495">
                <a:moveTo>
                  <a:pt x="0" y="23456"/>
                </a:moveTo>
                <a:lnTo>
                  <a:pt x="14439" y="0"/>
                </a:lnTo>
              </a:path>
            </a:pathLst>
          </a:custGeom>
          <a:ln w="3175">
            <a:solidFill>
              <a:srgbClr val="5C6F7C"/>
            </a:solidFill>
          </a:ln>
        </p:spPr>
        <p:txBody>
          <a:bodyPr wrap="square" lIns="0" tIns="0" rIns="0" bIns="0" rtlCol="0"/>
          <a:lstStyle/>
          <a:p>
            <a:endParaRPr/>
          </a:p>
        </p:txBody>
      </p:sp>
      <p:sp>
        <p:nvSpPr>
          <p:cNvPr id="1034" name="bk object 1034"/>
          <p:cNvSpPr/>
          <p:nvPr/>
        </p:nvSpPr>
        <p:spPr>
          <a:xfrm>
            <a:off x="5112240" y="0"/>
            <a:ext cx="469265" cy="795020"/>
          </a:xfrm>
          <a:custGeom>
            <a:avLst/>
            <a:gdLst/>
            <a:ahLst/>
            <a:cxnLst/>
            <a:rect l="l" t="t" r="r" b="b"/>
            <a:pathLst>
              <a:path w="469264" h="795020">
                <a:moveTo>
                  <a:pt x="0" y="0"/>
                </a:moveTo>
                <a:lnTo>
                  <a:pt x="86575" y="144995"/>
                </a:lnTo>
                <a:lnTo>
                  <a:pt x="125425" y="209842"/>
                </a:lnTo>
                <a:lnTo>
                  <a:pt x="273850" y="462800"/>
                </a:lnTo>
                <a:lnTo>
                  <a:pt x="469011" y="795007"/>
                </a:lnTo>
              </a:path>
            </a:pathLst>
          </a:custGeom>
          <a:ln w="3175">
            <a:solidFill>
              <a:srgbClr val="5C6F7C"/>
            </a:solidFill>
          </a:ln>
        </p:spPr>
        <p:txBody>
          <a:bodyPr wrap="square" lIns="0" tIns="0" rIns="0" bIns="0" rtlCol="0"/>
          <a:lstStyle/>
          <a:p>
            <a:endParaRPr/>
          </a:p>
        </p:txBody>
      </p:sp>
      <p:sp>
        <p:nvSpPr>
          <p:cNvPr id="1035" name="bk object 1035"/>
          <p:cNvSpPr/>
          <p:nvPr/>
        </p:nvSpPr>
        <p:spPr>
          <a:xfrm>
            <a:off x="5533001" y="995794"/>
            <a:ext cx="90170" cy="35560"/>
          </a:xfrm>
          <a:custGeom>
            <a:avLst/>
            <a:gdLst/>
            <a:ahLst/>
            <a:cxnLst/>
            <a:rect l="l" t="t" r="r" b="b"/>
            <a:pathLst>
              <a:path w="90170" h="35559">
                <a:moveTo>
                  <a:pt x="89700" y="0"/>
                </a:moveTo>
                <a:lnTo>
                  <a:pt x="0" y="34975"/>
                </a:lnTo>
              </a:path>
            </a:pathLst>
          </a:custGeom>
          <a:ln w="3175">
            <a:solidFill>
              <a:srgbClr val="5C6F7C"/>
            </a:solidFill>
          </a:ln>
        </p:spPr>
        <p:txBody>
          <a:bodyPr wrap="square" lIns="0" tIns="0" rIns="0" bIns="0" rtlCol="0"/>
          <a:lstStyle/>
          <a:p>
            <a:endParaRPr/>
          </a:p>
        </p:txBody>
      </p:sp>
      <p:sp>
        <p:nvSpPr>
          <p:cNvPr id="1036" name="bk object 1036"/>
          <p:cNvSpPr/>
          <p:nvPr/>
        </p:nvSpPr>
        <p:spPr>
          <a:xfrm>
            <a:off x="5473628" y="1030769"/>
            <a:ext cx="59690" cy="31115"/>
          </a:xfrm>
          <a:custGeom>
            <a:avLst/>
            <a:gdLst/>
            <a:ahLst/>
            <a:cxnLst/>
            <a:rect l="l" t="t" r="r" b="b"/>
            <a:pathLst>
              <a:path w="59689" h="31115">
                <a:moveTo>
                  <a:pt x="59372" y="0"/>
                </a:moveTo>
                <a:lnTo>
                  <a:pt x="4838" y="30594"/>
                </a:lnTo>
                <a:lnTo>
                  <a:pt x="0" y="19824"/>
                </a:lnTo>
              </a:path>
            </a:pathLst>
          </a:custGeom>
          <a:ln w="3175">
            <a:solidFill>
              <a:srgbClr val="5C6F7C"/>
            </a:solidFill>
          </a:ln>
        </p:spPr>
        <p:txBody>
          <a:bodyPr wrap="square" lIns="0" tIns="0" rIns="0" bIns="0" rtlCol="0"/>
          <a:lstStyle/>
          <a:p>
            <a:endParaRPr/>
          </a:p>
        </p:txBody>
      </p:sp>
      <p:sp>
        <p:nvSpPr>
          <p:cNvPr id="1037" name="bk object 1037"/>
          <p:cNvSpPr/>
          <p:nvPr/>
        </p:nvSpPr>
        <p:spPr>
          <a:xfrm>
            <a:off x="5622704" y="956207"/>
            <a:ext cx="58419" cy="40005"/>
          </a:xfrm>
          <a:custGeom>
            <a:avLst/>
            <a:gdLst/>
            <a:ahLst/>
            <a:cxnLst/>
            <a:rect l="l" t="t" r="r" b="b"/>
            <a:pathLst>
              <a:path w="58420" h="40005">
                <a:moveTo>
                  <a:pt x="50723" y="0"/>
                </a:moveTo>
                <a:lnTo>
                  <a:pt x="58254" y="16598"/>
                </a:lnTo>
                <a:lnTo>
                  <a:pt x="0" y="39585"/>
                </a:lnTo>
              </a:path>
            </a:pathLst>
          </a:custGeom>
          <a:ln w="3175">
            <a:solidFill>
              <a:srgbClr val="5C6F7C"/>
            </a:solidFill>
          </a:ln>
        </p:spPr>
        <p:txBody>
          <a:bodyPr wrap="square" lIns="0" tIns="0" rIns="0" bIns="0" rtlCol="0"/>
          <a:lstStyle/>
          <a:p>
            <a:endParaRPr/>
          </a:p>
        </p:txBody>
      </p:sp>
      <p:sp>
        <p:nvSpPr>
          <p:cNvPr id="1038" name="bk object 1038"/>
          <p:cNvSpPr/>
          <p:nvPr/>
        </p:nvSpPr>
        <p:spPr>
          <a:xfrm>
            <a:off x="5009753" y="0"/>
            <a:ext cx="571500" cy="795020"/>
          </a:xfrm>
          <a:custGeom>
            <a:avLst/>
            <a:gdLst/>
            <a:ahLst/>
            <a:cxnLst/>
            <a:rect l="l" t="t" r="r" b="b"/>
            <a:pathLst>
              <a:path w="571500" h="795020">
                <a:moveTo>
                  <a:pt x="0" y="0"/>
                </a:moveTo>
                <a:lnTo>
                  <a:pt x="44678" y="76212"/>
                </a:lnTo>
                <a:lnTo>
                  <a:pt x="326732" y="549706"/>
                </a:lnTo>
                <a:lnTo>
                  <a:pt x="340588" y="572998"/>
                </a:lnTo>
                <a:lnTo>
                  <a:pt x="457111" y="768705"/>
                </a:lnTo>
                <a:lnTo>
                  <a:pt x="571500" y="795007"/>
                </a:lnTo>
              </a:path>
            </a:pathLst>
          </a:custGeom>
          <a:ln w="3175">
            <a:solidFill>
              <a:srgbClr val="5C6F7C"/>
            </a:solidFill>
          </a:ln>
        </p:spPr>
        <p:txBody>
          <a:bodyPr wrap="square" lIns="0" tIns="0" rIns="0" bIns="0" rtlCol="0"/>
          <a:lstStyle/>
          <a:p>
            <a:endParaRPr/>
          </a:p>
        </p:txBody>
      </p:sp>
      <p:sp>
        <p:nvSpPr>
          <p:cNvPr id="1039" name="bk object 1039"/>
          <p:cNvSpPr/>
          <p:nvPr/>
        </p:nvSpPr>
        <p:spPr>
          <a:xfrm>
            <a:off x="5229230" y="492093"/>
            <a:ext cx="271780" cy="475615"/>
          </a:xfrm>
          <a:custGeom>
            <a:avLst/>
            <a:gdLst/>
            <a:ahLst/>
            <a:cxnLst/>
            <a:rect l="l" t="t" r="r" b="b"/>
            <a:pathLst>
              <a:path w="271779" h="475615">
                <a:moveTo>
                  <a:pt x="271525" y="475411"/>
                </a:moveTo>
                <a:lnTo>
                  <a:pt x="166509" y="290944"/>
                </a:lnTo>
                <a:lnTo>
                  <a:pt x="0" y="0"/>
                </a:lnTo>
              </a:path>
            </a:pathLst>
          </a:custGeom>
          <a:ln w="3175">
            <a:solidFill>
              <a:srgbClr val="5C6F7C"/>
            </a:solidFill>
          </a:ln>
        </p:spPr>
        <p:txBody>
          <a:bodyPr wrap="square" lIns="0" tIns="0" rIns="0" bIns="0" rtlCol="0"/>
          <a:lstStyle/>
          <a:p>
            <a:endParaRPr/>
          </a:p>
        </p:txBody>
      </p:sp>
      <p:sp>
        <p:nvSpPr>
          <p:cNvPr id="1040" name="bk object 1040"/>
          <p:cNvSpPr/>
          <p:nvPr/>
        </p:nvSpPr>
        <p:spPr>
          <a:xfrm>
            <a:off x="3312771" y="949199"/>
            <a:ext cx="90170" cy="48895"/>
          </a:xfrm>
          <a:custGeom>
            <a:avLst/>
            <a:gdLst/>
            <a:ahLst/>
            <a:cxnLst/>
            <a:rect l="l" t="t" r="r" b="b"/>
            <a:pathLst>
              <a:path w="90170" h="48894">
                <a:moveTo>
                  <a:pt x="70408" y="0"/>
                </a:moveTo>
                <a:lnTo>
                  <a:pt x="89915" y="28359"/>
                </a:lnTo>
                <a:lnTo>
                  <a:pt x="67436" y="45059"/>
                </a:lnTo>
                <a:lnTo>
                  <a:pt x="44983" y="48488"/>
                </a:lnTo>
                <a:lnTo>
                  <a:pt x="0" y="47434"/>
                </a:lnTo>
              </a:path>
            </a:pathLst>
          </a:custGeom>
          <a:ln w="3175">
            <a:solidFill>
              <a:srgbClr val="5C6F7C"/>
            </a:solidFill>
          </a:ln>
        </p:spPr>
        <p:txBody>
          <a:bodyPr wrap="square" lIns="0" tIns="0" rIns="0" bIns="0" rtlCol="0"/>
          <a:lstStyle/>
          <a:p>
            <a:endParaRPr/>
          </a:p>
        </p:txBody>
      </p:sp>
      <p:sp>
        <p:nvSpPr>
          <p:cNvPr id="1041" name="bk object 1041"/>
          <p:cNvSpPr/>
          <p:nvPr/>
        </p:nvSpPr>
        <p:spPr>
          <a:xfrm>
            <a:off x="5156832" y="0"/>
            <a:ext cx="457200" cy="778510"/>
          </a:xfrm>
          <a:custGeom>
            <a:avLst/>
            <a:gdLst/>
            <a:ahLst/>
            <a:cxnLst/>
            <a:rect l="l" t="t" r="r" b="b"/>
            <a:pathLst>
              <a:path w="457200" h="778510">
                <a:moveTo>
                  <a:pt x="0" y="0"/>
                </a:moveTo>
                <a:lnTo>
                  <a:pt x="99415" y="166814"/>
                </a:lnTo>
                <a:lnTo>
                  <a:pt x="457136" y="778344"/>
                </a:lnTo>
              </a:path>
            </a:pathLst>
          </a:custGeom>
          <a:ln w="3175">
            <a:solidFill>
              <a:srgbClr val="5C6F7C"/>
            </a:solidFill>
          </a:ln>
        </p:spPr>
        <p:txBody>
          <a:bodyPr wrap="square" lIns="0" tIns="0" rIns="0" bIns="0" rtlCol="0"/>
          <a:lstStyle/>
          <a:p>
            <a:endParaRPr/>
          </a:p>
        </p:txBody>
      </p:sp>
      <p:sp>
        <p:nvSpPr>
          <p:cNvPr id="1042" name="bk object 1042"/>
          <p:cNvSpPr/>
          <p:nvPr/>
        </p:nvSpPr>
        <p:spPr>
          <a:xfrm>
            <a:off x="5040486" y="531201"/>
            <a:ext cx="90068" cy="223380"/>
          </a:xfrm>
          <a:prstGeom prst="rect">
            <a:avLst/>
          </a:prstGeom>
          <a:blipFill>
            <a:blip r:embed="rId85" cstate="print"/>
            <a:stretch>
              <a:fillRect/>
            </a:stretch>
          </a:blipFill>
        </p:spPr>
        <p:txBody>
          <a:bodyPr wrap="square" lIns="0" tIns="0" rIns="0" bIns="0" rtlCol="0"/>
          <a:lstStyle/>
          <a:p>
            <a:endParaRPr/>
          </a:p>
        </p:txBody>
      </p:sp>
      <p:sp>
        <p:nvSpPr>
          <p:cNvPr id="1043" name="bk object 1043"/>
          <p:cNvSpPr/>
          <p:nvPr/>
        </p:nvSpPr>
        <p:spPr>
          <a:xfrm>
            <a:off x="4455830" y="357126"/>
            <a:ext cx="196215" cy="343535"/>
          </a:xfrm>
          <a:custGeom>
            <a:avLst/>
            <a:gdLst/>
            <a:ahLst/>
            <a:cxnLst/>
            <a:rect l="l" t="t" r="r" b="b"/>
            <a:pathLst>
              <a:path w="196214" h="343534">
                <a:moveTo>
                  <a:pt x="195656" y="343293"/>
                </a:moveTo>
                <a:lnTo>
                  <a:pt x="6019" y="16179"/>
                </a:lnTo>
                <a:lnTo>
                  <a:pt x="0" y="0"/>
                </a:lnTo>
              </a:path>
            </a:pathLst>
          </a:custGeom>
          <a:ln w="3175">
            <a:solidFill>
              <a:srgbClr val="5C6F7C"/>
            </a:solidFill>
          </a:ln>
        </p:spPr>
        <p:txBody>
          <a:bodyPr wrap="square" lIns="0" tIns="0" rIns="0" bIns="0" rtlCol="0"/>
          <a:lstStyle/>
          <a:p>
            <a:endParaRPr/>
          </a:p>
        </p:txBody>
      </p:sp>
      <p:sp>
        <p:nvSpPr>
          <p:cNvPr id="1044" name="bk object 1044"/>
          <p:cNvSpPr/>
          <p:nvPr/>
        </p:nvSpPr>
        <p:spPr>
          <a:xfrm>
            <a:off x="5593440" y="925766"/>
            <a:ext cx="29845" cy="70485"/>
          </a:xfrm>
          <a:custGeom>
            <a:avLst/>
            <a:gdLst/>
            <a:ahLst/>
            <a:cxnLst/>
            <a:rect l="l" t="t" r="r" b="b"/>
            <a:pathLst>
              <a:path w="29845" h="70484">
                <a:moveTo>
                  <a:pt x="29260" y="70027"/>
                </a:moveTo>
                <a:lnTo>
                  <a:pt x="0" y="0"/>
                </a:lnTo>
              </a:path>
            </a:pathLst>
          </a:custGeom>
          <a:ln w="3175">
            <a:solidFill>
              <a:srgbClr val="5C6F7C"/>
            </a:solidFill>
          </a:ln>
        </p:spPr>
        <p:txBody>
          <a:bodyPr wrap="square" lIns="0" tIns="0" rIns="0" bIns="0" rtlCol="0"/>
          <a:lstStyle/>
          <a:p>
            <a:endParaRPr/>
          </a:p>
        </p:txBody>
      </p:sp>
      <p:sp>
        <p:nvSpPr>
          <p:cNvPr id="1045" name="bk object 1045"/>
          <p:cNvSpPr/>
          <p:nvPr/>
        </p:nvSpPr>
        <p:spPr>
          <a:xfrm>
            <a:off x="4939654" y="0"/>
            <a:ext cx="266065" cy="450215"/>
          </a:xfrm>
          <a:custGeom>
            <a:avLst/>
            <a:gdLst/>
            <a:ahLst/>
            <a:cxnLst/>
            <a:rect l="l" t="t" r="r" b="b"/>
            <a:pathLst>
              <a:path w="266064" h="450215">
                <a:moveTo>
                  <a:pt x="265658" y="450113"/>
                </a:moveTo>
                <a:lnTo>
                  <a:pt x="243065" y="411949"/>
                </a:lnTo>
                <a:lnTo>
                  <a:pt x="0" y="0"/>
                </a:lnTo>
              </a:path>
            </a:pathLst>
          </a:custGeom>
          <a:ln w="3175">
            <a:solidFill>
              <a:srgbClr val="5C6F7C"/>
            </a:solidFill>
          </a:ln>
        </p:spPr>
        <p:txBody>
          <a:bodyPr wrap="square" lIns="0" tIns="0" rIns="0" bIns="0" rtlCol="0"/>
          <a:lstStyle/>
          <a:p>
            <a:endParaRPr/>
          </a:p>
        </p:txBody>
      </p:sp>
      <p:sp>
        <p:nvSpPr>
          <p:cNvPr id="1046" name="bk object 1046"/>
          <p:cNvSpPr/>
          <p:nvPr/>
        </p:nvSpPr>
        <p:spPr>
          <a:xfrm>
            <a:off x="4445210" y="3"/>
            <a:ext cx="269875" cy="330200"/>
          </a:xfrm>
          <a:custGeom>
            <a:avLst/>
            <a:gdLst/>
            <a:ahLst/>
            <a:cxnLst/>
            <a:rect l="l" t="t" r="r" b="b"/>
            <a:pathLst>
              <a:path w="269875" h="330200">
                <a:moveTo>
                  <a:pt x="0" y="329958"/>
                </a:moveTo>
                <a:lnTo>
                  <a:pt x="259816" y="189331"/>
                </a:lnTo>
                <a:lnTo>
                  <a:pt x="266407" y="176072"/>
                </a:lnTo>
                <a:lnTo>
                  <a:pt x="269798" y="159346"/>
                </a:lnTo>
                <a:lnTo>
                  <a:pt x="262356" y="123647"/>
                </a:lnTo>
                <a:lnTo>
                  <a:pt x="196684" y="0"/>
                </a:lnTo>
              </a:path>
            </a:pathLst>
          </a:custGeom>
          <a:ln w="3175">
            <a:solidFill>
              <a:srgbClr val="5C6F7C"/>
            </a:solidFill>
          </a:ln>
        </p:spPr>
        <p:txBody>
          <a:bodyPr wrap="square" lIns="0" tIns="0" rIns="0" bIns="0" rtlCol="0"/>
          <a:lstStyle/>
          <a:p>
            <a:endParaRPr/>
          </a:p>
        </p:txBody>
      </p:sp>
      <p:sp>
        <p:nvSpPr>
          <p:cNvPr id="1047" name="bk object 1047"/>
          <p:cNvSpPr/>
          <p:nvPr/>
        </p:nvSpPr>
        <p:spPr>
          <a:xfrm>
            <a:off x="4455826" y="188916"/>
            <a:ext cx="367665" cy="464184"/>
          </a:xfrm>
          <a:custGeom>
            <a:avLst/>
            <a:gdLst/>
            <a:ahLst/>
            <a:cxnLst/>
            <a:rect l="l" t="t" r="r" b="b"/>
            <a:pathLst>
              <a:path w="367664" h="464184">
                <a:moveTo>
                  <a:pt x="256387" y="464096"/>
                </a:moveTo>
                <a:lnTo>
                  <a:pt x="290106" y="428536"/>
                </a:lnTo>
                <a:lnTo>
                  <a:pt x="317195" y="386905"/>
                </a:lnTo>
                <a:lnTo>
                  <a:pt x="349669" y="317068"/>
                </a:lnTo>
                <a:lnTo>
                  <a:pt x="359295" y="277012"/>
                </a:lnTo>
                <a:lnTo>
                  <a:pt x="364921" y="238404"/>
                </a:lnTo>
                <a:lnTo>
                  <a:pt x="367385" y="194983"/>
                </a:lnTo>
                <a:lnTo>
                  <a:pt x="364261" y="167170"/>
                </a:lnTo>
                <a:lnTo>
                  <a:pt x="345668" y="104330"/>
                </a:lnTo>
                <a:lnTo>
                  <a:pt x="322160" y="53555"/>
                </a:lnTo>
                <a:lnTo>
                  <a:pt x="294716" y="4191"/>
                </a:lnTo>
                <a:lnTo>
                  <a:pt x="291020" y="0"/>
                </a:lnTo>
                <a:lnTo>
                  <a:pt x="254901" y="24180"/>
                </a:lnTo>
                <a:lnTo>
                  <a:pt x="231876" y="36068"/>
                </a:lnTo>
                <a:lnTo>
                  <a:pt x="193014" y="58013"/>
                </a:lnTo>
                <a:lnTo>
                  <a:pt x="167093" y="69545"/>
                </a:lnTo>
                <a:lnTo>
                  <a:pt x="131800" y="92557"/>
                </a:lnTo>
                <a:lnTo>
                  <a:pt x="109029" y="106210"/>
                </a:lnTo>
                <a:lnTo>
                  <a:pt x="72174" y="127368"/>
                </a:lnTo>
                <a:lnTo>
                  <a:pt x="48818" y="143002"/>
                </a:lnTo>
                <a:lnTo>
                  <a:pt x="0" y="168211"/>
                </a:lnTo>
              </a:path>
            </a:pathLst>
          </a:custGeom>
          <a:ln w="3175">
            <a:solidFill>
              <a:srgbClr val="5C6F7C"/>
            </a:solidFill>
          </a:ln>
        </p:spPr>
        <p:txBody>
          <a:bodyPr wrap="square" lIns="0" tIns="0" rIns="0" bIns="0" rtlCol="0"/>
          <a:lstStyle/>
          <a:p>
            <a:endParaRPr/>
          </a:p>
        </p:txBody>
      </p:sp>
      <p:sp>
        <p:nvSpPr>
          <p:cNvPr id="1048" name="bk object 1048"/>
          <p:cNvSpPr/>
          <p:nvPr/>
        </p:nvSpPr>
        <p:spPr>
          <a:xfrm>
            <a:off x="4670957" y="1"/>
            <a:ext cx="271780" cy="862330"/>
          </a:xfrm>
          <a:custGeom>
            <a:avLst/>
            <a:gdLst/>
            <a:ahLst/>
            <a:cxnLst/>
            <a:rect l="l" t="t" r="r" b="b"/>
            <a:pathLst>
              <a:path w="271779" h="862330">
                <a:moveTo>
                  <a:pt x="271259" y="861885"/>
                </a:moveTo>
                <a:lnTo>
                  <a:pt x="269062" y="859942"/>
                </a:lnTo>
                <a:lnTo>
                  <a:pt x="250177" y="839978"/>
                </a:lnTo>
                <a:lnTo>
                  <a:pt x="235788" y="820534"/>
                </a:lnTo>
                <a:lnTo>
                  <a:pt x="208533" y="783577"/>
                </a:lnTo>
                <a:lnTo>
                  <a:pt x="186118" y="753808"/>
                </a:lnTo>
                <a:lnTo>
                  <a:pt x="166052" y="729411"/>
                </a:lnTo>
                <a:lnTo>
                  <a:pt x="139293" y="694270"/>
                </a:lnTo>
                <a:lnTo>
                  <a:pt x="94856" y="640651"/>
                </a:lnTo>
                <a:lnTo>
                  <a:pt x="108991" y="618629"/>
                </a:lnTo>
                <a:lnTo>
                  <a:pt x="118935" y="607695"/>
                </a:lnTo>
                <a:lnTo>
                  <a:pt x="135013" y="582853"/>
                </a:lnTo>
                <a:lnTo>
                  <a:pt x="147777" y="556920"/>
                </a:lnTo>
                <a:lnTo>
                  <a:pt x="156349" y="533095"/>
                </a:lnTo>
                <a:lnTo>
                  <a:pt x="161175" y="520649"/>
                </a:lnTo>
                <a:lnTo>
                  <a:pt x="169278" y="493141"/>
                </a:lnTo>
                <a:lnTo>
                  <a:pt x="172872" y="465607"/>
                </a:lnTo>
                <a:lnTo>
                  <a:pt x="176568" y="445173"/>
                </a:lnTo>
                <a:lnTo>
                  <a:pt x="178269" y="397789"/>
                </a:lnTo>
                <a:lnTo>
                  <a:pt x="169341" y="338899"/>
                </a:lnTo>
                <a:lnTo>
                  <a:pt x="154393" y="281686"/>
                </a:lnTo>
                <a:lnTo>
                  <a:pt x="73723" y="131279"/>
                </a:lnTo>
                <a:lnTo>
                  <a:pt x="0" y="0"/>
                </a:lnTo>
              </a:path>
            </a:pathLst>
          </a:custGeom>
          <a:ln w="3175">
            <a:solidFill>
              <a:srgbClr val="5C6F7C"/>
            </a:solidFill>
          </a:ln>
        </p:spPr>
        <p:txBody>
          <a:bodyPr wrap="square" lIns="0" tIns="0" rIns="0" bIns="0" rtlCol="0"/>
          <a:lstStyle/>
          <a:p>
            <a:endParaRPr/>
          </a:p>
        </p:txBody>
      </p:sp>
      <p:sp>
        <p:nvSpPr>
          <p:cNvPr id="1049" name="bk object 1049"/>
          <p:cNvSpPr/>
          <p:nvPr/>
        </p:nvSpPr>
        <p:spPr>
          <a:xfrm>
            <a:off x="5128964" y="450113"/>
            <a:ext cx="76835" cy="83185"/>
          </a:xfrm>
          <a:custGeom>
            <a:avLst/>
            <a:gdLst/>
            <a:ahLst/>
            <a:cxnLst/>
            <a:rect l="l" t="t" r="r" b="b"/>
            <a:pathLst>
              <a:path w="76835" h="83184">
                <a:moveTo>
                  <a:pt x="0" y="82676"/>
                </a:moveTo>
                <a:lnTo>
                  <a:pt x="6019" y="51307"/>
                </a:lnTo>
                <a:lnTo>
                  <a:pt x="10553" y="36499"/>
                </a:lnTo>
                <a:lnTo>
                  <a:pt x="76352" y="0"/>
                </a:lnTo>
              </a:path>
            </a:pathLst>
          </a:custGeom>
          <a:ln w="3175">
            <a:solidFill>
              <a:srgbClr val="5C6F7C"/>
            </a:solidFill>
          </a:ln>
        </p:spPr>
        <p:txBody>
          <a:bodyPr wrap="square" lIns="0" tIns="0" rIns="0" bIns="0" rtlCol="0"/>
          <a:lstStyle/>
          <a:p>
            <a:endParaRPr/>
          </a:p>
        </p:txBody>
      </p:sp>
      <p:sp>
        <p:nvSpPr>
          <p:cNvPr id="1050" name="bk object 1050"/>
          <p:cNvSpPr/>
          <p:nvPr/>
        </p:nvSpPr>
        <p:spPr>
          <a:xfrm>
            <a:off x="5632065" y="543778"/>
            <a:ext cx="582930" cy="356235"/>
          </a:xfrm>
          <a:custGeom>
            <a:avLst/>
            <a:gdLst/>
            <a:ahLst/>
            <a:cxnLst/>
            <a:rect l="l" t="t" r="r" b="b"/>
            <a:pathLst>
              <a:path w="582929" h="356234">
                <a:moveTo>
                  <a:pt x="582612" y="0"/>
                </a:moveTo>
                <a:lnTo>
                  <a:pt x="0" y="299961"/>
                </a:lnTo>
                <a:lnTo>
                  <a:pt x="13982" y="355955"/>
                </a:lnTo>
              </a:path>
            </a:pathLst>
          </a:custGeom>
          <a:ln w="3175">
            <a:solidFill>
              <a:srgbClr val="5C6F7C"/>
            </a:solidFill>
          </a:ln>
        </p:spPr>
        <p:txBody>
          <a:bodyPr wrap="square" lIns="0" tIns="0" rIns="0" bIns="0" rtlCol="0"/>
          <a:lstStyle/>
          <a:p>
            <a:endParaRPr/>
          </a:p>
        </p:txBody>
      </p:sp>
      <p:sp>
        <p:nvSpPr>
          <p:cNvPr id="1051" name="bk object 1051"/>
          <p:cNvSpPr/>
          <p:nvPr/>
        </p:nvSpPr>
        <p:spPr>
          <a:xfrm>
            <a:off x="4407074" y="380192"/>
            <a:ext cx="224154" cy="390525"/>
          </a:xfrm>
          <a:custGeom>
            <a:avLst/>
            <a:gdLst/>
            <a:ahLst/>
            <a:cxnLst/>
            <a:rect l="l" t="t" r="r" b="b"/>
            <a:pathLst>
              <a:path w="224154" h="390525">
                <a:moveTo>
                  <a:pt x="0" y="0"/>
                </a:moveTo>
                <a:lnTo>
                  <a:pt x="4940" y="4635"/>
                </a:lnTo>
                <a:lnTo>
                  <a:pt x="223723" y="390398"/>
                </a:lnTo>
              </a:path>
            </a:pathLst>
          </a:custGeom>
          <a:ln w="3175">
            <a:solidFill>
              <a:srgbClr val="5C6F7C"/>
            </a:solidFill>
          </a:ln>
        </p:spPr>
        <p:txBody>
          <a:bodyPr wrap="square" lIns="0" tIns="0" rIns="0" bIns="0" rtlCol="0"/>
          <a:lstStyle/>
          <a:p>
            <a:endParaRPr/>
          </a:p>
        </p:txBody>
      </p:sp>
      <p:sp>
        <p:nvSpPr>
          <p:cNvPr id="1052" name="bk object 1052"/>
          <p:cNvSpPr/>
          <p:nvPr/>
        </p:nvSpPr>
        <p:spPr>
          <a:xfrm>
            <a:off x="3441508" y="1079777"/>
            <a:ext cx="14604" cy="85725"/>
          </a:xfrm>
          <a:custGeom>
            <a:avLst/>
            <a:gdLst/>
            <a:ahLst/>
            <a:cxnLst/>
            <a:rect l="l" t="t" r="r" b="b"/>
            <a:pathLst>
              <a:path w="14604" h="85725">
                <a:moveTo>
                  <a:pt x="14287" y="0"/>
                </a:moveTo>
                <a:lnTo>
                  <a:pt x="0" y="85509"/>
                </a:lnTo>
              </a:path>
            </a:pathLst>
          </a:custGeom>
          <a:ln w="3175">
            <a:solidFill>
              <a:srgbClr val="5C6F7C"/>
            </a:solidFill>
          </a:ln>
        </p:spPr>
        <p:txBody>
          <a:bodyPr wrap="square" lIns="0" tIns="0" rIns="0" bIns="0" rtlCol="0"/>
          <a:lstStyle/>
          <a:p>
            <a:endParaRPr/>
          </a:p>
        </p:txBody>
      </p:sp>
      <p:sp>
        <p:nvSpPr>
          <p:cNvPr id="1053" name="bk object 1053"/>
          <p:cNvSpPr/>
          <p:nvPr/>
        </p:nvSpPr>
        <p:spPr>
          <a:xfrm>
            <a:off x="5613970" y="345713"/>
            <a:ext cx="570230" cy="433070"/>
          </a:xfrm>
          <a:custGeom>
            <a:avLst/>
            <a:gdLst/>
            <a:ahLst/>
            <a:cxnLst/>
            <a:rect l="l" t="t" r="r" b="b"/>
            <a:pathLst>
              <a:path w="570229" h="433070">
                <a:moveTo>
                  <a:pt x="0" y="432625"/>
                </a:moveTo>
                <a:lnTo>
                  <a:pt x="380568" y="240449"/>
                </a:lnTo>
                <a:lnTo>
                  <a:pt x="430403" y="205955"/>
                </a:lnTo>
                <a:lnTo>
                  <a:pt x="470293" y="165442"/>
                </a:lnTo>
                <a:lnTo>
                  <a:pt x="570141" y="0"/>
                </a:lnTo>
              </a:path>
            </a:pathLst>
          </a:custGeom>
          <a:ln w="3175">
            <a:solidFill>
              <a:srgbClr val="5C6F7C"/>
            </a:solidFill>
          </a:ln>
        </p:spPr>
        <p:txBody>
          <a:bodyPr wrap="square" lIns="0" tIns="0" rIns="0" bIns="0" rtlCol="0"/>
          <a:lstStyle/>
          <a:p>
            <a:endParaRPr/>
          </a:p>
        </p:txBody>
      </p:sp>
      <p:sp>
        <p:nvSpPr>
          <p:cNvPr id="1054" name="bk object 1054"/>
          <p:cNvSpPr/>
          <p:nvPr/>
        </p:nvSpPr>
        <p:spPr>
          <a:xfrm>
            <a:off x="4942217" y="776447"/>
            <a:ext cx="85725" cy="90805"/>
          </a:xfrm>
          <a:custGeom>
            <a:avLst/>
            <a:gdLst/>
            <a:ahLst/>
            <a:cxnLst/>
            <a:rect l="l" t="t" r="r" b="b"/>
            <a:pathLst>
              <a:path w="85725" h="90805">
                <a:moveTo>
                  <a:pt x="85420" y="0"/>
                </a:moveTo>
                <a:lnTo>
                  <a:pt x="83007" y="3657"/>
                </a:lnTo>
                <a:lnTo>
                  <a:pt x="52400" y="43649"/>
                </a:lnTo>
                <a:lnTo>
                  <a:pt x="35509" y="65430"/>
                </a:lnTo>
                <a:lnTo>
                  <a:pt x="5562" y="90474"/>
                </a:lnTo>
                <a:lnTo>
                  <a:pt x="0" y="85445"/>
                </a:lnTo>
              </a:path>
            </a:pathLst>
          </a:custGeom>
          <a:ln w="3175">
            <a:solidFill>
              <a:srgbClr val="5C6F7C"/>
            </a:solidFill>
          </a:ln>
        </p:spPr>
        <p:txBody>
          <a:bodyPr wrap="square" lIns="0" tIns="0" rIns="0" bIns="0" rtlCol="0"/>
          <a:lstStyle/>
          <a:p>
            <a:endParaRPr/>
          </a:p>
        </p:txBody>
      </p:sp>
      <p:sp>
        <p:nvSpPr>
          <p:cNvPr id="1055" name="bk object 1055"/>
          <p:cNvSpPr/>
          <p:nvPr/>
        </p:nvSpPr>
        <p:spPr>
          <a:xfrm>
            <a:off x="4651486" y="653011"/>
            <a:ext cx="60960" cy="47625"/>
          </a:xfrm>
          <a:custGeom>
            <a:avLst/>
            <a:gdLst/>
            <a:ahLst/>
            <a:cxnLst/>
            <a:rect l="l" t="t" r="r" b="b"/>
            <a:pathLst>
              <a:path w="60960" h="47625">
                <a:moveTo>
                  <a:pt x="0" y="47409"/>
                </a:moveTo>
                <a:lnTo>
                  <a:pt x="49999" y="11429"/>
                </a:lnTo>
                <a:lnTo>
                  <a:pt x="60731" y="0"/>
                </a:lnTo>
              </a:path>
            </a:pathLst>
          </a:custGeom>
          <a:ln w="3175">
            <a:solidFill>
              <a:srgbClr val="5C6F7C"/>
            </a:solidFill>
          </a:ln>
        </p:spPr>
        <p:txBody>
          <a:bodyPr wrap="square" lIns="0" tIns="0" rIns="0" bIns="0" rtlCol="0"/>
          <a:lstStyle/>
          <a:p>
            <a:endParaRPr/>
          </a:p>
        </p:txBody>
      </p:sp>
      <p:sp>
        <p:nvSpPr>
          <p:cNvPr id="1056" name="bk object 1056"/>
          <p:cNvSpPr/>
          <p:nvPr/>
        </p:nvSpPr>
        <p:spPr>
          <a:xfrm>
            <a:off x="4197951" y="2012623"/>
            <a:ext cx="53340" cy="50800"/>
          </a:xfrm>
          <a:custGeom>
            <a:avLst/>
            <a:gdLst/>
            <a:ahLst/>
            <a:cxnLst/>
            <a:rect l="l" t="t" r="r" b="b"/>
            <a:pathLst>
              <a:path w="53339" h="50800">
                <a:moveTo>
                  <a:pt x="0" y="50380"/>
                </a:moveTo>
                <a:lnTo>
                  <a:pt x="52743" y="0"/>
                </a:lnTo>
              </a:path>
            </a:pathLst>
          </a:custGeom>
          <a:ln w="3175">
            <a:solidFill>
              <a:srgbClr val="5C6F7C"/>
            </a:solidFill>
          </a:ln>
        </p:spPr>
        <p:txBody>
          <a:bodyPr wrap="square" lIns="0" tIns="0" rIns="0" bIns="0" rtlCol="0"/>
          <a:lstStyle/>
          <a:p>
            <a:endParaRPr/>
          </a:p>
        </p:txBody>
      </p:sp>
      <p:sp>
        <p:nvSpPr>
          <p:cNvPr id="1057" name="bk object 1057"/>
          <p:cNvSpPr/>
          <p:nvPr/>
        </p:nvSpPr>
        <p:spPr>
          <a:xfrm>
            <a:off x="3761389" y="2140722"/>
            <a:ext cx="356235" cy="327660"/>
          </a:xfrm>
          <a:custGeom>
            <a:avLst/>
            <a:gdLst/>
            <a:ahLst/>
            <a:cxnLst/>
            <a:rect l="l" t="t" r="r" b="b"/>
            <a:pathLst>
              <a:path w="356235" h="327660">
                <a:moveTo>
                  <a:pt x="0" y="313296"/>
                </a:moveTo>
                <a:lnTo>
                  <a:pt x="14516" y="327037"/>
                </a:lnTo>
                <a:lnTo>
                  <a:pt x="163664" y="184035"/>
                </a:lnTo>
                <a:lnTo>
                  <a:pt x="355765" y="0"/>
                </a:lnTo>
              </a:path>
            </a:pathLst>
          </a:custGeom>
          <a:ln w="3175">
            <a:solidFill>
              <a:srgbClr val="5C6F7C"/>
            </a:solidFill>
          </a:ln>
        </p:spPr>
        <p:txBody>
          <a:bodyPr wrap="square" lIns="0" tIns="0" rIns="0" bIns="0" rtlCol="0"/>
          <a:lstStyle/>
          <a:p>
            <a:endParaRPr/>
          </a:p>
        </p:txBody>
      </p:sp>
      <p:sp>
        <p:nvSpPr>
          <p:cNvPr id="1058" name="bk object 1058"/>
          <p:cNvSpPr/>
          <p:nvPr/>
        </p:nvSpPr>
        <p:spPr>
          <a:xfrm>
            <a:off x="4250692" y="1680299"/>
            <a:ext cx="360045" cy="332740"/>
          </a:xfrm>
          <a:custGeom>
            <a:avLst/>
            <a:gdLst/>
            <a:ahLst/>
            <a:cxnLst/>
            <a:rect l="l" t="t" r="r" b="b"/>
            <a:pathLst>
              <a:path w="360045" h="332739">
                <a:moveTo>
                  <a:pt x="0" y="332320"/>
                </a:moveTo>
                <a:lnTo>
                  <a:pt x="244424" y="109118"/>
                </a:lnTo>
                <a:lnTo>
                  <a:pt x="346837" y="25222"/>
                </a:lnTo>
                <a:lnTo>
                  <a:pt x="354241" y="16065"/>
                </a:lnTo>
                <a:lnTo>
                  <a:pt x="360045" y="0"/>
                </a:lnTo>
              </a:path>
            </a:pathLst>
          </a:custGeom>
          <a:ln w="3175">
            <a:solidFill>
              <a:srgbClr val="5C6F7C"/>
            </a:solidFill>
          </a:ln>
        </p:spPr>
        <p:txBody>
          <a:bodyPr wrap="square" lIns="0" tIns="0" rIns="0" bIns="0" rtlCol="0"/>
          <a:lstStyle/>
          <a:p>
            <a:endParaRPr/>
          </a:p>
        </p:txBody>
      </p:sp>
      <p:sp>
        <p:nvSpPr>
          <p:cNvPr id="1059" name="bk object 1059"/>
          <p:cNvSpPr/>
          <p:nvPr/>
        </p:nvSpPr>
        <p:spPr>
          <a:xfrm>
            <a:off x="1880412" y="1990697"/>
            <a:ext cx="572770" cy="347345"/>
          </a:xfrm>
          <a:custGeom>
            <a:avLst/>
            <a:gdLst/>
            <a:ahLst/>
            <a:cxnLst/>
            <a:rect l="l" t="t" r="r" b="b"/>
            <a:pathLst>
              <a:path w="572769" h="347344">
                <a:moveTo>
                  <a:pt x="0" y="78879"/>
                </a:moveTo>
                <a:lnTo>
                  <a:pt x="19989" y="67221"/>
                </a:lnTo>
                <a:lnTo>
                  <a:pt x="89268" y="60032"/>
                </a:lnTo>
                <a:lnTo>
                  <a:pt x="129489" y="0"/>
                </a:lnTo>
                <a:lnTo>
                  <a:pt x="476745" y="228688"/>
                </a:lnTo>
                <a:lnTo>
                  <a:pt x="500062" y="197459"/>
                </a:lnTo>
                <a:lnTo>
                  <a:pt x="571665" y="243547"/>
                </a:lnTo>
                <a:lnTo>
                  <a:pt x="548741" y="271830"/>
                </a:lnTo>
                <a:lnTo>
                  <a:pt x="519582" y="255130"/>
                </a:lnTo>
                <a:lnTo>
                  <a:pt x="495681" y="291299"/>
                </a:lnTo>
                <a:lnTo>
                  <a:pt x="572427" y="347167"/>
                </a:lnTo>
              </a:path>
            </a:pathLst>
          </a:custGeom>
          <a:ln w="3175">
            <a:solidFill>
              <a:srgbClr val="5C6F7C"/>
            </a:solidFill>
          </a:ln>
        </p:spPr>
        <p:txBody>
          <a:bodyPr wrap="square" lIns="0" tIns="0" rIns="0" bIns="0" rtlCol="0"/>
          <a:lstStyle/>
          <a:p>
            <a:endParaRPr/>
          </a:p>
        </p:txBody>
      </p:sp>
      <p:sp>
        <p:nvSpPr>
          <p:cNvPr id="1060" name="bk object 1060"/>
          <p:cNvSpPr/>
          <p:nvPr/>
        </p:nvSpPr>
        <p:spPr>
          <a:xfrm>
            <a:off x="7446623" y="0"/>
            <a:ext cx="638175" cy="203200"/>
          </a:xfrm>
          <a:custGeom>
            <a:avLst/>
            <a:gdLst/>
            <a:ahLst/>
            <a:cxnLst/>
            <a:rect l="l" t="t" r="r" b="b"/>
            <a:pathLst>
              <a:path w="638175" h="203200">
                <a:moveTo>
                  <a:pt x="638111" y="79451"/>
                </a:moveTo>
                <a:lnTo>
                  <a:pt x="580161" y="81622"/>
                </a:lnTo>
                <a:lnTo>
                  <a:pt x="552602" y="77177"/>
                </a:lnTo>
                <a:lnTo>
                  <a:pt x="524421" y="67894"/>
                </a:lnTo>
                <a:lnTo>
                  <a:pt x="486003" y="50533"/>
                </a:lnTo>
                <a:lnTo>
                  <a:pt x="457428" y="40589"/>
                </a:lnTo>
                <a:lnTo>
                  <a:pt x="434860" y="32219"/>
                </a:lnTo>
                <a:lnTo>
                  <a:pt x="418414" y="29794"/>
                </a:lnTo>
                <a:lnTo>
                  <a:pt x="394817" y="33743"/>
                </a:lnTo>
                <a:lnTo>
                  <a:pt x="367068" y="44932"/>
                </a:lnTo>
                <a:lnTo>
                  <a:pt x="266420" y="111010"/>
                </a:lnTo>
                <a:lnTo>
                  <a:pt x="106870" y="202971"/>
                </a:lnTo>
                <a:lnTo>
                  <a:pt x="95554" y="181203"/>
                </a:lnTo>
                <a:lnTo>
                  <a:pt x="44615" y="81114"/>
                </a:lnTo>
                <a:lnTo>
                  <a:pt x="0" y="0"/>
                </a:lnTo>
              </a:path>
            </a:pathLst>
          </a:custGeom>
          <a:ln w="3175">
            <a:solidFill>
              <a:srgbClr val="5C6F7C"/>
            </a:solidFill>
          </a:ln>
        </p:spPr>
        <p:txBody>
          <a:bodyPr wrap="square" lIns="0" tIns="0" rIns="0" bIns="0" rtlCol="0"/>
          <a:lstStyle/>
          <a:p>
            <a:endParaRPr/>
          </a:p>
        </p:txBody>
      </p:sp>
      <p:sp>
        <p:nvSpPr>
          <p:cNvPr id="1061" name="bk object 1061"/>
          <p:cNvSpPr/>
          <p:nvPr/>
        </p:nvSpPr>
        <p:spPr>
          <a:xfrm>
            <a:off x="6018169" y="0"/>
            <a:ext cx="189865" cy="312420"/>
          </a:xfrm>
          <a:custGeom>
            <a:avLst/>
            <a:gdLst/>
            <a:ahLst/>
            <a:cxnLst/>
            <a:rect l="l" t="t" r="r" b="b"/>
            <a:pathLst>
              <a:path w="189864" h="312420">
                <a:moveTo>
                  <a:pt x="189674" y="311911"/>
                </a:moveTo>
                <a:lnTo>
                  <a:pt x="174612" y="297408"/>
                </a:lnTo>
                <a:lnTo>
                  <a:pt x="0" y="0"/>
                </a:lnTo>
              </a:path>
            </a:pathLst>
          </a:custGeom>
          <a:ln w="3175">
            <a:solidFill>
              <a:srgbClr val="5C6F7C"/>
            </a:solidFill>
          </a:ln>
        </p:spPr>
        <p:txBody>
          <a:bodyPr wrap="square" lIns="0" tIns="0" rIns="0" bIns="0" rtlCol="0"/>
          <a:lstStyle/>
          <a:p>
            <a:endParaRPr/>
          </a:p>
        </p:txBody>
      </p:sp>
      <p:sp>
        <p:nvSpPr>
          <p:cNvPr id="1062" name="bk object 1062"/>
          <p:cNvSpPr/>
          <p:nvPr/>
        </p:nvSpPr>
        <p:spPr>
          <a:xfrm>
            <a:off x="5981420" y="0"/>
            <a:ext cx="203200" cy="346075"/>
          </a:xfrm>
          <a:custGeom>
            <a:avLst/>
            <a:gdLst/>
            <a:ahLst/>
            <a:cxnLst/>
            <a:rect l="l" t="t" r="r" b="b"/>
            <a:pathLst>
              <a:path w="203200" h="346075">
                <a:moveTo>
                  <a:pt x="0" y="0"/>
                </a:moveTo>
                <a:lnTo>
                  <a:pt x="202679" y="345719"/>
                </a:lnTo>
              </a:path>
            </a:pathLst>
          </a:custGeom>
          <a:ln w="3175">
            <a:solidFill>
              <a:srgbClr val="5C6F7C"/>
            </a:solidFill>
          </a:ln>
        </p:spPr>
        <p:txBody>
          <a:bodyPr wrap="square" lIns="0" tIns="0" rIns="0" bIns="0" rtlCol="0"/>
          <a:lstStyle/>
          <a:p>
            <a:endParaRPr/>
          </a:p>
        </p:txBody>
      </p:sp>
      <p:sp>
        <p:nvSpPr>
          <p:cNvPr id="1063" name="bk object 1063"/>
          <p:cNvSpPr/>
          <p:nvPr/>
        </p:nvSpPr>
        <p:spPr>
          <a:xfrm>
            <a:off x="7487785" y="0"/>
            <a:ext cx="304165" cy="123825"/>
          </a:xfrm>
          <a:custGeom>
            <a:avLst/>
            <a:gdLst/>
            <a:ahLst/>
            <a:cxnLst/>
            <a:rect l="l" t="t" r="r" b="b"/>
            <a:pathLst>
              <a:path w="304165" h="123825">
                <a:moveTo>
                  <a:pt x="0" y="0"/>
                </a:moveTo>
                <a:lnTo>
                  <a:pt x="56464" y="100812"/>
                </a:lnTo>
                <a:lnTo>
                  <a:pt x="66192" y="117398"/>
                </a:lnTo>
                <a:lnTo>
                  <a:pt x="78816" y="122402"/>
                </a:lnTo>
                <a:lnTo>
                  <a:pt x="95986" y="123558"/>
                </a:lnTo>
                <a:lnTo>
                  <a:pt x="115189" y="116014"/>
                </a:lnTo>
                <a:lnTo>
                  <a:pt x="119291" y="113766"/>
                </a:lnTo>
                <a:lnTo>
                  <a:pt x="146900" y="99314"/>
                </a:lnTo>
                <a:lnTo>
                  <a:pt x="278980" y="14325"/>
                </a:lnTo>
                <a:lnTo>
                  <a:pt x="303644" y="0"/>
                </a:lnTo>
              </a:path>
            </a:pathLst>
          </a:custGeom>
          <a:ln w="3175">
            <a:solidFill>
              <a:srgbClr val="5C6F7C"/>
            </a:solidFill>
          </a:ln>
        </p:spPr>
        <p:txBody>
          <a:bodyPr wrap="square" lIns="0" tIns="0" rIns="0" bIns="0" rtlCol="0"/>
          <a:lstStyle/>
          <a:p>
            <a:endParaRPr/>
          </a:p>
        </p:txBody>
      </p:sp>
      <p:sp>
        <p:nvSpPr>
          <p:cNvPr id="1064" name="bk object 1064"/>
          <p:cNvSpPr/>
          <p:nvPr/>
        </p:nvSpPr>
        <p:spPr>
          <a:xfrm>
            <a:off x="6430577" y="1069253"/>
            <a:ext cx="421005" cy="33655"/>
          </a:xfrm>
          <a:custGeom>
            <a:avLst/>
            <a:gdLst/>
            <a:ahLst/>
            <a:cxnLst/>
            <a:rect l="l" t="t" r="r" b="b"/>
            <a:pathLst>
              <a:path w="421004" h="33655">
                <a:moveTo>
                  <a:pt x="0" y="0"/>
                </a:moveTo>
                <a:lnTo>
                  <a:pt x="247040" y="11785"/>
                </a:lnTo>
                <a:lnTo>
                  <a:pt x="420611" y="33070"/>
                </a:lnTo>
              </a:path>
            </a:pathLst>
          </a:custGeom>
          <a:ln w="3175">
            <a:solidFill>
              <a:srgbClr val="5C6F7C"/>
            </a:solidFill>
          </a:ln>
        </p:spPr>
        <p:txBody>
          <a:bodyPr wrap="square" lIns="0" tIns="0" rIns="0" bIns="0" rtlCol="0"/>
          <a:lstStyle/>
          <a:p>
            <a:endParaRPr/>
          </a:p>
        </p:txBody>
      </p:sp>
      <p:sp>
        <p:nvSpPr>
          <p:cNvPr id="1065" name="bk object 1065"/>
          <p:cNvSpPr/>
          <p:nvPr/>
        </p:nvSpPr>
        <p:spPr>
          <a:xfrm>
            <a:off x="5187162" y="700749"/>
            <a:ext cx="1952625" cy="646430"/>
          </a:xfrm>
          <a:custGeom>
            <a:avLst/>
            <a:gdLst/>
            <a:ahLst/>
            <a:cxnLst/>
            <a:rect l="l" t="t" r="r" b="b"/>
            <a:pathLst>
              <a:path w="1952625" h="646430">
                <a:moveTo>
                  <a:pt x="0" y="645845"/>
                </a:moveTo>
                <a:lnTo>
                  <a:pt x="54724" y="597446"/>
                </a:lnTo>
                <a:lnTo>
                  <a:pt x="123189" y="550392"/>
                </a:lnTo>
                <a:lnTo>
                  <a:pt x="198996" y="504037"/>
                </a:lnTo>
                <a:lnTo>
                  <a:pt x="244449" y="478929"/>
                </a:lnTo>
                <a:lnTo>
                  <a:pt x="290550" y="455739"/>
                </a:lnTo>
                <a:lnTo>
                  <a:pt x="337312" y="433806"/>
                </a:lnTo>
                <a:lnTo>
                  <a:pt x="384568" y="413118"/>
                </a:lnTo>
                <a:lnTo>
                  <a:pt x="441032" y="390855"/>
                </a:lnTo>
                <a:lnTo>
                  <a:pt x="552056" y="346900"/>
                </a:lnTo>
                <a:lnTo>
                  <a:pt x="629754" y="320509"/>
                </a:lnTo>
                <a:lnTo>
                  <a:pt x="702360" y="295821"/>
                </a:lnTo>
                <a:lnTo>
                  <a:pt x="903363" y="238721"/>
                </a:lnTo>
                <a:lnTo>
                  <a:pt x="1076477" y="194462"/>
                </a:lnTo>
                <a:lnTo>
                  <a:pt x="1831784" y="25107"/>
                </a:lnTo>
                <a:lnTo>
                  <a:pt x="1952218" y="0"/>
                </a:lnTo>
              </a:path>
            </a:pathLst>
          </a:custGeom>
          <a:ln w="3175">
            <a:solidFill>
              <a:srgbClr val="5C6F7C"/>
            </a:solidFill>
          </a:ln>
        </p:spPr>
        <p:txBody>
          <a:bodyPr wrap="square" lIns="0" tIns="0" rIns="0" bIns="0" rtlCol="0"/>
          <a:lstStyle/>
          <a:p>
            <a:endParaRPr/>
          </a:p>
        </p:txBody>
      </p:sp>
      <p:sp>
        <p:nvSpPr>
          <p:cNvPr id="1066" name="bk object 1066"/>
          <p:cNvSpPr/>
          <p:nvPr/>
        </p:nvSpPr>
        <p:spPr>
          <a:xfrm>
            <a:off x="6656592" y="665718"/>
            <a:ext cx="104775" cy="15240"/>
          </a:xfrm>
          <a:custGeom>
            <a:avLst/>
            <a:gdLst/>
            <a:ahLst/>
            <a:cxnLst/>
            <a:rect l="l" t="t" r="r" b="b"/>
            <a:pathLst>
              <a:path w="104775" h="15240">
                <a:moveTo>
                  <a:pt x="0" y="15074"/>
                </a:moveTo>
                <a:lnTo>
                  <a:pt x="104609" y="0"/>
                </a:lnTo>
              </a:path>
            </a:pathLst>
          </a:custGeom>
          <a:ln w="3175">
            <a:solidFill>
              <a:srgbClr val="5C6F7C"/>
            </a:solidFill>
          </a:ln>
        </p:spPr>
        <p:txBody>
          <a:bodyPr wrap="square" lIns="0" tIns="0" rIns="0" bIns="0" rtlCol="0"/>
          <a:lstStyle/>
          <a:p>
            <a:endParaRPr/>
          </a:p>
        </p:txBody>
      </p:sp>
      <p:sp>
        <p:nvSpPr>
          <p:cNvPr id="1067" name="bk object 1067"/>
          <p:cNvSpPr/>
          <p:nvPr/>
        </p:nvSpPr>
        <p:spPr>
          <a:xfrm>
            <a:off x="6821981" y="1256790"/>
            <a:ext cx="50800" cy="66040"/>
          </a:xfrm>
          <a:custGeom>
            <a:avLst/>
            <a:gdLst/>
            <a:ahLst/>
            <a:cxnLst/>
            <a:rect l="l" t="t" r="r" b="b"/>
            <a:pathLst>
              <a:path w="50800" h="66040">
                <a:moveTo>
                  <a:pt x="50596" y="65595"/>
                </a:moveTo>
                <a:lnTo>
                  <a:pt x="0" y="0"/>
                </a:lnTo>
              </a:path>
            </a:pathLst>
          </a:custGeom>
          <a:ln w="3175">
            <a:solidFill>
              <a:srgbClr val="5C6F7C"/>
            </a:solidFill>
          </a:ln>
        </p:spPr>
        <p:txBody>
          <a:bodyPr wrap="square" lIns="0" tIns="0" rIns="0" bIns="0" rtlCol="0"/>
          <a:lstStyle/>
          <a:p>
            <a:endParaRPr/>
          </a:p>
        </p:txBody>
      </p:sp>
      <p:sp>
        <p:nvSpPr>
          <p:cNvPr id="1068" name="bk object 1068"/>
          <p:cNvSpPr/>
          <p:nvPr/>
        </p:nvSpPr>
        <p:spPr>
          <a:xfrm>
            <a:off x="6857974" y="1216575"/>
            <a:ext cx="53975" cy="71120"/>
          </a:xfrm>
          <a:custGeom>
            <a:avLst/>
            <a:gdLst/>
            <a:ahLst/>
            <a:cxnLst/>
            <a:rect l="l" t="t" r="r" b="b"/>
            <a:pathLst>
              <a:path w="53975" h="71119">
                <a:moveTo>
                  <a:pt x="0" y="0"/>
                </a:moveTo>
                <a:lnTo>
                  <a:pt x="53543" y="70650"/>
                </a:lnTo>
              </a:path>
            </a:pathLst>
          </a:custGeom>
          <a:ln w="3175">
            <a:solidFill>
              <a:srgbClr val="5C6F7C"/>
            </a:solidFill>
          </a:ln>
        </p:spPr>
        <p:txBody>
          <a:bodyPr wrap="square" lIns="0" tIns="0" rIns="0" bIns="0" rtlCol="0"/>
          <a:lstStyle/>
          <a:p>
            <a:endParaRPr/>
          </a:p>
        </p:txBody>
      </p:sp>
      <p:sp>
        <p:nvSpPr>
          <p:cNvPr id="1069" name="bk object 1069"/>
          <p:cNvSpPr/>
          <p:nvPr/>
        </p:nvSpPr>
        <p:spPr>
          <a:xfrm>
            <a:off x="7974868" y="0"/>
            <a:ext cx="139065" cy="24765"/>
          </a:xfrm>
          <a:custGeom>
            <a:avLst/>
            <a:gdLst/>
            <a:ahLst/>
            <a:cxnLst/>
            <a:rect l="l" t="t" r="r" b="b"/>
            <a:pathLst>
              <a:path w="139065" h="24765">
                <a:moveTo>
                  <a:pt x="138912" y="0"/>
                </a:moveTo>
                <a:lnTo>
                  <a:pt x="106375" y="18389"/>
                </a:lnTo>
                <a:lnTo>
                  <a:pt x="97408" y="20675"/>
                </a:lnTo>
                <a:lnTo>
                  <a:pt x="86309" y="23799"/>
                </a:lnTo>
                <a:lnTo>
                  <a:pt x="52857" y="24549"/>
                </a:lnTo>
                <a:lnTo>
                  <a:pt x="45237" y="21920"/>
                </a:lnTo>
                <a:lnTo>
                  <a:pt x="19354" y="13576"/>
                </a:lnTo>
                <a:lnTo>
                  <a:pt x="2425" y="2794"/>
                </a:lnTo>
                <a:lnTo>
                  <a:pt x="0" y="0"/>
                </a:lnTo>
              </a:path>
            </a:pathLst>
          </a:custGeom>
          <a:ln w="3175">
            <a:solidFill>
              <a:srgbClr val="5C6F7C"/>
            </a:solidFill>
          </a:ln>
        </p:spPr>
        <p:txBody>
          <a:bodyPr wrap="square" lIns="0" tIns="0" rIns="0" bIns="0" rtlCol="0"/>
          <a:lstStyle/>
          <a:p>
            <a:endParaRPr/>
          </a:p>
        </p:txBody>
      </p:sp>
      <p:sp>
        <p:nvSpPr>
          <p:cNvPr id="1070" name="bk object 1070"/>
          <p:cNvSpPr/>
          <p:nvPr/>
        </p:nvSpPr>
        <p:spPr>
          <a:xfrm>
            <a:off x="7139385" y="580461"/>
            <a:ext cx="822960" cy="120650"/>
          </a:xfrm>
          <a:custGeom>
            <a:avLst/>
            <a:gdLst/>
            <a:ahLst/>
            <a:cxnLst/>
            <a:rect l="l" t="t" r="r" b="b"/>
            <a:pathLst>
              <a:path w="822959" h="120650">
                <a:moveTo>
                  <a:pt x="0" y="120281"/>
                </a:moveTo>
                <a:lnTo>
                  <a:pt x="58293" y="108038"/>
                </a:lnTo>
                <a:lnTo>
                  <a:pt x="137896" y="95250"/>
                </a:lnTo>
                <a:lnTo>
                  <a:pt x="671296" y="19202"/>
                </a:lnTo>
                <a:lnTo>
                  <a:pt x="822921" y="0"/>
                </a:lnTo>
              </a:path>
            </a:pathLst>
          </a:custGeom>
          <a:ln w="3175">
            <a:solidFill>
              <a:srgbClr val="5C6F7C"/>
            </a:solidFill>
          </a:ln>
        </p:spPr>
        <p:txBody>
          <a:bodyPr wrap="square" lIns="0" tIns="0" rIns="0" bIns="0" rtlCol="0"/>
          <a:lstStyle/>
          <a:p>
            <a:endParaRPr/>
          </a:p>
        </p:txBody>
      </p:sp>
      <p:sp>
        <p:nvSpPr>
          <p:cNvPr id="1071" name="bk object 1071"/>
          <p:cNvSpPr/>
          <p:nvPr/>
        </p:nvSpPr>
        <p:spPr>
          <a:xfrm>
            <a:off x="8183964" y="0"/>
            <a:ext cx="18415" cy="18415"/>
          </a:xfrm>
          <a:custGeom>
            <a:avLst/>
            <a:gdLst/>
            <a:ahLst/>
            <a:cxnLst/>
            <a:rect l="l" t="t" r="r" b="b"/>
            <a:pathLst>
              <a:path w="18415" h="18415">
                <a:moveTo>
                  <a:pt x="18033" y="0"/>
                </a:moveTo>
                <a:lnTo>
                  <a:pt x="0" y="17830"/>
                </a:lnTo>
              </a:path>
            </a:pathLst>
          </a:custGeom>
          <a:ln w="3175">
            <a:solidFill>
              <a:srgbClr val="5C6F7C"/>
            </a:solidFill>
          </a:ln>
        </p:spPr>
        <p:txBody>
          <a:bodyPr wrap="square" lIns="0" tIns="0" rIns="0" bIns="0" rtlCol="0"/>
          <a:lstStyle/>
          <a:p>
            <a:endParaRPr/>
          </a:p>
        </p:txBody>
      </p:sp>
      <p:sp>
        <p:nvSpPr>
          <p:cNvPr id="1072" name="bk object 1072"/>
          <p:cNvSpPr/>
          <p:nvPr/>
        </p:nvSpPr>
        <p:spPr>
          <a:xfrm>
            <a:off x="8084735" y="17827"/>
            <a:ext cx="99695" cy="62230"/>
          </a:xfrm>
          <a:custGeom>
            <a:avLst/>
            <a:gdLst/>
            <a:ahLst/>
            <a:cxnLst/>
            <a:rect l="l" t="t" r="r" b="b"/>
            <a:pathLst>
              <a:path w="99695" h="62230">
                <a:moveTo>
                  <a:pt x="0" y="61620"/>
                </a:moveTo>
                <a:lnTo>
                  <a:pt x="42545" y="41795"/>
                </a:lnTo>
                <a:lnTo>
                  <a:pt x="84353" y="14897"/>
                </a:lnTo>
                <a:lnTo>
                  <a:pt x="99225" y="0"/>
                </a:lnTo>
              </a:path>
            </a:pathLst>
          </a:custGeom>
          <a:ln w="3175">
            <a:solidFill>
              <a:srgbClr val="5C6F7C"/>
            </a:solidFill>
          </a:ln>
        </p:spPr>
        <p:txBody>
          <a:bodyPr wrap="square" lIns="0" tIns="0" rIns="0" bIns="0" rtlCol="0"/>
          <a:lstStyle/>
          <a:p>
            <a:endParaRPr/>
          </a:p>
        </p:txBody>
      </p:sp>
      <p:sp>
        <p:nvSpPr>
          <p:cNvPr id="1073" name="bk object 1073"/>
          <p:cNvSpPr/>
          <p:nvPr/>
        </p:nvSpPr>
        <p:spPr>
          <a:xfrm>
            <a:off x="8348843" y="774785"/>
            <a:ext cx="3175" cy="31750"/>
          </a:xfrm>
          <a:custGeom>
            <a:avLst/>
            <a:gdLst/>
            <a:ahLst/>
            <a:cxnLst/>
            <a:rect l="l" t="t" r="r" b="b"/>
            <a:pathLst>
              <a:path w="3175" h="31750">
                <a:moveTo>
                  <a:pt x="1454" y="-1587"/>
                </a:moveTo>
                <a:lnTo>
                  <a:pt x="1454" y="33070"/>
                </a:lnTo>
              </a:path>
            </a:pathLst>
          </a:custGeom>
          <a:ln w="6083">
            <a:solidFill>
              <a:srgbClr val="5C6F7C"/>
            </a:solidFill>
          </a:ln>
        </p:spPr>
        <p:txBody>
          <a:bodyPr wrap="square" lIns="0" tIns="0" rIns="0" bIns="0" rtlCol="0"/>
          <a:lstStyle/>
          <a:p>
            <a:endParaRPr/>
          </a:p>
        </p:txBody>
      </p:sp>
      <p:sp>
        <p:nvSpPr>
          <p:cNvPr id="1074" name="bk object 1074"/>
          <p:cNvSpPr/>
          <p:nvPr/>
        </p:nvSpPr>
        <p:spPr>
          <a:xfrm>
            <a:off x="8283370" y="813952"/>
            <a:ext cx="8890" cy="79375"/>
          </a:xfrm>
          <a:custGeom>
            <a:avLst/>
            <a:gdLst/>
            <a:ahLst/>
            <a:cxnLst/>
            <a:rect l="l" t="t" r="r" b="b"/>
            <a:pathLst>
              <a:path w="8890" h="79375">
                <a:moveTo>
                  <a:pt x="0" y="0"/>
                </a:moveTo>
                <a:lnTo>
                  <a:pt x="8877" y="79171"/>
                </a:lnTo>
              </a:path>
            </a:pathLst>
          </a:custGeom>
          <a:ln w="3175">
            <a:solidFill>
              <a:srgbClr val="5C6F7C"/>
            </a:solidFill>
          </a:ln>
        </p:spPr>
        <p:txBody>
          <a:bodyPr wrap="square" lIns="0" tIns="0" rIns="0" bIns="0" rtlCol="0"/>
          <a:lstStyle/>
          <a:p>
            <a:endParaRPr/>
          </a:p>
        </p:txBody>
      </p:sp>
      <p:sp>
        <p:nvSpPr>
          <p:cNvPr id="1075" name="bk object 1075"/>
          <p:cNvSpPr/>
          <p:nvPr/>
        </p:nvSpPr>
        <p:spPr>
          <a:xfrm>
            <a:off x="8279847" y="784248"/>
            <a:ext cx="3810" cy="29845"/>
          </a:xfrm>
          <a:custGeom>
            <a:avLst/>
            <a:gdLst/>
            <a:ahLst/>
            <a:cxnLst/>
            <a:rect l="l" t="t" r="r" b="b"/>
            <a:pathLst>
              <a:path w="3809" h="29844">
                <a:moveTo>
                  <a:pt x="0" y="0"/>
                </a:moveTo>
                <a:lnTo>
                  <a:pt x="3517" y="29705"/>
                </a:lnTo>
              </a:path>
            </a:pathLst>
          </a:custGeom>
          <a:ln w="3175">
            <a:solidFill>
              <a:srgbClr val="5C6F7C"/>
            </a:solidFill>
          </a:ln>
        </p:spPr>
        <p:txBody>
          <a:bodyPr wrap="square" lIns="0" tIns="0" rIns="0" bIns="0" rtlCol="0"/>
          <a:lstStyle/>
          <a:p>
            <a:endParaRPr/>
          </a:p>
        </p:txBody>
      </p:sp>
      <p:sp>
        <p:nvSpPr>
          <p:cNvPr id="1076" name="bk object 1076"/>
          <p:cNvSpPr/>
          <p:nvPr/>
        </p:nvSpPr>
        <p:spPr>
          <a:xfrm>
            <a:off x="8351757" y="806262"/>
            <a:ext cx="11430" cy="79375"/>
          </a:xfrm>
          <a:custGeom>
            <a:avLst/>
            <a:gdLst/>
            <a:ahLst/>
            <a:cxnLst/>
            <a:rect l="l" t="t" r="r" b="b"/>
            <a:pathLst>
              <a:path w="11429" h="79375">
                <a:moveTo>
                  <a:pt x="0" y="0"/>
                </a:moveTo>
                <a:lnTo>
                  <a:pt x="11315" y="79019"/>
                </a:lnTo>
              </a:path>
            </a:pathLst>
          </a:custGeom>
          <a:ln w="3175">
            <a:solidFill>
              <a:srgbClr val="5C6F7C"/>
            </a:solidFill>
          </a:ln>
        </p:spPr>
        <p:txBody>
          <a:bodyPr wrap="square" lIns="0" tIns="0" rIns="0" bIns="0" rtlCol="0"/>
          <a:lstStyle/>
          <a:p>
            <a:endParaRPr/>
          </a:p>
        </p:txBody>
      </p:sp>
      <p:sp>
        <p:nvSpPr>
          <p:cNvPr id="1077" name="bk object 1077"/>
          <p:cNvSpPr/>
          <p:nvPr/>
        </p:nvSpPr>
        <p:spPr>
          <a:xfrm>
            <a:off x="7079205" y="1099342"/>
            <a:ext cx="81915" cy="53975"/>
          </a:xfrm>
          <a:custGeom>
            <a:avLst/>
            <a:gdLst/>
            <a:ahLst/>
            <a:cxnLst/>
            <a:rect l="l" t="t" r="r" b="b"/>
            <a:pathLst>
              <a:path w="81915" h="53975">
                <a:moveTo>
                  <a:pt x="81572" y="0"/>
                </a:moveTo>
                <a:lnTo>
                  <a:pt x="0" y="53860"/>
                </a:lnTo>
              </a:path>
            </a:pathLst>
          </a:custGeom>
          <a:ln w="3175">
            <a:solidFill>
              <a:srgbClr val="5C6F7C"/>
            </a:solidFill>
          </a:ln>
        </p:spPr>
        <p:txBody>
          <a:bodyPr wrap="square" lIns="0" tIns="0" rIns="0" bIns="0" rtlCol="0"/>
          <a:lstStyle/>
          <a:p>
            <a:endParaRPr/>
          </a:p>
        </p:txBody>
      </p:sp>
      <p:sp>
        <p:nvSpPr>
          <p:cNvPr id="1078" name="bk object 1078"/>
          <p:cNvSpPr/>
          <p:nvPr/>
        </p:nvSpPr>
        <p:spPr>
          <a:xfrm>
            <a:off x="8817613" y="753304"/>
            <a:ext cx="2540" cy="26670"/>
          </a:xfrm>
          <a:custGeom>
            <a:avLst/>
            <a:gdLst/>
            <a:ahLst/>
            <a:cxnLst/>
            <a:rect l="l" t="t" r="r" b="b"/>
            <a:pathLst>
              <a:path w="2540" h="26670">
                <a:moveTo>
                  <a:pt x="1187" y="-1587"/>
                </a:moveTo>
                <a:lnTo>
                  <a:pt x="1187" y="28079"/>
                </a:lnTo>
              </a:path>
            </a:pathLst>
          </a:custGeom>
          <a:ln w="5549">
            <a:solidFill>
              <a:srgbClr val="5C6F7C"/>
            </a:solidFill>
          </a:ln>
        </p:spPr>
        <p:txBody>
          <a:bodyPr wrap="square" lIns="0" tIns="0" rIns="0" bIns="0" rtlCol="0"/>
          <a:lstStyle/>
          <a:p>
            <a:endParaRPr/>
          </a:p>
        </p:txBody>
      </p:sp>
      <p:sp>
        <p:nvSpPr>
          <p:cNvPr id="1079" name="bk object 1079"/>
          <p:cNvSpPr/>
          <p:nvPr/>
        </p:nvSpPr>
        <p:spPr>
          <a:xfrm>
            <a:off x="8756160" y="754855"/>
            <a:ext cx="1905" cy="24765"/>
          </a:xfrm>
          <a:custGeom>
            <a:avLst/>
            <a:gdLst/>
            <a:ahLst/>
            <a:cxnLst/>
            <a:rect l="l" t="t" r="r" b="b"/>
            <a:pathLst>
              <a:path w="1904" h="24765">
                <a:moveTo>
                  <a:pt x="844" y="-1587"/>
                </a:moveTo>
                <a:lnTo>
                  <a:pt x="844" y="25895"/>
                </a:lnTo>
              </a:path>
            </a:pathLst>
          </a:custGeom>
          <a:ln w="4864">
            <a:solidFill>
              <a:srgbClr val="5C6F7C"/>
            </a:solidFill>
          </a:ln>
        </p:spPr>
        <p:txBody>
          <a:bodyPr wrap="square" lIns="0" tIns="0" rIns="0" bIns="0" rtlCol="0"/>
          <a:lstStyle/>
          <a:p>
            <a:endParaRPr/>
          </a:p>
        </p:txBody>
      </p:sp>
      <p:sp>
        <p:nvSpPr>
          <p:cNvPr id="1080" name="bk object 1080"/>
          <p:cNvSpPr/>
          <p:nvPr/>
        </p:nvSpPr>
        <p:spPr>
          <a:xfrm>
            <a:off x="8819982" y="779795"/>
            <a:ext cx="1905" cy="84455"/>
          </a:xfrm>
          <a:custGeom>
            <a:avLst/>
            <a:gdLst/>
            <a:ahLst/>
            <a:cxnLst/>
            <a:rect l="l" t="t" r="r" b="b"/>
            <a:pathLst>
              <a:path w="1904" h="84455">
                <a:moveTo>
                  <a:pt x="0" y="0"/>
                </a:moveTo>
                <a:lnTo>
                  <a:pt x="88" y="6210"/>
                </a:lnTo>
                <a:lnTo>
                  <a:pt x="1524" y="84061"/>
                </a:lnTo>
              </a:path>
            </a:pathLst>
          </a:custGeom>
          <a:ln w="3175">
            <a:solidFill>
              <a:srgbClr val="5C6F7C"/>
            </a:solidFill>
          </a:ln>
        </p:spPr>
        <p:txBody>
          <a:bodyPr wrap="square" lIns="0" tIns="0" rIns="0" bIns="0" rtlCol="0"/>
          <a:lstStyle/>
          <a:p>
            <a:endParaRPr/>
          </a:p>
        </p:txBody>
      </p:sp>
      <p:sp>
        <p:nvSpPr>
          <p:cNvPr id="1081" name="bk object 1081"/>
          <p:cNvSpPr/>
          <p:nvPr/>
        </p:nvSpPr>
        <p:spPr>
          <a:xfrm>
            <a:off x="8755899" y="779162"/>
            <a:ext cx="635" cy="84455"/>
          </a:xfrm>
          <a:custGeom>
            <a:avLst/>
            <a:gdLst/>
            <a:ahLst/>
            <a:cxnLst/>
            <a:rect l="l" t="t" r="r" b="b"/>
            <a:pathLst>
              <a:path w="634" h="84455">
                <a:moveTo>
                  <a:pt x="0" y="84442"/>
                </a:moveTo>
                <a:lnTo>
                  <a:pt x="266" y="0"/>
                </a:lnTo>
              </a:path>
            </a:pathLst>
          </a:custGeom>
          <a:ln w="3175">
            <a:solidFill>
              <a:srgbClr val="5C6F7C"/>
            </a:solidFill>
          </a:ln>
        </p:spPr>
        <p:txBody>
          <a:bodyPr wrap="square" lIns="0" tIns="0" rIns="0" bIns="0" rtlCol="0"/>
          <a:lstStyle/>
          <a:p>
            <a:endParaRPr/>
          </a:p>
        </p:txBody>
      </p:sp>
      <p:sp>
        <p:nvSpPr>
          <p:cNvPr id="1082" name="bk object 1082"/>
          <p:cNvSpPr/>
          <p:nvPr/>
        </p:nvSpPr>
        <p:spPr>
          <a:xfrm>
            <a:off x="9932770" y="4751185"/>
            <a:ext cx="429259" cy="454659"/>
          </a:xfrm>
          <a:custGeom>
            <a:avLst/>
            <a:gdLst/>
            <a:ahLst/>
            <a:cxnLst/>
            <a:rect l="l" t="t" r="r" b="b"/>
            <a:pathLst>
              <a:path w="429259" h="454660">
                <a:moveTo>
                  <a:pt x="429171" y="454075"/>
                </a:moveTo>
                <a:lnTo>
                  <a:pt x="395605" y="445198"/>
                </a:lnTo>
                <a:lnTo>
                  <a:pt x="396824" y="436245"/>
                </a:lnTo>
                <a:lnTo>
                  <a:pt x="283197" y="413512"/>
                </a:lnTo>
                <a:lnTo>
                  <a:pt x="285559" y="404990"/>
                </a:lnTo>
                <a:lnTo>
                  <a:pt x="271780" y="400812"/>
                </a:lnTo>
                <a:lnTo>
                  <a:pt x="294233" y="287832"/>
                </a:lnTo>
                <a:lnTo>
                  <a:pt x="278117" y="283959"/>
                </a:lnTo>
                <a:lnTo>
                  <a:pt x="288290" y="234746"/>
                </a:lnTo>
                <a:lnTo>
                  <a:pt x="303580" y="237096"/>
                </a:lnTo>
                <a:lnTo>
                  <a:pt x="337197" y="59931"/>
                </a:lnTo>
                <a:lnTo>
                  <a:pt x="0" y="0"/>
                </a:lnTo>
              </a:path>
            </a:pathLst>
          </a:custGeom>
          <a:ln w="3175">
            <a:solidFill>
              <a:srgbClr val="5C6F7C"/>
            </a:solidFill>
          </a:ln>
        </p:spPr>
        <p:txBody>
          <a:bodyPr wrap="square" lIns="0" tIns="0" rIns="0" bIns="0" rtlCol="0"/>
          <a:lstStyle/>
          <a:p>
            <a:endParaRPr/>
          </a:p>
        </p:txBody>
      </p:sp>
      <p:sp>
        <p:nvSpPr>
          <p:cNvPr id="1083" name="bk object 1083"/>
          <p:cNvSpPr/>
          <p:nvPr/>
        </p:nvSpPr>
        <p:spPr>
          <a:xfrm>
            <a:off x="8413397" y="5971315"/>
            <a:ext cx="30480" cy="236220"/>
          </a:xfrm>
          <a:custGeom>
            <a:avLst/>
            <a:gdLst/>
            <a:ahLst/>
            <a:cxnLst/>
            <a:rect l="l" t="t" r="r" b="b"/>
            <a:pathLst>
              <a:path w="30479" h="236220">
                <a:moveTo>
                  <a:pt x="0" y="235864"/>
                </a:moveTo>
                <a:lnTo>
                  <a:pt x="30213" y="0"/>
                </a:lnTo>
              </a:path>
            </a:pathLst>
          </a:custGeom>
          <a:ln w="3175">
            <a:solidFill>
              <a:srgbClr val="5C6F7C"/>
            </a:solidFill>
          </a:ln>
        </p:spPr>
        <p:txBody>
          <a:bodyPr wrap="square" lIns="0" tIns="0" rIns="0" bIns="0" rtlCol="0"/>
          <a:lstStyle/>
          <a:p>
            <a:endParaRPr/>
          </a:p>
        </p:txBody>
      </p:sp>
      <p:sp>
        <p:nvSpPr>
          <p:cNvPr id="1084" name="bk object 1084"/>
          <p:cNvSpPr/>
          <p:nvPr/>
        </p:nvSpPr>
        <p:spPr>
          <a:xfrm>
            <a:off x="10879866" y="6477451"/>
            <a:ext cx="31115" cy="126364"/>
          </a:xfrm>
          <a:custGeom>
            <a:avLst/>
            <a:gdLst/>
            <a:ahLst/>
            <a:cxnLst/>
            <a:rect l="l" t="t" r="r" b="b"/>
            <a:pathLst>
              <a:path w="31115" h="126365">
                <a:moveTo>
                  <a:pt x="30518" y="0"/>
                </a:moveTo>
                <a:lnTo>
                  <a:pt x="0" y="126288"/>
                </a:lnTo>
              </a:path>
            </a:pathLst>
          </a:custGeom>
          <a:ln w="3175">
            <a:solidFill>
              <a:srgbClr val="5C6F7C"/>
            </a:solidFill>
          </a:ln>
        </p:spPr>
        <p:txBody>
          <a:bodyPr wrap="square" lIns="0" tIns="0" rIns="0" bIns="0" rtlCol="0"/>
          <a:lstStyle/>
          <a:p>
            <a:endParaRPr/>
          </a:p>
        </p:txBody>
      </p:sp>
      <p:sp>
        <p:nvSpPr>
          <p:cNvPr id="1085" name="bk object 1085"/>
          <p:cNvSpPr/>
          <p:nvPr/>
        </p:nvSpPr>
        <p:spPr>
          <a:xfrm>
            <a:off x="2290860" y="4316373"/>
            <a:ext cx="107950" cy="457200"/>
          </a:xfrm>
          <a:custGeom>
            <a:avLst/>
            <a:gdLst/>
            <a:ahLst/>
            <a:cxnLst/>
            <a:rect l="l" t="t" r="r" b="b"/>
            <a:pathLst>
              <a:path w="107950" h="457200">
                <a:moveTo>
                  <a:pt x="107734" y="0"/>
                </a:moveTo>
                <a:lnTo>
                  <a:pt x="79108" y="29159"/>
                </a:lnTo>
                <a:lnTo>
                  <a:pt x="47879" y="71005"/>
                </a:lnTo>
                <a:lnTo>
                  <a:pt x="34886" y="133616"/>
                </a:lnTo>
                <a:lnTo>
                  <a:pt x="29248" y="225679"/>
                </a:lnTo>
                <a:lnTo>
                  <a:pt x="27800" y="329107"/>
                </a:lnTo>
                <a:lnTo>
                  <a:pt x="28803" y="383882"/>
                </a:lnTo>
                <a:lnTo>
                  <a:pt x="21971" y="432638"/>
                </a:lnTo>
                <a:lnTo>
                  <a:pt x="0" y="457149"/>
                </a:lnTo>
              </a:path>
            </a:pathLst>
          </a:custGeom>
          <a:ln w="3175">
            <a:solidFill>
              <a:srgbClr val="5C6F7C"/>
            </a:solidFill>
          </a:ln>
        </p:spPr>
        <p:txBody>
          <a:bodyPr wrap="square" lIns="0" tIns="0" rIns="0" bIns="0" rtlCol="0"/>
          <a:lstStyle/>
          <a:p>
            <a:endParaRPr/>
          </a:p>
        </p:txBody>
      </p:sp>
      <p:sp>
        <p:nvSpPr>
          <p:cNvPr id="1086" name="bk object 1086"/>
          <p:cNvSpPr/>
          <p:nvPr/>
        </p:nvSpPr>
        <p:spPr>
          <a:xfrm>
            <a:off x="2428322" y="4194394"/>
            <a:ext cx="43180" cy="34290"/>
          </a:xfrm>
          <a:custGeom>
            <a:avLst/>
            <a:gdLst/>
            <a:ahLst/>
            <a:cxnLst/>
            <a:rect l="l" t="t" r="r" b="b"/>
            <a:pathLst>
              <a:path w="43180" h="34289">
                <a:moveTo>
                  <a:pt x="0" y="33934"/>
                </a:moveTo>
                <a:lnTo>
                  <a:pt x="43154" y="0"/>
                </a:lnTo>
              </a:path>
            </a:pathLst>
          </a:custGeom>
          <a:ln w="3175">
            <a:solidFill>
              <a:srgbClr val="5C6F7C"/>
            </a:solidFill>
          </a:ln>
        </p:spPr>
        <p:txBody>
          <a:bodyPr wrap="square" lIns="0" tIns="0" rIns="0" bIns="0" rtlCol="0"/>
          <a:lstStyle/>
          <a:p>
            <a:endParaRPr/>
          </a:p>
        </p:txBody>
      </p:sp>
      <p:sp>
        <p:nvSpPr>
          <p:cNvPr id="1087" name="bk object 1087"/>
          <p:cNvSpPr/>
          <p:nvPr/>
        </p:nvSpPr>
        <p:spPr>
          <a:xfrm>
            <a:off x="-3" y="7285475"/>
            <a:ext cx="187325" cy="53340"/>
          </a:xfrm>
          <a:custGeom>
            <a:avLst/>
            <a:gdLst/>
            <a:ahLst/>
            <a:cxnLst/>
            <a:rect l="l" t="t" r="r" b="b"/>
            <a:pathLst>
              <a:path w="187325" h="53340">
                <a:moveTo>
                  <a:pt x="186702" y="52920"/>
                </a:moveTo>
                <a:lnTo>
                  <a:pt x="157454" y="47967"/>
                </a:lnTo>
                <a:lnTo>
                  <a:pt x="83743" y="21793"/>
                </a:lnTo>
                <a:lnTo>
                  <a:pt x="0" y="0"/>
                </a:lnTo>
              </a:path>
            </a:pathLst>
          </a:custGeom>
          <a:ln w="3175">
            <a:solidFill>
              <a:srgbClr val="5C6F7C"/>
            </a:solidFill>
          </a:ln>
        </p:spPr>
        <p:txBody>
          <a:bodyPr wrap="square" lIns="0" tIns="0" rIns="0" bIns="0" rtlCol="0"/>
          <a:lstStyle/>
          <a:p>
            <a:endParaRPr/>
          </a:p>
        </p:txBody>
      </p:sp>
      <p:sp>
        <p:nvSpPr>
          <p:cNvPr id="1088" name="bk object 1088"/>
          <p:cNvSpPr/>
          <p:nvPr/>
        </p:nvSpPr>
        <p:spPr>
          <a:xfrm>
            <a:off x="-1583" y="7363093"/>
            <a:ext cx="201891" cy="100939"/>
          </a:xfrm>
          <a:prstGeom prst="rect">
            <a:avLst/>
          </a:prstGeom>
          <a:blipFill>
            <a:blip r:embed="rId86" cstate="print"/>
            <a:stretch>
              <a:fillRect/>
            </a:stretch>
          </a:blipFill>
        </p:spPr>
        <p:txBody>
          <a:bodyPr wrap="square" lIns="0" tIns="0" rIns="0" bIns="0" rtlCol="0"/>
          <a:lstStyle/>
          <a:p>
            <a:endParaRPr/>
          </a:p>
        </p:txBody>
      </p:sp>
      <p:sp>
        <p:nvSpPr>
          <p:cNvPr id="1089" name="bk object 1089"/>
          <p:cNvSpPr/>
          <p:nvPr/>
        </p:nvSpPr>
        <p:spPr>
          <a:xfrm>
            <a:off x="4074" y="2509537"/>
            <a:ext cx="16510" cy="19685"/>
          </a:xfrm>
          <a:custGeom>
            <a:avLst/>
            <a:gdLst/>
            <a:ahLst/>
            <a:cxnLst/>
            <a:rect l="l" t="t" r="r" b="b"/>
            <a:pathLst>
              <a:path w="16510" h="19685">
                <a:moveTo>
                  <a:pt x="0" y="0"/>
                </a:moveTo>
                <a:lnTo>
                  <a:pt x="16002" y="19075"/>
                </a:lnTo>
              </a:path>
            </a:pathLst>
          </a:custGeom>
          <a:ln w="3175">
            <a:solidFill>
              <a:srgbClr val="5C6F7C"/>
            </a:solidFill>
          </a:ln>
        </p:spPr>
        <p:txBody>
          <a:bodyPr wrap="square" lIns="0" tIns="0" rIns="0" bIns="0" rtlCol="0"/>
          <a:lstStyle/>
          <a:p>
            <a:endParaRPr/>
          </a:p>
        </p:txBody>
      </p:sp>
      <p:sp>
        <p:nvSpPr>
          <p:cNvPr id="1090" name="bk object 1090"/>
          <p:cNvSpPr/>
          <p:nvPr/>
        </p:nvSpPr>
        <p:spPr>
          <a:xfrm>
            <a:off x="13549740" y="1866789"/>
            <a:ext cx="10160" cy="35560"/>
          </a:xfrm>
          <a:custGeom>
            <a:avLst/>
            <a:gdLst/>
            <a:ahLst/>
            <a:cxnLst/>
            <a:rect l="l" t="t" r="r" b="b"/>
            <a:pathLst>
              <a:path w="10159" h="35560">
                <a:moveTo>
                  <a:pt x="0" y="35344"/>
                </a:moveTo>
                <a:lnTo>
                  <a:pt x="9994" y="0"/>
                </a:lnTo>
              </a:path>
            </a:pathLst>
          </a:custGeom>
          <a:ln w="3175">
            <a:solidFill>
              <a:srgbClr val="5C6F7C"/>
            </a:solidFill>
          </a:ln>
        </p:spPr>
        <p:txBody>
          <a:bodyPr wrap="square" lIns="0" tIns="0" rIns="0" bIns="0" rtlCol="0"/>
          <a:lstStyle/>
          <a:p>
            <a:endParaRPr/>
          </a:p>
        </p:txBody>
      </p:sp>
      <p:sp>
        <p:nvSpPr>
          <p:cNvPr id="1091" name="bk object 1091"/>
          <p:cNvSpPr/>
          <p:nvPr/>
        </p:nvSpPr>
        <p:spPr>
          <a:xfrm>
            <a:off x="13442215" y="1826168"/>
            <a:ext cx="31115" cy="24130"/>
          </a:xfrm>
          <a:custGeom>
            <a:avLst/>
            <a:gdLst/>
            <a:ahLst/>
            <a:cxnLst/>
            <a:rect l="l" t="t" r="r" b="b"/>
            <a:pathLst>
              <a:path w="31115" h="24130">
                <a:moveTo>
                  <a:pt x="30556" y="0"/>
                </a:moveTo>
                <a:lnTo>
                  <a:pt x="0" y="23698"/>
                </a:lnTo>
              </a:path>
            </a:pathLst>
          </a:custGeom>
          <a:ln w="3175">
            <a:solidFill>
              <a:srgbClr val="5C6F7C"/>
            </a:solidFill>
          </a:ln>
        </p:spPr>
        <p:txBody>
          <a:bodyPr wrap="square" lIns="0" tIns="0" rIns="0" bIns="0" rtlCol="0"/>
          <a:lstStyle/>
          <a:p>
            <a:endParaRPr/>
          </a:p>
        </p:txBody>
      </p:sp>
      <p:sp>
        <p:nvSpPr>
          <p:cNvPr id="1092" name="bk object 1092"/>
          <p:cNvSpPr/>
          <p:nvPr/>
        </p:nvSpPr>
        <p:spPr>
          <a:xfrm>
            <a:off x="9524822" y="10461121"/>
            <a:ext cx="63500" cy="231140"/>
          </a:xfrm>
          <a:custGeom>
            <a:avLst/>
            <a:gdLst/>
            <a:ahLst/>
            <a:cxnLst/>
            <a:rect l="l" t="t" r="r" b="b"/>
            <a:pathLst>
              <a:path w="63500" h="231140">
                <a:moveTo>
                  <a:pt x="63398" y="0"/>
                </a:moveTo>
                <a:lnTo>
                  <a:pt x="61658" y="48920"/>
                </a:lnTo>
                <a:lnTo>
                  <a:pt x="54559" y="96443"/>
                </a:lnTo>
                <a:lnTo>
                  <a:pt x="35674" y="159994"/>
                </a:lnTo>
                <a:lnTo>
                  <a:pt x="7010" y="219633"/>
                </a:lnTo>
                <a:lnTo>
                  <a:pt x="0" y="230886"/>
                </a:lnTo>
              </a:path>
            </a:pathLst>
          </a:custGeom>
          <a:ln w="3175">
            <a:solidFill>
              <a:srgbClr val="5C6F7C"/>
            </a:solidFill>
          </a:ln>
        </p:spPr>
        <p:txBody>
          <a:bodyPr wrap="square" lIns="0" tIns="0" rIns="0" bIns="0" rtlCol="0"/>
          <a:lstStyle/>
          <a:p>
            <a:endParaRPr/>
          </a:p>
        </p:txBody>
      </p:sp>
      <p:sp>
        <p:nvSpPr>
          <p:cNvPr id="1093" name="bk object 1093"/>
          <p:cNvSpPr/>
          <p:nvPr/>
        </p:nvSpPr>
        <p:spPr>
          <a:xfrm>
            <a:off x="3517840" y="1500788"/>
            <a:ext cx="15240" cy="20955"/>
          </a:xfrm>
          <a:custGeom>
            <a:avLst/>
            <a:gdLst/>
            <a:ahLst/>
            <a:cxnLst/>
            <a:rect l="l" t="t" r="r" b="b"/>
            <a:pathLst>
              <a:path w="15239" h="20955">
                <a:moveTo>
                  <a:pt x="14693" y="20840"/>
                </a:moveTo>
                <a:lnTo>
                  <a:pt x="0" y="0"/>
                </a:lnTo>
              </a:path>
            </a:pathLst>
          </a:custGeom>
          <a:ln w="3175">
            <a:solidFill>
              <a:srgbClr val="5C6F7C"/>
            </a:solidFill>
          </a:ln>
        </p:spPr>
        <p:txBody>
          <a:bodyPr wrap="square" lIns="0" tIns="0" rIns="0" bIns="0" rtlCol="0"/>
          <a:lstStyle/>
          <a:p>
            <a:endParaRPr/>
          </a:p>
        </p:txBody>
      </p:sp>
      <p:sp>
        <p:nvSpPr>
          <p:cNvPr id="1094" name="bk object 1094"/>
          <p:cNvSpPr/>
          <p:nvPr/>
        </p:nvSpPr>
        <p:spPr>
          <a:xfrm>
            <a:off x="10977047" y="6296400"/>
            <a:ext cx="91440" cy="36195"/>
          </a:xfrm>
          <a:custGeom>
            <a:avLst/>
            <a:gdLst/>
            <a:ahLst/>
            <a:cxnLst/>
            <a:rect l="l" t="t" r="r" b="b"/>
            <a:pathLst>
              <a:path w="91440" h="36195">
                <a:moveTo>
                  <a:pt x="0" y="0"/>
                </a:moveTo>
                <a:lnTo>
                  <a:pt x="91020" y="35598"/>
                </a:lnTo>
              </a:path>
            </a:pathLst>
          </a:custGeom>
          <a:ln w="3175">
            <a:solidFill>
              <a:srgbClr val="5C6F7C"/>
            </a:solidFill>
          </a:ln>
        </p:spPr>
        <p:txBody>
          <a:bodyPr wrap="square" lIns="0" tIns="0" rIns="0" bIns="0" rtlCol="0"/>
          <a:lstStyle/>
          <a:p>
            <a:endParaRPr/>
          </a:p>
        </p:txBody>
      </p:sp>
      <p:sp>
        <p:nvSpPr>
          <p:cNvPr id="1095" name="bk object 1095"/>
          <p:cNvSpPr/>
          <p:nvPr/>
        </p:nvSpPr>
        <p:spPr>
          <a:xfrm>
            <a:off x="11051210" y="6112672"/>
            <a:ext cx="95250" cy="37465"/>
          </a:xfrm>
          <a:custGeom>
            <a:avLst/>
            <a:gdLst/>
            <a:ahLst/>
            <a:cxnLst/>
            <a:rect l="l" t="t" r="r" b="b"/>
            <a:pathLst>
              <a:path w="95250" h="37464">
                <a:moveTo>
                  <a:pt x="94818" y="37071"/>
                </a:moveTo>
                <a:lnTo>
                  <a:pt x="0" y="0"/>
                </a:lnTo>
              </a:path>
            </a:pathLst>
          </a:custGeom>
          <a:ln w="3175">
            <a:solidFill>
              <a:srgbClr val="5C6F7C"/>
            </a:solidFill>
          </a:ln>
        </p:spPr>
        <p:txBody>
          <a:bodyPr wrap="square" lIns="0" tIns="0" rIns="0" bIns="0" rtlCol="0"/>
          <a:lstStyle/>
          <a:p>
            <a:endParaRPr/>
          </a:p>
        </p:txBody>
      </p:sp>
      <p:sp>
        <p:nvSpPr>
          <p:cNvPr id="1096" name="bk object 1096"/>
          <p:cNvSpPr/>
          <p:nvPr/>
        </p:nvSpPr>
        <p:spPr>
          <a:xfrm>
            <a:off x="11051213" y="6112674"/>
            <a:ext cx="0" cy="0"/>
          </a:xfrm>
          <a:custGeom>
            <a:avLst/>
            <a:gdLst/>
            <a:ahLst/>
            <a:cxnLst/>
            <a:rect l="l" t="t" r="r" b="b"/>
            <a:pathLst>
              <a:path>
                <a:moveTo>
                  <a:pt x="0" y="0"/>
                </a:moveTo>
                <a:lnTo>
                  <a:pt x="0" y="0"/>
                </a:lnTo>
              </a:path>
            </a:pathLst>
          </a:custGeom>
          <a:ln w="3175">
            <a:solidFill>
              <a:srgbClr val="5C6F7C"/>
            </a:solidFill>
          </a:ln>
        </p:spPr>
        <p:txBody>
          <a:bodyPr wrap="square" lIns="0" tIns="0" rIns="0" bIns="0" rtlCol="0"/>
          <a:lstStyle/>
          <a:p>
            <a:endParaRPr/>
          </a:p>
        </p:txBody>
      </p:sp>
      <p:sp>
        <p:nvSpPr>
          <p:cNvPr id="1097" name="bk object 1097"/>
          <p:cNvSpPr/>
          <p:nvPr/>
        </p:nvSpPr>
        <p:spPr>
          <a:xfrm>
            <a:off x="6067167" y="2187523"/>
            <a:ext cx="523875" cy="251460"/>
          </a:xfrm>
          <a:custGeom>
            <a:avLst/>
            <a:gdLst/>
            <a:ahLst/>
            <a:cxnLst/>
            <a:rect l="l" t="t" r="r" b="b"/>
            <a:pathLst>
              <a:path w="523875" h="251460">
                <a:moveTo>
                  <a:pt x="523773" y="250850"/>
                </a:moveTo>
                <a:lnTo>
                  <a:pt x="461886" y="233260"/>
                </a:lnTo>
                <a:lnTo>
                  <a:pt x="483019" y="158978"/>
                </a:lnTo>
                <a:lnTo>
                  <a:pt x="77787" y="0"/>
                </a:lnTo>
                <a:lnTo>
                  <a:pt x="29362" y="57861"/>
                </a:lnTo>
                <a:lnTo>
                  <a:pt x="0" y="35547"/>
                </a:lnTo>
              </a:path>
            </a:pathLst>
          </a:custGeom>
          <a:ln w="3175">
            <a:solidFill>
              <a:srgbClr val="5C6F7C"/>
            </a:solidFill>
          </a:ln>
        </p:spPr>
        <p:txBody>
          <a:bodyPr wrap="square" lIns="0" tIns="0" rIns="0" bIns="0" rtlCol="0"/>
          <a:lstStyle/>
          <a:p>
            <a:endParaRPr/>
          </a:p>
        </p:txBody>
      </p:sp>
      <p:sp>
        <p:nvSpPr>
          <p:cNvPr id="1098" name="bk object 1098"/>
          <p:cNvSpPr/>
          <p:nvPr/>
        </p:nvSpPr>
        <p:spPr>
          <a:xfrm>
            <a:off x="2628906" y="8668994"/>
            <a:ext cx="1905" cy="40005"/>
          </a:xfrm>
          <a:custGeom>
            <a:avLst/>
            <a:gdLst/>
            <a:ahLst/>
            <a:cxnLst/>
            <a:rect l="l" t="t" r="r" b="b"/>
            <a:pathLst>
              <a:path w="1905" h="40004">
                <a:moveTo>
                  <a:pt x="742" y="-1587"/>
                </a:moveTo>
                <a:lnTo>
                  <a:pt x="742" y="41198"/>
                </a:lnTo>
              </a:path>
            </a:pathLst>
          </a:custGeom>
          <a:ln w="4660">
            <a:solidFill>
              <a:srgbClr val="5C6F7C"/>
            </a:solidFill>
          </a:ln>
        </p:spPr>
        <p:txBody>
          <a:bodyPr wrap="square" lIns="0" tIns="0" rIns="0" bIns="0" rtlCol="0"/>
          <a:lstStyle/>
          <a:p>
            <a:endParaRPr/>
          </a:p>
        </p:txBody>
      </p:sp>
      <p:sp>
        <p:nvSpPr>
          <p:cNvPr id="1099" name="bk object 1099"/>
          <p:cNvSpPr/>
          <p:nvPr/>
        </p:nvSpPr>
        <p:spPr>
          <a:xfrm>
            <a:off x="2771501" y="8664430"/>
            <a:ext cx="1905" cy="39370"/>
          </a:xfrm>
          <a:custGeom>
            <a:avLst/>
            <a:gdLst/>
            <a:ahLst/>
            <a:cxnLst/>
            <a:rect l="l" t="t" r="r" b="b"/>
            <a:pathLst>
              <a:path w="1905" h="39370">
                <a:moveTo>
                  <a:pt x="723" y="-1587"/>
                </a:moveTo>
                <a:lnTo>
                  <a:pt x="723" y="40563"/>
                </a:lnTo>
              </a:path>
            </a:pathLst>
          </a:custGeom>
          <a:ln w="4622">
            <a:solidFill>
              <a:srgbClr val="5C6F7C"/>
            </a:solidFill>
          </a:ln>
        </p:spPr>
        <p:txBody>
          <a:bodyPr wrap="square" lIns="0" tIns="0" rIns="0" bIns="0" rtlCol="0"/>
          <a:lstStyle/>
          <a:p>
            <a:endParaRPr/>
          </a:p>
        </p:txBody>
      </p:sp>
      <p:sp>
        <p:nvSpPr>
          <p:cNvPr id="1100" name="bk object 1100"/>
          <p:cNvSpPr/>
          <p:nvPr/>
        </p:nvSpPr>
        <p:spPr>
          <a:xfrm>
            <a:off x="13444421" y="744710"/>
            <a:ext cx="280035" cy="158115"/>
          </a:xfrm>
          <a:custGeom>
            <a:avLst/>
            <a:gdLst/>
            <a:ahLst/>
            <a:cxnLst/>
            <a:rect l="l" t="t" r="r" b="b"/>
            <a:pathLst>
              <a:path w="280034" h="158115">
                <a:moveTo>
                  <a:pt x="279819" y="157608"/>
                </a:moveTo>
                <a:lnTo>
                  <a:pt x="234141" y="111412"/>
                </a:lnTo>
                <a:lnTo>
                  <a:pt x="181607" y="81450"/>
                </a:lnTo>
                <a:lnTo>
                  <a:pt x="119396" y="46833"/>
                </a:lnTo>
                <a:lnTo>
                  <a:pt x="65275" y="17392"/>
                </a:lnTo>
                <a:lnTo>
                  <a:pt x="26446" y="406"/>
                </a:lnTo>
                <a:lnTo>
                  <a:pt x="15903" y="0"/>
                </a:lnTo>
                <a:lnTo>
                  <a:pt x="6661" y="847"/>
                </a:lnTo>
                <a:lnTo>
                  <a:pt x="0" y="2058"/>
                </a:lnTo>
              </a:path>
            </a:pathLst>
          </a:custGeom>
          <a:ln w="3175">
            <a:solidFill>
              <a:srgbClr val="5C6F7C"/>
            </a:solidFill>
          </a:ln>
        </p:spPr>
        <p:txBody>
          <a:bodyPr wrap="square" lIns="0" tIns="0" rIns="0" bIns="0" rtlCol="0"/>
          <a:lstStyle/>
          <a:p>
            <a:endParaRPr/>
          </a:p>
        </p:txBody>
      </p:sp>
      <p:sp>
        <p:nvSpPr>
          <p:cNvPr id="1101" name="bk object 1101"/>
          <p:cNvSpPr/>
          <p:nvPr/>
        </p:nvSpPr>
        <p:spPr>
          <a:xfrm>
            <a:off x="13488674" y="709423"/>
            <a:ext cx="221615" cy="128905"/>
          </a:xfrm>
          <a:custGeom>
            <a:avLst/>
            <a:gdLst/>
            <a:ahLst/>
            <a:cxnLst/>
            <a:rect l="l" t="t" r="r" b="b"/>
            <a:pathLst>
              <a:path w="221615" h="128905">
                <a:moveTo>
                  <a:pt x="221030" y="128650"/>
                </a:moveTo>
                <a:lnTo>
                  <a:pt x="0" y="0"/>
                </a:lnTo>
              </a:path>
            </a:pathLst>
          </a:custGeom>
          <a:ln w="3175">
            <a:solidFill>
              <a:srgbClr val="5C6F7C"/>
            </a:solidFill>
          </a:ln>
        </p:spPr>
        <p:txBody>
          <a:bodyPr wrap="square" lIns="0" tIns="0" rIns="0" bIns="0" rtlCol="0"/>
          <a:lstStyle/>
          <a:p>
            <a:endParaRPr/>
          </a:p>
        </p:txBody>
      </p:sp>
      <p:sp>
        <p:nvSpPr>
          <p:cNvPr id="1102" name="bk object 1102"/>
          <p:cNvSpPr/>
          <p:nvPr/>
        </p:nvSpPr>
        <p:spPr>
          <a:xfrm>
            <a:off x="13366483" y="683189"/>
            <a:ext cx="62230" cy="12065"/>
          </a:xfrm>
          <a:custGeom>
            <a:avLst/>
            <a:gdLst/>
            <a:ahLst/>
            <a:cxnLst/>
            <a:rect l="l" t="t" r="r" b="b"/>
            <a:pathLst>
              <a:path w="62230" h="12065">
                <a:moveTo>
                  <a:pt x="0" y="11836"/>
                </a:moveTo>
                <a:lnTo>
                  <a:pt x="61709" y="0"/>
                </a:lnTo>
              </a:path>
            </a:pathLst>
          </a:custGeom>
          <a:ln w="3175">
            <a:solidFill>
              <a:srgbClr val="5C6F7C"/>
            </a:solidFill>
          </a:ln>
        </p:spPr>
        <p:txBody>
          <a:bodyPr wrap="square" lIns="0" tIns="0" rIns="0" bIns="0" rtlCol="0"/>
          <a:lstStyle/>
          <a:p>
            <a:endParaRPr/>
          </a:p>
        </p:txBody>
      </p:sp>
      <p:sp>
        <p:nvSpPr>
          <p:cNvPr id="1103" name="bk object 1103"/>
          <p:cNvSpPr/>
          <p:nvPr/>
        </p:nvSpPr>
        <p:spPr>
          <a:xfrm>
            <a:off x="13432959" y="701835"/>
            <a:ext cx="10795" cy="41275"/>
          </a:xfrm>
          <a:custGeom>
            <a:avLst/>
            <a:gdLst/>
            <a:ahLst/>
            <a:cxnLst/>
            <a:rect l="l" t="t" r="r" b="b"/>
            <a:pathLst>
              <a:path w="10794" h="41275">
                <a:moveTo>
                  <a:pt x="0" y="0"/>
                </a:moveTo>
                <a:lnTo>
                  <a:pt x="10363" y="40728"/>
                </a:lnTo>
              </a:path>
            </a:pathLst>
          </a:custGeom>
          <a:ln w="3175">
            <a:solidFill>
              <a:srgbClr val="5C6F7C"/>
            </a:solidFill>
          </a:ln>
        </p:spPr>
        <p:txBody>
          <a:bodyPr wrap="square" lIns="0" tIns="0" rIns="0" bIns="0" rtlCol="0"/>
          <a:lstStyle/>
          <a:p>
            <a:endParaRPr/>
          </a:p>
        </p:txBody>
      </p:sp>
      <p:sp>
        <p:nvSpPr>
          <p:cNvPr id="1104" name="bk object 1104"/>
          <p:cNvSpPr/>
          <p:nvPr/>
        </p:nvSpPr>
        <p:spPr>
          <a:xfrm>
            <a:off x="13428197" y="683191"/>
            <a:ext cx="5080" cy="19050"/>
          </a:xfrm>
          <a:custGeom>
            <a:avLst/>
            <a:gdLst/>
            <a:ahLst/>
            <a:cxnLst/>
            <a:rect l="l" t="t" r="r" b="b"/>
            <a:pathLst>
              <a:path w="5080" h="19050">
                <a:moveTo>
                  <a:pt x="4762" y="18643"/>
                </a:moveTo>
                <a:lnTo>
                  <a:pt x="0" y="0"/>
                </a:lnTo>
              </a:path>
            </a:pathLst>
          </a:custGeom>
          <a:ln w="3175">
            <a:solidFill>
              <a:srgbClr val="5C6F7C"/>
            </a:solidFill>
          </a:ln>
        </p:spPr>
        <p:txBody>
          <a:bodyPr wrap="square" lIns="0" tIns="0" rIns="0" bIns="0" rtlCol="0"/>
          <a:lstStyle/>
          <a:p>
            <a:endParaRPr/>
          </a:p>
        </p:txBody>
      </p:sp>
      <p:sp>
        <p:nvSpPr>
          <p:cNvPr id="1105" name="bk object 1105"/>
          <p:cNvSpPr/>
          <p:nvPr/>
        </p:nvSpPr>
        <p:spPr>
          <a:xfrm>
            <a:off x="13444416" y="746769"/>
            <a:ext cx="7620" cy="27940"/>
          </a:xfrm>
          <a:custGeom>
            <a:avLst/>
            <a:gdLst/>
            <a:ahLst/>
            <a:cxnLst/>
            <a:rect l="l" t="t" r="r" b="b"/>
            <a:pathLst>
              <a:path w="7619" h="27940">
                <a:moveTo>
                  <a:pt x="6997" y="27470"/>
                </a:moveTo>
                <a:lnTo>
                  <a:pt x="0" y="0"/>
                </a:lnTo>
              </a:path>
            </a:pathLst>
          </a:custGeom>
          <a:ln w="3175">
            <a:solidFill>
              <a:srgbClr val="5C6F7C"/>
            </a:solidFill>
          </a:ln>
        </p:spPr>
        <p:txBody>
          <a:bodyPr wrap="square" lIns="0" tIns="0" rIns="0" bIns="0" rtlCol="0"/>
          <a:lstStyle/>
          <a:p>
            <a:endParaRPr/>
          </a:p>
        </p:txBody>
      </p:sp>
      <p:sp>
        <p:nvSpPr>
          <p:cNvPr id="1106" name="bk object 1106"/>
          <p:cNvSpPr/>
          <p:nvPr/>
        </p:nvSpPr>
        <p:spPr>
          <a:xfrm>
            <a:off x="13443326" y="742557"/>
            <a:ext cx="1270" cy="4445"/>
          </a:xfrm>
          <a:custGeom>
            <a:avLst/>
            <a:gdLst/>
            <a:ahLst/>
            <a:cxnLst/>
            <a:rect l="l" t="t" r="r" b="b"/>
            <a:pathLst>
              <a:path w="1269" h="4445">
                <a:moveTo>
                  <a:pt x="1092" y="4216"/>
                </a:moveTo>
                <a:lnTo>
                  <a:pt x="0" y="0"/>
                </a:lnTo>
              </a:path>
            </a:pathLst>
          </a:custGeom>
          <a:ln w="3175">
            <a:solidFill>
              <a:srgbClr val="5C6F7C"/>
            </a:solidFill>
          </a:ln>
        </p:spPr>
        <p:txBody>
          <a:bodyPr wrap="square" lIns="0" tIns="0" rIns="0" bIns="0" rtlCol="0"/>
          <a:lstStyle/>
          <a:p>
            <a:endParaRPr/>
          </a:p>
        </p:txBody>
      </p:sp>
      <p:sp>
        <p:nvSpPr>
          <p:cNvPr id="1107" name="bk object 1107"/>
          <p:cNvSpPr/>
          <p:nvPr/>
        </p:nvSpPr>
        <p:spPr>
          <a:xfrm>
            <a:off x="9881699" y="9487959"/>
            <a:ext cx="275590" cy="27940"/>
          </a:xfrm>
          <a:custGeom>
            <a:avLst/>
            <a:gdLst/>
            <a:ahLst/>
            <a:cxnLst/>
            <a:rect l="l" t="t" r="r" b="b"/>
            <a:pathLst>
              <a:path w="275590" h="27940">
                <a:moveTo>
                  <a:pt x="275577" y="0"/>
                </a:moveTo>
                <a:lnTo>
                  <a:pt x="191592" y="4381"/>
                </a:lnTo>
                <a:lnTo>
                  <a:pt x="47917" y="18986"/>
                </a:lnTo>
                <a:lnTo>
                  <a:pt x="0" y="27673"/>
                </a:lnTo>
              </a:path>
            </a:pathLst>
          </a:custGeom>
          <a:ln w="3175">
            <a:solidFill>
              <a:srgbClr val="5C6F7C"/>
            </a:solidFill>
          </a:ln>
        </p:spPr>
        <p:txBody>
          <a:bodyPr wrap="square" lIns="0" tIns="0" rIns="0" bIns="0" rtlCol="0"/>
          <a:lstStyle/>
          <a:p>
            <a:endParaRPr/>
          </a:p>
        </p:txBody>
      </p:sp>
      <p:sp>
        <p:nvSpPr>
          <p:cNvPr id="1108" name="bk object 1108"/>
          <p:cNvSpPr/>
          <p:nvPr/>
        </p:nvSpPr>
        <p:spPr>
          <a:xfrm>
            <a:off x="6127434" y="2485339"/>
            <a:ext cx="304800" cy="160020"/>
          </a:xfrm>
          <a:custGeom>
            <a:avLst/>
            <a:gdLst/>
            <a:ahLst/>
            <a:cxnLst/>
            <a:rect l="l" t="t" r="r" b="b"/>
            <a:pathLst>
              <a:path w="304800" h="160019">
                <a:moveTo>
                  <a:pt x="33286" y="159639"/>
                </a:moveTo>
                <a:lnTo>
                  <a:pt x="0" y="147624"/>
                </a:lnTo>
                <a:lnTo>
                  <a:pt x="29006" y="42494"/>
                </a:lnTo>
                <a:lnTo>
                  <a:pt x="63017" y="51879"/>
                </a:lnTo>
                <a:lnTo>
                  <a:pt x="250024" y="103466"/>
                </a:lnTo>
                <a:lnTo>
                  <a:pt x="279679" y="0"/>
                </a:lnTo>
                <a:lnTo>
                  <a:pt x="304672" y="5473"/>
                </a:lnTo>
              </a:path>
            </a:pathLst>
          </a:custGeom>
          <a:ln w="3175">
            <a:solidFill>
              <a:srgbClr val="5C6F7C"/>
            </a:solidFill>
          </a:ln>
        </p:spPr>
        <p:txBody>
          <a:bodyPr wrap="square" lIns="0" tIns="0" rIns="0" bIns="0" rtlCol="0"/>
          <a:lstStyle/>
          <a:p>
            <a:endParaRPr/>
          </a:p>
        </p:txBody>
      </p:sp>
      <p:sp>
        <p:nvSpPr>
          <p:cNvPr id="1109" name="bk object 1109"/>
          <p:cNvSpPr/>
          <p:nvPr/>
        </p:nvSpPr>
        <p:spPr>
          <a:xfrm>
            <a:off x="5946955" y="2567816"/>
            <a:ext cx="107314" cy="71755"/>
          </a:xfrm>
          <a:custGeom>
            <a:avLst/>
            <a:gdLst/>
            <a:ahLst/>
            <a:cxnLst/>
            <a:rect l="l" t="t" r="r" b="b"/>
            <a:pathLst>
              <a:path w="107314" h="71755">
                <a:moveTo>
                  <a:pt x="0" y="0"/>
                </a:moveTo>
                <a:lnTo>
                  <a:pt x="107213" y="38696"/>
                </a:lnTo>
                <a:lnTo>
                  <a:pt x="98145" y="71589"/>
                </a:lnTo>
                <a:lnTo>
                  <a:pt x="71577" y="62026"/>
                </a:lnTo>
              </a:path>
            </a:pathLst>
          </a:custGeom>
          <a:ln w="3175">
            <a:solidFill>
              <a:srgbClr val="5C6F7C"/>
            </a:solidFill>
          </a:ln>
        </p:spPr>
        <p:txBody>
          <a:bodyPr wrap="square" lIns="0" tIns="0" rIns="0" bIns="0" rtlCol="0"/>
          <a:lstStyle/>
          <a:p>
            <a:endParaRPr/>
          </a:p>
        </p:txBody>
      </p:sp>
      <p:sp>
        <p:nvSpPr>
          <p:cNvPr id="1110" name="bk object 1110"/>
          <p:cNvSpPr/>
          <p:nvPr/>
        </p:nvSpPr>
        <p:spPr>
          <a:xfrm>
            <a:off x="10566873" y="2799877"/>
            <a:ext cx="62865" cy="88265"/>
          </a:xfrm>
          <a:custGeom>
            <a:avLst/>
            <a:gdLst/>
            <a:ahLst/>
            <a:cxnLst/>
            <a:rect l="l" t="t" r="r" b="b"/>
            <a:pathLst>
              <a:path w="62865" h="88264">
                <a:moveTo>
                  <a:pt x="15532" y="0"/>
                </a:moveTo>
                <a:lnTo>
                  <a:pt x="0" y="73583"/>
                </a:lnTo>
                <a:lnTo>
                  <a:pt x="62814" y="87960"/>
                </a:lnTo>
              </a:path>
            </a:pathLst>
          </a:custGeom>
          <a:ln w="3175">
            <a:solidFill>
              <a:srgbClr val="5C6F7C"/>
            </a:solidFill>
          </a:ln>
        </p:spPr>
        <p:txBody>
          <a:bodyPr wrap="square" lIns="0" tIns="0" rIns="0" bIns="0" rtlCol="0"/>
          <a:lstStyle/>
          <a:p>
            <a:endParaRPr/>
          </a:p>
        </p:txBody>
      </p:sp>
      <p:sp>
        <p:nvSpPr>
          <p:cNvPr id="1111" name="bk object 1111"/>
          <p:cNvSpPr/>
          <p:nvPr/>
        </p:nvSpPr>
        <p:spPr>
          <a:xfrm>
            <a:off x="7720647" y="2908302"/>
            <a:ext cx="113398" cy="212648"/>
          </a:xfrm>
          <a:prstGeom prst="rect">
            <a:avLst/>
          </a:prstGeom>
          <a:blipFill>
            <a:blip r:embed="rId87" cstate="print"/>
            <a:stretch>
              <a:fillRect/>
            </a:stretch>
          </a:blipFill>
        </p:spPr>
        <p:txBody>
          <a:bodyPr wrap="square" lIns="0" tIns="0" rIns="0" bIns="0" rtlCol="0"/>
          <a:lstStyle/>
          <a:p>
            <a:endParaRPr/>
          </a:p>
        </p:txBody>
      </p:sp>
      <p:sp>
        <p:nvSpPr>
          <p:cNvPr id="1112" name="bk object 1112"/>
          <p:cNvSpPr/>
          <p:nvPr/>
        </p:nvSpPr>
        <p:spPr>
          <a:xfrm>
            <a:off x="2219" y="4920877"/>
            <a:ext cx="349250" cy="492759"/>
          </a:xfrm>
          <a:custGeom>
            <a:avLst/>
            <a:gdLst/>
            <a:ahLst/>
            <a:cxnLst/>
            <a:rect l="l" t="t" r="r" b="b"/>
            <a:pathLst>
              <a:path w="349250" h="492760">
                <a:moveTo>
                  <a:pt x="0" y="492315"/>
                </a:moveTo>
                <a:lnTo>
                  <a:pt x="108318" y="414972"/>
                </a:lnTo>
                <a:lnTo>
                  <a:pt x="342823" y="244030"/>
                </a:lnTo>
                <a:lnTo>
                  <a:pt x="349097" y="217220"/>
                </a:lnTo>
                <a:lnTo>
                  <a:pt x="337870" y="201104"/>
                </a:lnTo>
                <a:lnTo>
                  <a:pt x="209118" y="16395"/>
                </a:lnTo>
                <a:lnTo>
                  <a:pt x="227457" y="0"/>
                </a:lnTo>
              </a:path>
            </a:pathLst>
          </a:custGeom>
          <a:ln w="3175">
            <a:solidFill>
              <a:srgbClr val="5C6F7C"/>
            </a:solidFill>
          </a:ln>
        </p:spPr>
        <p:txBody>
          <a:bodyPr wrap="square" lIns="0" tIns="0" rIns="0" bIns="0" rtlCol="0"/>
          <a:lstStyle/>
          <a:p>
            <a:endParaRPr/>
          </a:p>
        </p:txBody>
      </p:sp>
      <p:sp>
        <p:nvSpPr>
          <p:cNvPr id="1113" name="bk object 1113"/>
          <p:cNvSpPr/>
          <p:nvPr/>
        </p:nvSpPr>
        <p:spPr>
          <a:xfrm>
            <a:off x="126048" y="4801429"/>
            <a:ext cx="62230" cy="73025"/>
          </a:xfrm>
          <a:custGeom>
            <a:avLst/>
            <a:gdLst/>
            <a:ahLst/>
            <a:cxnLst/>
            <a:rect l="l" t="t" r="r" b="b"/>
            <a:pathLst>
              <a:path w="62230" h="73025">
                <a:moveTo>
                  <a:pt x="20472" y="0"/>
                </a:moveTo>
                <a:lnTo>
                  <a:pt x="0" y="15125"/>
                </a:lnTo>
                <a:lnTo>
                  <a:pt x="41884" y="72872"/>
                </a:lnTo>
                <a:lnTo>
                  <a:pt x="62039" y="59537"/>
                </a:lnTo>
              </a:path>
            </a:pathLst>
          </a:custGeom>
          <a:ln w="3175">
            <a:solidFill>
              <a:srgbClr val="5C6F7C"/>
            </a:solidFill>
          </a:ln>
        </p:spPr>
        <p:txBody>
          <a:bodyPr wrap="square" lIns="0" tIns="0" rIns="0" bIns="0" rtlCol="0"/>
          <a:lstStyle/>
          <a:p>
            <a:endParaRPr/>
          </a:p>
        </p:txBody>
      </p:sp>
      <p:sp>
        <p:nvSpPr>
          <p:cNvPr id="1114" name="bk object 1114"/>
          <p:cNvSpPr/>
          <p:nvPr/>
        </p:nvSpPr>
        <p:spPr>
          <a:xfrm>
            <a:off x="2805316" y="0"/>
            <a:ext cx="67310" cy="203200"/>
          </a:xfrm>
          <a:custGeom>
            <a:avLst/>
            <a:gdLst/>
            <a:ahLst/>
            <a:cxnLst/>
            <a:rect l="l" t="t" r="r" b="b"/>
            <a:pathLst>
              <a:path w="67310" h="203200">
                <a:moveTo>
                  <a:pt x="35471" y="202704"/>
                </a:moveTo>
                <a:lnTo>
                  <a:pt x="36042" y="200812"/>
                </a:lnTo>
                <a:lnTo>
                  <a:pt x="66916" y="110058"/>
                </a:lnTo>
                <a:lnTo>
                  <a:pt x="26301" y="43395"/>
                </a:lnTo>
                <a:lnTo>
                  <a:pt x="0" y="0"/>
                </a:lnTo>
              </a:path>
            </a:pathLst>
          </a:custGeom>
          <a:ln w="3175">
            <a:solidFill>
              <a:srgbClr val="5C6F7C"/>
            </a:solidFill>
          </a:ln>
        </p:spPr>
        <p:txBody>
          <a:bodyPr wrap="square" lIns="0" tIns="0" rIns="0" bIns="0" rtlCol="0"/>
          <a:lstStyle/>
          <a:p>
            <a:endParaRPr/>
          </a:p>
        </p:txBody>
      </p:sp>
      <p:sp>
        <p:nvSpPr>
          <p:cNvPr id="1115" name="bk object 1115"/>
          <p:cNvSpPr/>
          <p:nvPr/>
        </p:nvSpPr>
        <p:spPr>
          <a:xfrm>
            <a:off x="2042914" y="3209900"/>
            <a:ext cx="83820" cy="100965"/>
          </a:xfrm>
          <a:custGeom>
            <a:avLst/>
            <a:gdLst/>
            <a:ahLst/>
            <a:cxnLst/>
            <a:rect l="l" t="t" r="r" b="b"/>
            <a:pathLst>
              <a:path w="83819" h="100964">
                <a:moveTo>
                  <a:pt x="0" y="28752"/>
                </a:moveTo>
                <a:lnTo>
                  <a:pt x="53543" y="100457"/>
                </a:lnTo>
                <a:lnTo>
                  <a:pt x="83667" y="79273"/>
                </a:lnTo>
                <a:lnTo>
                  <a:pt x="27889" y="0"/>
                </a:lnTo>
              </a:path>
            </a:pathLst>
          </a:custGeom>
          <a:ln w="3175">
            <a:solidFill>
              <a:srgbClr val="5C6F7C"/>
            </a:solidFill>
          </a:ln>
        </p:spPr>
        <p:txBody>
          <a:bodyPr wrap="square" lIns="0" tIns="0" rIns="0" bIns="0" rtlCol="0"/>
          <a:lstStyle/>
          <a:p>
            <a:endParaRPr/>
          </a:p>
        </p:txBody>
      </p:sp>
      <p:sp>
        <p:nvSpPr>
          <p:cNvPr id="1116" name="bk object 1116"/>
          <p:cNvSpPr/>
          <p:nvPr/>
        </p:nvSpPr>
        <p:spPr>
          <a:xfrm>
            <a:off x="2156706" y="3378362"/>
            <a:ext cx="278765" cy="342900"/>
          </a:xfrm>
          <a:custGeom>
            <a:avLst/>
            <a:gdLst/>
            <a:ahLst/>
            <a:cxnLst/>
            <a:rect l="l" t="t" r="r" b="b"/>
            <a:pathLst>
              <a:path w="278764" h="342900">
                <a:moveTo>
                  <a:pt x="278282" y="310515"/>
                </a:moveTo>
                <a:lnTo>
                  <a:pt x="239344" y="284822"/>
                </a:lnTo>
                <a:lnTo>
                  <a:pt x="29679" y="0"/>
                </a:lnTo>
                <a:lnTo>
                  <a:pt x="0" y="22326"/>
                </a:lnTo>
                <a:lnTo>
                  <a:pt x="240576" y="342620"/>
                </a:lnTo>
              </a:path>
            </a:pathLst>
          </a:custGeom>
          <a:ln w="3175">
            <a:solidFill>
              <a:srgbClr val="5C6F7C"/>
            </a:solidFill>
          </a:ln>
        </p:spPr>
        <p:txBody>
          <a:bodyPr wrap="square" lIns="0" tIns="0" rIns="0" bIns="0" rtlCol="0"/>
          <a:lstStyle/>
          <a:p>
            <a:endParaRPr/>
          </a:p>
        </p:txBody>
      </p:sp>
      <p:sp>
        <p:nvSpPr>
          <p:cNvPr id="1117" name="bk object 1117"/>
          <p:cNvSpPr/>
          <p:nvPr/>
        </p:nvSpPr>
        <p:spPr>
          <a:xfrm>
            <a:off x="1012676" y="2473179"/>
            <a:ext cx="1172210" cy="1109345"/>
          </a:xfrm>
          <a:custGeom>
            <a:avLst/>
            <a:gdLst/>
            <a:ahLst/>
            <a:cxnLst/>
            <a:rect l="l" t="t" r="r" b="b"/>
            <a:pathLst>
              <a:path w="1172210" h="1109345">
                <a:moveTo>
                  <a:pt x="0" y="585597"/>
                </a:moveTo>
                <a:lnTo>
                  <a:pt x="304888" y="358051"/>
                </a:lnTo>
                <a:lnTo>
                  <a:pt x="781177" y="0"/>
                </a:lnTo>
                <a:lnTo>
                  <a:pt x="1007922" y="309105"/>
                </a:lnTo>
                <a:lnTo>
                  <a:pt x="1171981" y="533234"/>
                </a:lnTo>
                <a:lnTo>
                  <a:pt x="1003706" y="660819"/>
                </a:lnTo>
                <a:lnTo>
                  <a:pt x="813828" y="408584"/>
                </a:lnTo>
                <a:lnTo>
                  <a:pt x="657682" y="204546"/>
                </a:lnTo>
                <a:lnTo>
                  <a:pt x="501053" y="319087"/>
                </a:lnTo>
                <a:lnTo>
                  <a:pt x="217804" y="534250"/>
                </a:lnTo>
                <a:lnTo>
                  <a:pt x="437070" y="829094"/>
                </a:lnTo>
                <a:lnTo>
                  <a:pt x="556564" y="988834"/>
                </a:lnTo>
                <a:lnTo>
                  <a:pt x="396671" y="1108837"/>
                </a:lnTo>
                <a:lnTo>
                  <a:pt x="53060" y="661200"/>
                </a:lnTo>
                <a:lnTo>
                  <a:pt x="45770" y="665924"/>
                </a:lnTo>
              </a:path>
            </a:pathLst>
          </a:custGeom>
          <a:ln w="3175">
            <a:solidFill>
              <a:srgbClr val="5C6F7C"/>
            </a:solidFill>
          </a:ln>
        </p:spPr>
        <p:txBody>
          <a:bodyPr wrap="square" lIns="0" tIns="0" rIns="0" bIns="0" rtlCol="0"/>
          <a:lstStyle/>
          <a:p>
            <a:endParaRPr/>
          </a:p>
        </p:txBody>
      </p:sp>
      <p:sp>
        <p:nvSpPr>
          <p:cNvPr id="1118" name="bk object 1118"/>
          <p:cNvSpPr/>
          <p:nvPr/>
        </p:nvSpPr>
        <p:spPr>
          <a:xfrm>
            <a:off x="1762843" y="3683651"/>
            <a:ext cx="260985" cy="422275"/>
          </a:xfrm>
          <a:custGeom>
            <a:avLst/>
            <a:gdLst/>
            <a:ahLst/>
            <a:cxnLst/>
            <a:rect l="l" t="t" r="r" b="b"/>
            <a:pathLst>
              <a:path w="260985" h="422275">
                <a:moveTo>
                  <a:pt x="260921" y="324548"/>
                </a:moveTo>
                <a:lnTo>
                  <a:pt x="19519" y="0"/>
                </a:lnTo>
                <a:lnTo>
                  <a:pt x="0" y="15227"/>
                </a:lnTo>
                <a:lnTo>
                  <a:pt x="202679" y="284632"/>
                </a:lnTo>
                <a:lnTo>
                  <a:pt x="21793" y="421843"/>
                </a:lnTo>
                <a:lnTo>
                  <a:pt x="11709" y="408508"/>
                </a:lnTo>
              </a:path>
            </a:pathLst>
          </a:custGeom>
          <a:ln w="3175">
            <a:solidFill>
              <a:srgbClr val="5C6F7C"/>
            </a:solidFill>
          </a:ln>
        </p:spPr>
        <p:txBody>
          <a:bodyPr wrap="square" lIns="0" tIns="0" rIns="0" bIns="0" rtlCol="0"/>
          <a:lstStyle/>
          <a:p>
            <a:endParaRPr/>
          </a:p>
        </p:txBody>
      </p:sp>
      <p:sp>
        <p:nvSpPr>
          <p:cNvPr id="1119" name="bk object 1119"/>
          <p:cNvSpPr/>
          <p:nvPr/>
        </p:nvSpPr>
        <p:spPr>
          <a:xfrm>
            <a:off x="1637524" y="3515393"/>
            <a:ext cx="84455" cy="97155"/>
          </a:xfrm>
          <a:custGeom>
            <a:avLst/>
            <a:gdLst/>
            <a:ahLst/>
            <a:cxnLst/>
            <a:rect l="l" t="t" r="r" b="b"/>
            <a:pathLst>
              <a:path w="84455" h="97154">
                <a:moveTo>
                  <a:pt x="24117" y="0"/>
                </a:moveTo>
                <a:lnTo>
                  <a:pt x="84277" y="79451"/>
                </a:lnTo>
                <a:lnTo>
                  <a:pt x="59982" y="96913"/>
                </a:lnTo>
                <a:lnTo>
                  <a:pt x="0" y="18161"/>
                </a:lnTo>
              </a:path>
            </a:pathLst>
          </a:custGeom>
          <a:ln w="3175">
            <a:solidFill>
              <a:srgbClr val="5C6F7C"/>
            </a:solidFill>
          </a:ln>
        </p:spPr>
        <p:txBody>
          <a:bodyPr wrap="square" lIns="0" tIns="0" rIns="0" bIns="0" rtlCol="0"/>
          <a:lstStyle/>
          <a:p>
            <a:endParaRPr/>
          </a:p>
        </p:txBody>
      </p:sp>
      <p:sp>
        <p:nvSpPr>
          <p:cNvPr id="1120" name="bk object 1120"/>
          <p:cNvSpPr/>
          <p:nvPr/>
        </p:nvSpPr>
        <p:spPr>
          <a:xfrm>
            <a:off x="128797" y="1457384"/>
            <a:ext cx="327025" cy="419100"/>
          </a:xfrm>
          <a:custGeom>
            <a:avLst/>
            <a:gdLst/>
            <a:ahLst/>
            <a:cxnLst/>
            <a:rect l="l" t="t" r="r" b="b"/>
            <a:pathLst>
              <a:path w="327025" h="419100">
                <a:moveTo>
                  <a:pt x="326834" y="0"/>
                </a:moveTo>
                <a:lnTo>
                  <a:pt x="0" y="418909"/>
                </a:lnTo>
              </a:path>
            </a:pathLst>
          </a:custGeom>
          <a:ln w="3175">
            <a:solidFill>
              <a:srgbClr val="5C6F7C"/>
            </a:solidFill>
          </a:ln>
        </p:spPr>
        <p:txBody>
          <a:bodyPr wrap="square" lIns="0" tIns="0" rIns="0" bIns="0" rtlCol="0"/>
          <a:lstStyle/>
          <a:p>
            <a:endParaRPr/>
          </a:p>
        </p:txBody>
      </p:sp>
      <p:sp>
        <p:nvSpPr>
          <p:cNvPr id="1121" name="bk object 1121"/>
          <p:cNvSpPr/>
          <p:nvPr/>
        </p:nvSpPr>
        <p:spPr>
          <a:xfrm>
            <a:off x="128793" y="1876295"/>
            <a:ext cx="129539" cy="170180"/>
          </a:xfrm>
          <a:custGeom>
            <a:avLst/>
            <a:gdLst/>
            <a:ahLst/>
            <a:cxnLst/>
            <a:rect l="l" t="t" r="r" b="b"/>
            <a:pathLst>
              <a:path w="129539" h="170180">
                <a:moveTo>
                  <a:pt x="129095" y="170027"/>
                </a:moveTo>
                <a:lnTo>
                  <a:pt x="0" y="0"/>
                </a:lnTo>
              </a:path>
            </a:pathLst>
          </a:custGeom>
          <a:ln w="3175">
            <a:solidFill>
              <a:srgbClr val="5C6F7C"/>
            </a:solidFill>
          </a:ln>
        </p:spPr>
        <p:txBody>
          <a:bodyPr wrap="square" lIns="0" tIns="0" rIns="0" bIns="0" rtlCol="0"/>
          <a:lstStyle/>
          <a:p>
            <a:endParaRPr/>
          </a:p>
        </p:txBody>
      </p:sp>
      <p:sp>
        <p:nvSpPr>
          <p:cNvPr id="1122" name="bk object 1122"/>
          <p:cNvSpPr/>
          <p:nvPr/>
        </p:nvSpPr>
        <p:spPr>
          <a:xfrm>
            <a:off x="10506453" y="42"/>
            <a:ext cx="24765" cy="29845"/>
          </a:xfrm>
          <a:custGeom>
            <a:avLst/>
            <a:gdLst/>
            <a:ahLst/>
            <a:cxnLst/>
            <a:rect l="l" t="t" r="r" b="b"/>
            <a:pathLst>
              <a:path w="24765" h="29845">
                <a:moveTo>
                  <a:pt x="0" y="0"/>
                </a:moveTo>
                <a:lnTo>
                  <a:pt x="24333" y="29463"/>
                </a:lnTo>
              </a:path>
            </a:pathLst>
          </a:custGeom>
          <a:ln w="3175">
            <a:solidFill>
              <a:srgbClr val="5C6F7C"/>
            </a:solidFill>
          </a:ln>
        </p:spPr>
        <p:txBody>
          <a:bodyPr wrap="square" lIns="0" tIns="0" rIns="0" bIns="0" rtlCol="0"/>
          <a:lstStyle/>
          <a:p>
            <a:endParaRPr/>
          </a:p>
        </p:txBody>
      </p:sp>
      <p:sp>
        <p:nvSpPr>
          <p:cNvPr id="1123" name="bk object 1123"/>
          <p:cNvSpPr/>
          <p:nvPr/>
        </p:nvSpPr>
        <p:spPr>
          <a:xfrm>
            <a:off x="10106177" y="0"/>
            <a:ext cx="340360" cy="503555"/>
          </a:xfrm>
          <a:custGeom>
            <a:avLst/>
            <a:gdLst/>
            <a:ahLst/>
            <a:cxnLst/>
            <a:rect l="l" t="t" r="r" b="b"/>
            <a:pathLst>
              <a:path w="340359" h="503555">
                <a:moveTo>
                  <a:pt x="48793" y="0"/>
                </a:moveTo>
                <a:lnTo>
                  <a:pt x="0" y="474446"/>
                </a:lnTo>
                <a:lnTo>
                  <a:pt x="128587" y="487768"/>
                </a:lnTo>
                <a:lnTo>
                  <a:pt x="159905" y="490829"/>
                </a:lnTo>
                <a:lnTo>
                  <a:pt x="280492" y="503199"/>
                </a:lnTo>
                <a:lnTo>
                  <a:pt x="315861" y="286816"/>
                </a:lnTo>
                <a:lnTo>
                  <a:pt x="340118" y="0"/>
                </a:lnTo>
              </a:path>
            </a:pathLst>
          </a:custGeom>
          <a:ln w="3175">
            <a:solidFill>
              <a:srgbClr val="5C6F7C"/>
            </a:solidFill>
          </a:ln>
        </p:spPr>
        <p:txBody>
          <a:bodyPr wrap="square" lIns="0" tIns="0" rIns="0" bIns="0" rtlCol="0"/>
          <a:lstStyle/>
          <a:p>
            <a:endParaRPr/>
          </a:p>
        </p:txBody>
      </p:sp>
      <p:sp>
        <p:nvSpPr>
          <p:cNvPr id="1124" name="bk object 1124"/>
          <p:cNvSpPr/>
          <p:nvPr/>
        </p:nvSpPr>
        <p:spPr>
          <a:xfrm>
            <a:off x="9031640" y="0"/>
            <a:ext cx="1099185" cy="471170"/>
          </a:xfrm>
          <a:custGeom>
            <a:avLst/>
            <a:gdLst/>
            <a:ahLst/>
            <a:cxnLst/>
            <a:rect l="l" t="t" r="r" b="b"/>
            <a:pathLst>
              <a:path w="1099184" h="471170">
                <a:moveTo>
                  <a:pt x="75692" y="0"/>
                </a:moveTo>
                <a:lnTo>
                  <a:pt x="66497" y="1028"/>
                </a:lnTo>
                <a:lnTo>
                  <a:pt x="74663" y="65201"/>
                </a:lnTo>
                <a:lnTo>
                  <a:pt x="75552" y="71158"/>
                </a:lnTo>
                <a:lnTo>
                  <a:pt x="81495" y="157327"/>
                </a:lnTo>
                <a:lnTo>
                  <a:pt x="82626" y="171450"/>
                </a:lnTo>
                <a:lnTo>
                  <a:pt x="18364" y="168275"/>
                </a:lnTo>
                <a:lnTo>
                  <a:pt x="0" y="362470"/>
                </a:lnTo>
                <a:lnTo>
                  <a:pt x="109918" y="374891"/>
                </a:lnTo>
                <a:lnTo>
                  <a:pt x="141770" y="378485"/>
                </a:lnTo>
                <a:lnTo>
                  <a:pt x="250558" y="390804"/>
                </a:lnTo>
                <a:lnTo>
                  <a:pt x="262966" y="193446"/>
                </a:lnTo>
                <a:lnTo>
                  <a:pt x="195491" y="188023"/>
                </a:lnTo>
                <a:lnTo>
                  <a:pt x="197370" y="168859"/>
                </a:lnTo>
                <a:lnTo>
                  <a:pt x="293027" y="158610"/>
                </a:lnTo>
                <a:lnTo>
                  <a:pt x="271399" y="392049"/>
                </a:lnTo>
                <a:lnTo>
                  <a:pt x="379933" y="400519"/>
                </a:lnTo>
                <a:lnTo>
                  <a:pt x="412851" y="402882"/>
                </a:lnTo>
                <a:lnTo>
                  <a:pt x="448119" y="405574"/>
                </a:lnTo>
                <a:lnTo>
                  <a:pt x="461213" y="284505"/>
                </a:lnTo>
                <a:lnTo>
                  <a:pt x="528548" y="295059"/>
                </a:lnTo>
                <a:lnTo>
                  <a:pt x="539889" y="168922"/>
                </a:lnTo>
                <a:lnTo>
                  <a:pt x="470992" y="161861"/>
                </a:lnTo>
                <a:lnTo>
                  <a:pt x="473646" y="132473"/>
                </a:lnTo>
                <a:lnTo>
                  <a:pt x="569175" y="129527"/>
                </a:lnTo>
                <a:lnTo>
                  <a:pt x="552030" y="298945"/>
                </a:lnTo>
                <a:lnTo>
                  <a:pt x="703059" y="313029"/>
                </a:lnTo>
                <a:lnTo>
                  <a:pt x="796137" y="321538"/>
                </a:lnTo>
                <a:lnTo>
                  <a:pt x="818464" y="88112"/>
                </a:lnTo>
                <a:lnTo>
                  <a:pt x="912063" y="94043"/>
                </a:lnTo>
                <a:lnTo>
                  <a:pt x="910907" y="121424"/>
                </a:lnTo>
                <a:lnTo>
                  <a:pt x="840041" y="117309"/>
                </a:lnTo>
                <a:lnTo>
                  <a:pt x="811504" y="444309"/>
                </a:lnTo>
                <a:lnTo>
                  <a:pt x="911542" y="455295"/>
                </a:lnTo>
                <a:lnTo>
                  <a:pt x="942949" y="458978"/>
                </a:lnTo>
                <a:lnTo>
                  <a:pt x="1050582" y="470890"/>
                </a:lnTo>
                <a:lnTo>
                  <a:pt x="1098778" y="0"/>
                </a:lnTo>
              </a:path>
            </a:pathLst>
          </a:custGeom>
          <a:ln w="3175">
            <a:solidFill>
              <a:srgbClr val="5C6F7C"/>
            </a:solidFill>
          </a:ln>
        </p:spPr>
        <p:txBody>
          <a:bodyPr wrap="square" lIns="0" tIns="0" rIns="0" bIns="0" rtlCol="0"/>
          <a:lstStyle/>
          <a:p>
            <a:endParaRPr/>
          </a:p>
        </p:txBody>
      </p:sp>
      <p:sp>
        <p:nvSpPr>
          <p:cNvPr id="1125" name="bk object 1125"/>
          <p:cNvSpPr/>
          <p:nvPr/>
        </p:nvSpPr>
        <p:spPr>
          <a:xfrm>
            <a:off x="9428900" y="0"/>
            <a:ext cx="170180" cy="39370"/>
          </a:xfrm>
          <a:custGeom>
            <a:avLst/>
            <a:gdLst/>
            <a:ahLst/>
            <a:cxnLst/>
            <a:rect l="l" t="t" r="r" b="b"/>
            <a:pathLst>
              <a:path w="170179" h="39370">
                <a:moveTo>
                  <a:pt x="168262" y="0"/>
                </a:moveTo>
                <a:lnTo>
                  <a:pt x="170103" y="16395"/>
                </a:lnTo>
                <a:lnTo>
                  <a:pt x="4622" y="39154"/>
                </a:lnTo>
                <a:lnTo>
                  <a:pt x="0" y="12"/>
                </a:lnTo>
              </a:path>
            </a:pathLst>
          </a:custGeom>
          <a:ln w="3175">
            <a:solidFill>
              <a:srgbClr val="5C6F7C"/>
            </a:solidFill>
          </a:ln>
        </p:spPr>
        <p:txBody>
          <a:bodyPr wrap="square" lIns="0" tIns="0" rIns="0" bIns="0" rtlCol="0"/>
          <a:lstStyle/>
          <a:p>
            <a:endParaRPr/>
          </a:p>
        </p:txBody>
      </p:sp>
      <p:sp>
        <p:nvSpPr>
          <p:cNvPr id="1126" name="bk object 1126"/>
          <p:cNvSpPr/>
          <p:nvPr/>
        </p:nvSpPr>
        <p:spPr>
          <a:xfrm>
            <a:off x="12535997" y="0"/>
            <a:ext cx="977265" cy="572770"/>
          </a:xfrm>
          <a:custGeom>
            <a:avLst/>
            <a:gdLst/>
            <a:ahLst/>
            <a:cxnLst/>
            <a:rect l="l" t="t" r="r" b="b"/>
            <a:pathLst>
              <a:path w="977265" h="572770">
                <a:moveTo>
                  <a:pt x="942454" y="0"/>
                </a:moveTo>
                <a:lnTo>
                  <a:pt x="976960" y="191541"/>
                </a:lnTo>
                <a:lnTo>
                  <a:pt x="894753" y="222097"/>
                </a:lnTo>
                <a:lnTo>
                  <a:pt x="912710" y="280784"/>
                </a:lnTo>
                <a:lnTo>
                  <a:pt x="874268" y="295097"/>
                </a:lnTo>
                <a:lnTo>
                  <a:pt x="786460" y="351612"/>
                </a:lnTo>
                <a:lnTo>
                  <a:pt x="762520" y="363004"/>
                </a:lnTo>
                <a:lnTo>
                  <a:pt x="632942" y="406552"/>
                </a:lnTo>
                <a:lnTo>
                  <a:pt x="559371" y="432587"/>
                </a:lnTo>
                <a:lnTo>
                  <a:pt x="531444" y="443064"/>
                </a:lnTo>
                <a:lnTo>
                  <a:pt x="109270" y="572312"/>
                </a:lnTo>
                <a:lnTo>
                  <a:pt x="68402" y="447675"/>
                </a:lnTo>
                <a:lnTo>
                  <a:pt x="52654" y="376694"/>
                </a:lnTo>
                <a:lnTo>
                  <a:pt x="0" y="0"/>
                </a:lnTo>
              </a:path>
            </a:pathLst>
          </a:custGeom>
          <a:ln w="3175">
            <a:solidFill>
              <a:srgbClr val="5C6F7C"/>
            </a:solidFill>
          </a:ln>
        </p:spPr>
        <p:txBody>
          <a:bodyPr wrap="square" lIns="0" tIns="0" rIns="0" bIns="0" rtlCol="0"/>
          <a:lstStyle/>
          <a:p>
            <a:endParaRPr/>
          </a:p>
        </p:txBody>
      </p:sp>
      <p:sp>
        <p:nvSpPr>
          <p:cNvPr id="1127" name="bk object 1127"/>
          <p:cNvSpPr/>
          <p:nvPr/>
        </p:nvSpPr>
        <p:spPr>
          <a:xfrm>
            <a:off x="12808431" y="0"/>
            <a:ext cx="129539" cy="413384"/>
          </a:xfrm>
          <a:custGeom>
            <a:avLst/>
            <a:gdLst/>
            <a:ahLst/>
            <a:cxnLst/>
            <a:rect l="l" t="t" r="r" b="b"/>
            <a:pathLst>
              <a:path w="129540" h="413384">
                <a:moveTo>
                  <a:pt x="23634" y="12"/>
                </a:moveTo>
                <a:lnTo>
                  <a:pt x="91046" y="381253"/>
                </a:lnTo>
                <a:lnTo>
                  <a:pt x="0" y="397332"/>
                </a:lnTo>
                <a:lnTo>
                  <a:pt x="2717" y="413296"/>
                </a:lnTo>
                <a:lnTo>
                  <a:pt x="129349" y="391020"/>
                </a:lnTo>
                <a:lnTo>
                  <a:pt x="60426" y="0"/>
                </a:lnTo>
              </a:path>
            </a:pathLst>
          </a:custGeom>
          <a:ln w="3175">
            <a:solidFill>
              <a:srgbClr val="5C6F7C"/>
            </a:solidFill>
          </a:ln>
        </p:spPr>
        <p:txBody>
          <a:bodyPr wrap="square" lIns="0" tIns="0" rIns="0" bIns="0" rtlCol="0"/>
          <a:lstStyle/>
          <a:p>
            <a:endParaRPr/>
          </a:p>
        </p:txBody>
      </p:sp>
      <p:sp>
        <p:nvSpPr>
          <p:cNvPr id="1128" name="bk object 1128"/>
          <p:cNvSpPr/>
          <p:nvPr/>
        </p:nvSpPr>
        <p:spPr>
          <a:xfrm>
            <a:off x="13157689" y="0"/>
            <a:ext cx="76835" cy="300355"/>
          </a:xfrm>
          <a:custGeom>
            <a:avLst/>
            <a:gdLst/>
            <a:ahLst/>
            <a:cxnLst/>
            <a:rect l="l" t="t" r="r" b="b"/>
            <a:pathLst>
              <a:path w="76834" h="300355">
                <a:moveTo>
                  <a:pt x="0" y="0"/>
                </a:moveTo>
                <a:lnTo>
                  <a:pt x="54330" y="300304"/>
                </a:lnTo>
                <a:lnTo>
                  <a:pt x="76784" y="296176"/>
                </a:lnTo>
                <a:lnTo>
                  <a:pt x="23241" y="0"/>
                </a:lnTo>
              </a:path>
            </a:pathLst>
          </a:custGeom>
          <a:ln w="3175">
            <a:solidFill>
              <a:srgbClr val="5C6F7C"/>
            </a:solidFill>
          </a:ln>
        </p:spPr>
        <p:txBody>
          <a:bodyPr wrap="square" lIns="0" tIns="0" rIns="0" bIns="0" rtlCol="0"/>
          <a:lstStyle/>
          <a:p>
            <a:endParaRPr/>
          </a:p>
        </p:txBody>
      </p:sp>
      <p:sp>
        <p:nvSpPr>
          <p:cNvPr id="1129" name="bk object 1129"/>
          <p:cNvSpPr/>
          <p:nvPr/>
        </p:nvSpPr>
        <p:spPr>
          <a:xfrm>
            <a:off x="13364591" y="1757690"/>
            <a:ext cx="116205" cy="68580"/>
          </a:xfrm>
          <a:custGeom>
            <a:avLst/>
            <a:gdLst/>
            <a:ahLst/>
            <a:cxnLst/>
            <a:rect l="l" t="t" r="r" b="b"/>
            <a:pathLst>
              <a:path w="116205" h="68580">
                <a:moveTo>
                  <a:pt x="108178" y="68478"/>
                </a:moveTo>
                <a:lnTo>
                  <a:pt x="116065" y="56286"/>
                </a:lnTo>
                <a:lnTo>
                  <a:pt x="0" y="0"/>
                </a:lnTo>
              </a:path>
            </a:pathLst>
          </a:custGeom>
          <a:ln w="3175">
            <a:solidFill>
              <a:srgbClr val="5C6F7C"/>
            </a:solidFill>
          </a:ln>
        </p:spPr>
        <p:txBody>
          <a:bodyPr wrap="square" lIns="0" tIns="0" rIns="0" bIns="0" rtlCol="0"/>
          <a:lstStyle/>
          <a:p>
            <a:endParaRPr/>
          </a:p>
        </p:txBody>
      </p:sp>
      <p:sp>
        <p:nvSpPr>
          <p:cNvPr id="1130" name="bk object 1130"/>
          <p:cNvSpPr/>
          <p:nvPr/>
        </p:nvSpPr>
        <p:spPr>
          <a:xfrm>
            <a:off x="13559736" y="1223938"/>
            <a:ext cx="219710" cy="683260"/>
          </a:xfrm>
          <a:custGeom>
            <a:avLst/>
            <a:gdLst/>
            <a:ahLst/>
            <a:cxnLst/>
            <a:rect l="l" t="t" r="r" b="b"/>
            <a:pathLst>
              <a:path w="219709" h="683260">
                <a:moveTo>
                  <a:pt x="0" y="642848"/>
                </a:moveTo>
                <a:lnTo>
                  <a:pt x="5778" y="631812"/>
                </a:lnTo>
                <a:lnTo>
                  <a:pt x="113703" y="682802"/>
                </a:lnTo>
                <a:lnTo>
                  <a:pt x="219100" y="466369"/>
                </a:lnTo>
                <a:lnTo>
                  <a:pt x="160591" y="0"/>
                </a:lnTo>
              </a:path>
            </a:pathLst>
          </a:custGeom>
          <a:ln w="3175">
            <a:solidFill>
              <a:srgbClr val="5C6F7C"/>
            </a:solidFill>
          </a:ln>
        </p:spPr>
        <p:txBody>
          <a:bodyPr wrap="square" lIns="0" tIns="0" rIns="0" bIns="0" rtlCol="0"/>
          <a:lstStyle/>
          <a:p>
            <a:endParaRPr/>
          </a:p>
        </p:txBody>
      </p:sp>
      <p:sp>
        <p:nvSpPr>
          <p:cNvPr id="1131" name="bk object 1131"/>
          <p:cNvSpPr/>
          <p:nvPr/>
        </p:nvSpPr>
        <p:spPr>
          <a:xfrm>
            <a:off x="13420289" y="1245383"/>
            <a:ext cx="127000" cy="107314"/>
          </a:xfrm>
          <a:custGeom>
            <a:avLst/>
            <a:gdLst/>
            <a:ahLst/>
            <a:cxnLst/>
            <a:rect l="l" t="t" r="r" b="b"/>
            <a:pathLst>
              <a:path w="127000" h="107315">
                <a:moveTo>
                  <a:pt x="29959" y="106718"/>
                </a:moveTo>
                <a:lnTo>
                  <a:pt x="0" y="88455"/>
                </a:lnTo>
                <a:lnTo>
                  <a:pt x="20535" y="52920"/>
                </a:lnTo>
                <a:lnTo>
                  <a:pt x="54267" y="11645"/>
                </a:lnTo>
                <a:lnTo>
                  <a:pt x="126949" y="0"/>
                </a:lnTo>
              </a:path>
            </a:pathLst>
          </a:custGeom>
          <a:ln w="3175">
            <a:solidFill>
              <a:srgbClr val="5C6F7C"/>
            </a:solidFill>
          </a:ln>
        </p:spPr>
        <p:txBody>
          <a:bodyPr wrap="square" lIns="0" tIns="0" rIns="0" bIns="0" rtlCol="0"/>
          <a:lstStyle/>
          <a:p>
            <a:endParaRPr/>
          </a:p>
        </p:txBody>
      </p:sp>
      <p:sp>
        <p:nvSpPr>
          <p:cNvPr id="1132" name="bk object 1132"/>
          <p:cNvSpPr/>
          <p:nvPr/>
        </p:nvSpPr>
        <p:spPr>
          <a:xfrm>
            <a:off x="12989380" y="2360274"/>
            <a:ext cx="772795" cy="526415"/>
          </a:xfrm>
          <a:custGeom>
            <a:avLst/>
            <a:gdLst/>
            <a:ahLst/>
            <a:cxnLst/>
            <a:rect l="l" t="t" r="r" b="b"/>
            <a:pathLst>
              <a:path w="772794" h="526414">
                <a:moveTo>
                  <a:pt x="537514" y="276275"/>
                </a:moveTo>
                <a:lnTo>
                  <a:pt x="527494" y="282854"/>
                </a:lnTo>
                <a:lnTo>
                  <a:pt x="515962" y="284327"/>
                </a:lnTo>
                <a:lnTo>
                  <a:pt x="476770" y="256324"/>
                </a:lnTo>
                <a:lnTo>
                  <a:pt x="464781" y="217576"/>
                </a:lnTo>
                <a:lnTo>
                  <a:pt x="372910" y="145872"/>
                </a:lnTo>
                <a:lnTo>
                  <a:pt x="205460" y="23685"/>
                </a:lnTo>
                <a:lnTo>
                  <a:pt x="171348" y="0"/>
                </a:lnTo>
                <a:lnTo>
                  <a:pt x="154660" y="33959"/>
                </a:lnTo>
                <a:lnTo>
                  <a:pt x="102146" y="1905"/>
                </a:lnTo>
                <a:lnTo>
                  <a:pt x="0" y="154254"/>
                </a:lnTo>
                <a:lnTo>
                  <a:pt x="207238" y="292455"/>
                </a:lnTo>
                <a:lnTo>
                  <a:pt x="261137" y="218630"/>
                </a:lnTo>
                <a:lnTo>
                  <a:pt x="291553" y="239877"/>
                </a:lnTo>
                <a:lnTo>
                  <a:pt x="239356" y="313994"/>
                </a:lnTo>
                <a:lnTo>
                  <a:pt x="454494" y="457339"/>
                </a:lnTo>
                <a:lnTo>
                  <a:pt x="494233" y="380492"/>
                </a:lnTo>
                <a:lnTo>
                  <a:pt x="519556" y="390245"/>
                </a:lnTo>
                <a:lnTo>
                  <a:pt x="494703" y="473595"/>
                </a:lnTo>
                <a:lnTo>
                  <a:pt x="738377" y="526415"/>
                </a:lnTo>
                <a:lnTo>
                  <a:pt x="772566" y="306946"/>
                </a:lnTo>
                <a:lnTo>
                  <a:pt x="537514" y="276275"/>
                </a:lnTo>
                <a:close/>
              </a:path>
            </a:pathLst>
          </a:custGeom>
          <a:ln w="3175">
            <a:solidFill>
              <a:srgbClr val="5C6F7C"/>
            </a:solidFill>
          </a:ln>
        </p:spPr>
        <p:txBody>
          <a:bodyPr wrap="square" lIns="0" tIns="0" rIns="0" bIns="0" rtlCol="0"/>
          <a:lstStyle/>
          <a:p>
            <a:endParaRPr/>
          </a:p>
        </p:txBody>
      </p:sp>
      <p:sp>
        <p:nvSpPr>
          <p:cNvPr id="1133" name="bk object 1133"/>
          <p:cNvSpPr/>
          <p:nvPr/>
        </p:nvSpPr>
        <p:spPr>
          <a:xfrm>
            <a:off x="11305858" y="3952301"/>
            <a:ext cx="596265" cy="318135"/>
          </a:xfrm>
          <a:custGeom>
            <a:avLst/>
            <a:gdLst/>
            <a:ahLst/>
            <a:cxnLst/>
            <a:rect l="l" t="t" r="r" b="b"/>
            <a:pathLst>
              <a:path w="596265" h="318135">
                <a:moveTo>
                  <a:pt x="0" y="207225"/>
                </a:moveTo>
                <a:lnTo>
                  <a:pt x="37833" y="187210"/>
                </a:lnTo>
                <a:lnTo>
                  <a:pt x="547852" y="317766"/>
                </a:lnTo>
                <a:lnTo>
                  <a:pt x="595680" y="125971"/>
                </a:lnTo>
                <a:lnTo>
                  <a:pt x="90665" y="0"/>
                </a:lnTo>
                <a:lnTo>
                  <a:pt x="62471" y="96316"/>
                </a:lnTo>
                <a:lnTo>
                  <a:pt x="38328" y="60934"/>
                </a:lnTo>
              </a:path>
            </a:pathLst>
          </a:custGeom>
          <a:ln w="3175">
            <a:solidFill>
              <a:srgbClr val="5C6F7C"/>
            </a:solidFill>
          </a:ln>
        </p:spPr>
        <p:txBody>
          <a:bodyPr wrap="square" lIns="0" tIns="0" rIns="0" bIns="0" rtlCol="0"/>
          <a:lstStyle/>
          <a:p>
            <a:endParaRPr/>
          </a:p>
        </p:txBody>
      </p:sp>
      <p:sp>
        <p:nvSpPr>
          <p:cNvPr id="1134" name="bk object 1134"/>
          <p:cNvSpPr/>
          <p:nvPr/>
        </p:nvSpPr>
        <p:spPr>
          <a:xfrm>
            <a:off x="12718188" y="6279614"/>
            <a:ext cx="551815" cy="996315"/>
          </a:xfrm>
          <a:custGeom>
            <a:avLst/>
            <a:gdLst/>
            <a:ahLst/>
            <a:cxnLst/>
            <a:rect l="l" t="t" r="r" b="b"/>
            <a:pathLst>
              <a:path w="551815" h="996315">
                <a:moveTo>
                  <a:pt x="441845" y="996200"/>
                </a:moveTo>
                <a:lnTo>
                  <a:pt x="501522" y="533272"/>
                </a:lnTo>
                <a:lnTo>
                  <a:pt x="505091" y="505066"/>
                </a:lnTo>
                <a:lnTo>
                  <a:pt x="542505" y="213575"/>
                </a:lnTo>
                <a:lnTo>
                  <a:pt x="551776" y="138099"/>
                </a:lnTo>
                <a:lnTo>
                  <a:pt x="261213" y="70980"/>
                </a:lnTo>
                <a:lnTo>
                  <a:pt x="193332" y="54051"/>
                </a:lnTo>
                <a:lnTo>
                  <a:pt x="100190" y="25031"/>
                </a:lnTo>
                <a:lnTo>
                  <a:pt x="21843" y="4457"/>
                </a:lnTo>
                <a:lnTo>
                  <a:pt x="0" y="0"/>
                </a:lnTo>
              </a:path>
            </a:pathLst>
          </a:custGeom>
          <a:ln w="3175">
            <a:solidFill>
              <a:srgbClr val="5C6F7C"/>
            </a:solidFill>
          </a:ln>
        </p:spPr>
        <p:txBody>
          <a:bodyPr wrap="square" lIns="0" tIns="0" rIns="0" bIns="0" rtlCol="0"/>
          <a:lstStyle/>
          <a:p>
            <a:endParaRPr/>
          </a:p>
        </p:txBody>
      </p:sp>
      <p:sp>
        <p:nvSpPr>
          <p:cNvPr id="1135" name="bk object 1135"/>
          <p:cNvSpPr/>
          <p:nvPr/>
        </p:nvSpPr>
        <p:spPr>
          <a:xfrm>
            <a:off x="12665453" y="6149904"/>
            <a:ext cx="1236345" cy="1175385"/>
          </a:xfrm>
          <a:custGeom>
            <a:avLst/>
            <a:gdLst/>
            <a:ahLst/>
            <a:cxnLst/>
            <a:rect l="l" t="t" r="r" b="b"/>
            <a:pathLst>
              <a:path w="1236344" h="1175384">
                <a:moveTo>
                  <a:pt x="980528" y="1174775"/>
                </a:moveTo>
                <a:lnTo>
                  <a:pt x="985088" y="1146251"/>
                </a:lnTo>
                <a:lnTo>
                  <a:pt x="991717" y="1104023"/>
                </a:lnTo>
                <a:lnTo>
                  <a:pt x="1032344" y="1109294"/>
                </a:lnTo>
                <a:lnTo>
                  <a:pt x="1073569" y="1114602"/>
                </a:lnTo>
                <a:lnTo>
                  <a:pt x="1152652" y="642785"/>
                </a:lnTo>
                <a:lnTo>
                  <a:pt x="1206207" y="316776"/>
                </a:lnTo>
                <a:lnTo>
                  <a:pt x="1210094" y="292696"/>
                </a:lnTo>
                <a:lnTo>
                  <a:pt x="1235722" y="158432"/>
                </a:lnTo>
                <a:lnTo>
                  <a:pt x="25387" y="24422"/>
                </a:lnTo>
                <a:lnTo>
                  <a:pt x="8686" y="8420"/>
                </a:lnTo>
                <a:lnTo>
                  <a:pt x="0" y="0"/>
                </a:lnTo>
              </a:path>
            </a:pathLst>
          </a:custGeom>
          <a:ln w="3175">
            <a:solidFill>
              <a:srgbClr val="5C6F7C"/>
            </a:solidFill>
          </a:ln>
        </p:spPr>
        <p:txBody>
          <a:bodyPr wrap="square" lIns="0" tIns="0" rIns="0" bIns="0" rtlCol="0"/>
          <a:lstStyle/>
          <a:p>
            <a:endParaRPr/>
          </a:p>
        </p:txBody>
      </p:sp>
      <p:sp>
        <p:nvSpPr>
          <p:cNvPr id="1136" name="bk object 1136"/>
          <p:cNvSpPr/>
          <p:nvPr/>
        </p:nvSpPr>
        <p:spPr>
          <a:xfrm>
            <a:off x="13461857" y="6475450"/>
            <a:ext cx="104139" cy="90805"/>
          </a:xfrm>
          <a:custGeom>
            <a:avLst/>
            <a:gdLst/>
            <a:ahLst/>
            <a:cxnLst/>
            <a:rect l="l" t="t" r="r" b="b"/>
            <a:pathLst>
              <a:path w="104140" h="90804">
                <a:moveTo>
                  <a:pt x="0" y="73723"/>
                </a:moveTo>
                <a:lnTo>
                  <a:pt x="89077" y="90309"/>
                </a:lnTo>
                <a:lnTo>
                  <a:pt x="103555" y="16459"/>
                </a:lnTo>
                <a:lnTo>
                  <a:pt x="14338" y="0"/>
                </a:lnTo>
                <a:lnTo>
                  <a:pt x="0" y="73723"/>
                </a:lnTo>
                <a:close/>
              </a:path>
            </a:pathLst>
          </a:custGeom>
          <a:ln w="3175">
            <a:solidFill>
              <a:srgbClr val="5C6F7C"/>
            </a:solidFill>
          </a:ln>
        </p:spPr>
        <p:txBody>
          <a:bodyPr wrap="square" lIns="0" tIns="0" rIns="0" bIns="0" rtlCol="0"/>
          <a:lstStyle/>
          <a:p>
            <a:endParaRPr/>
          </a:p>
        </p:txBody>
      </p:sp>
      <p:sp>
        <p:nvSpPr>
          <p:cNvPr id="1137" name="bk object 1137"/>
          <p:cNvSpPr/>
          <p:nvPr/>
        </p:nvSpPr>
        <p:spPr>
          <a:xfrm>
            <a:off x="1885273" y="8822724"/>
            <a:ext cx="580390" cy="297815"/>
          </a:xfrm>
          <a:custGeom>
            <a:avLst/>
            <a:gdLst/>
            <a:ahLst/>
            <a:cxnLst/>
            <a:rect l="l" t="t" r="r" b="b"/>
            <a:pathLst>
              <a:path w="580389" h="297815">
                <a:moveTo>
                  <a:pt x="570242" y="253885"/>
                </a:moveTo>
                <a:lnTo>
                  <a:pt x="580110" y="273507"/>
                </a:lnTo>
                <a:lnTo>
                  <a:pt x="580326" y="283006"/>
                </a:lnTo>
                <a:lnTo>
                  <a:pt x="576249" y="291566"/>
                </a:lnTo>
                <a:lnTo>
                  <a:pt x="569315" y="297268"/>
                </a:lnTo>
                <a:lnTo>
                  <a:pt x="556818" y="295541"/>
                </a:lnTo>
                <a:lnTo>
                  <a:pt x="462800" y="237134"/>
                </a:lnTo>
                <a:lnTo>
                  <a:pt x="449211" y="226796"/>
                </a:lnTo>
                <a:lnTo>
                  <a:pt x="151536" y="0"/>
                </a:lnTo>
                <a:lnTo>
                  <a:pt x="49593" y="49237"/>
                </a:lnTo>
                <a:lnTo>
                  <a:pt x="0" y="42621"/>
                </a:lnTo>
              </a:path>
            </a:pathLst>
          </a:custGeom>
          <a:ln w="3175">
            <a:solidFill>
              <a:srgbClr val="5C6F7C"/>
            </a:solidFill>
          </a:ln>
        </p:spPr>
        <p:txBody>
          <a:bodyPr wrap="square" lIns="0" tIns="0" rIns="0" bIns="0" rtlCol="0"/>
          <a:lstStyle/>
          <a:p>
            <a:endParaRPr/>
          </a:p>
        </p:txBody>
      </p:sp>
      <p:sp>
        <p:nvSpPr>
          <p:cNvPr id="1138" name="bk object 1138"/>
          <p:cNvSpPr/>
          <p:nvPr/>
        </p:nvSpPr>
        <p:spPr>
          <a:xfrm>
            <a:off x="1878737" y="9367842"/>
            <a:ext cx="1137285" cy="251460"/>
          </a:xfrm>
          <a:custGeom>
            <a:avLst/>
            <a:gdLst/>
            <a:ahLst/>
            <a:cxnLst/>
            <a:rect l="l" t="t" r="r" b="b"/>
            <a:pathLst>
              <a:path w="1137285" h="251459">
                <a:moveTo>
                  <a:pt x="118046" y="0"/>
                </a:moveTo>
                <a:lnTo>
                  <a:pt x="132079" y="2539"/>
                </a:lnTo>
                <a:lnTo>
                  <a:pt x="144703" y="13576"/>
                </a:lnTo>
                <a:lnTo>
                  <a:pt x="150139" y="29019"/>
                </a:lnTo>
                <a:lnTo>
                  <a:pt x="143217" y="44272"/>
                </a:lnTo>
                <a:lnTo>
                  <a:pt x="0" y="187121"/>
                </a:lnTo>
                <a:lnTo>
                  <a:pt x="47497" y="235165"/>
                </a:lnTo>
                <a:lnTo>
                  <a:pt x="98412" y="186982"/>
                </a:lnTo>
                <a:lnTo>
                  <a:pt x="148348" y="237274"/>
                </a:lnTo>
                <a:lnTo>
                  <a:pt x="201320" y="189826"/>
                </a:lnTo>
                <a:lnTo>
                  <a:pt x="249910" y="238061"/>
                </a:lnTo>
                <a:lnTo>
                  <a:pt x="303009" y="190576"/>
                </a:lnTo>
                <a:lnTo>
                  <a:pt x="351866" y="240487"/>
                </a:lnTo>
                <a:lnTo>
                  <a:pt x="544334" y="53797"/>
                </a:lnTo>
                <a:lnTo>
                  <a:pt x="557263" y="45173"/>
                </a:lnTo>
                <a:lnTo>
                  <a:pt x="579500" y="42925"/>
                </a:lnTo>
                <a:lnTo>
                  <a:pt x="594626" y="51739"/>
                </a:lnTo>
                <a:lnTo>
                  <a:pt x="784923" y="247129"/>
                </a:lnTo>
                <a:lnTo>
                  <a:pt x="838161" y="198285"/>
                </a:lnTo>
                <a:lnTo>
                  <a:pt x="887717" y="247484"/>
                </a:lnTo>
                <a:lnTo>
                  <a:pt x="938618" y="199999"/>
                </a:lnTo>
                <a:lnTo>
                  <a:pt x="987386" y="248932"/>
                </a:lnTo>
                <a:lnTo>
                  <a:pt x="1039317" y="199885"/>
                </a:lnTo>
                <a:lnTo>
                  <a:pt x="1089710" y="251002"/>
                </a:lnTo>
                <a:lnTo>
                  <a:pt x="1136853" y="204393"/>
                </a:lnTo>
                <a:lnTo>
                  <a:pt x="1062939" y="124967"/>
                </a:lnTo>
                <a:lnTo>
                  <a:pt x="1054608" y="99885"/>
                </a:lnTo>
                <a:lnTo>
                  <a:pt x="1060005" y="84924"/>
                </a:lnTo>
                <a:lnTo>
                  <a:pt x="1071664" y="70548"/>
                </a:lnTo>
                <a:lnTo>
                  <a:pt x="1087894" y="64935"/>
                </a:lnTo>
              </a:path>
            </a:pathLst>
          </a:custGeom>
          <a:ln w="3175">
            <a:solidFill>
              <a:srgbClr val="5C6F7C"/>
            </a:solidFill>
          </a:ln>
        </p:spPr>
        <p:txBody>
          <a:bodyPr wrap="square" lIns="0" tIns="0" rIns="0" bIns="0" rtlCol="0"/>
          <a:lstStyle/>
          <a:p>
            <a:endParaRPr/>
          </a:p>
        </p:txBody>
      </p:sp>
      <p:sp>
        <p:nvSpPr>
          <p:cNvPr id="1139" name="bk object 1139"/>
          <p:cNvSpPr/>
          <p:nvPr/>
        </p:nvSpPr>
        <p:spPr>
          <a:xfrm>
            <a:off x="2006302" y="9005377"/>
            <a:ext cx="281940" cy="252729"/>
          </a:xfrm>
          <a:custGeom>
            <a:avLst/>
            <a:gdLst/>
            <a:ahLst/>
            <a:cxnLst/>
            <a:rect l="l" t="t" r="r" b="b"/>
            <a:pathLst>
              <a:path w="281939" h="252729">
                <a:moveTo>
                  <a:pt x="0" y="252158"/>
                </a:moveTo>
                <a:lnTo>
                  <a:pt x="9791" y="209753"/>
                </a:lnTo>
                <a:lnTo>
                  <a:pt x="281863" y="82219"/>
                </a:lnTo>
                <a:lnTo>
                  <a:pt x="189725" y="0"/>
                </a:lnTo>
              </a:path>
            </a:pathLst>
          </a:custGeom>
          <a:ln w="3175">
            <a:solidFill>
              <a:srgbClr val="5C6F7C"/>
            </a:solidFill>
          </a:ln>
        </p:spPr>
        <p:txBody>
          <a:bodyPr wrap="square" lIns="0" tIns="0" rIns="0" bIns="0" rtlCol="0"/>
          <a:lstStyle/>
          <a:p>
            <a:endParaRPr/>
          </a:p>
        </p:txBody>
      </p:sp>
      <p:sp>
        <p:nvSpPr>
          <p:cNvPr id="1140" name="bk object 1140"/>
          <p:cNvSpPr/>
          <p:nvPr/>
        </p:nvSpPr>
        <p:spPr>
          <a:xfrm>
            <a:off x="13987740" y="2710069"/>
            <a:ext cx="635" cy="5715"/>
          </a:xfrm>
          <a:custGeom>
            <a:avLst/>
            <a:gdLst/>
            <a:ahLst/>
            <a:cxnLst/>
            <a:rect l="l" t="t" r="r" b="b"/>
            <a:pathLst>
              <a:path w="634" h="5714">
                <a:moveTo>
                  <a:pt x="317" y="-634"/>
                </a:moveTo>
                <a:lnTo>
                  <a:pt x="317" y="6019"/>
                </a:lnTo>
              </a:path>
            </a:pathLst>
          </a:custGeom>
          <a:ln w="3175">
            <a:solidFill>
              <a:srgbClr val="5C6F7C"/>
            </a:solidFill>
          </a:ln>
        </p:spPr>
        <p:txBody>
          <a:bodyPr wrap="square" lIns="0" tIns="0" rIns="0" bIns="0" rtlCol="0"/>
          <a:lstStyle/>
          <a:p>
            <a:endParaRPr/>
          </a:p>
        </p:txBody>
      </p:sp>
      <p:sp>
        <p:nvSpPr>
          <p:cNvPr id="1141" name="bk object 1141"/>
          <p:cNvSpPr/>
          <p:nvPr/>
        </p:nvSpPr>
        <p:spPr>
          <a:xfrm>
            <a:off x="14037338" y="2700544"/>
            <a:ext cx="31750" cy="4445"/>
          </a:xfrm>
          <a:custGeom>
            <a:avLst/>
            <a:gdLst/>
            <a:ahLst/>
            <a:cxnLst/>
            <a:rect l="l" t="t" r="r" b="b"/>
            <a:pathLst>
              <a:path w="31750" h="4444">
                <a:moveTo>
                  <a:pt x="0" y="4038"/>
                </a:moveTo>
                <a:lnTo>
                  <a:pt x="31203" y="0"/>
                </a:lnTo>
              </a:path>
            </a:pathLst>
          </a:custGeom>
          <a:ln w="3175">
            <a:solidFill>
              <a:srgbClr val="5C6F7C"/>
            </a:solidFill>
          </a:ln>
        </p:spPr>
        <p:txBody>
          <a:bodyPr wrap="square" lIns="0" tIns="0" rIns="0" bIns="0" rtlCol="0"/>
          <a:lstStyle/>
          <a:p>
            <a:endParaRPr/>
          </a:p>
        </p:txBody>
      </p:sp>
      <p:sp>
        <p:nvSpPr>
          <p:cNvPr id="1142" name="bk object 1142"/>
          <p:cNvSpPr/>
          <p:nvPr/>
        </p:nvSpPr>
        <p:spPr>
          <a:xfrm>
            <a:off x="13987741" y="2705646"/>
            <a:ext cx="40640" cy="4445"/>
          </a:xfrm>
          <a:custGeom>
            <a:avLst/>
            <a:gdLst/>
            <a:ahLst/>
            <a:cxnLst/>
            <a:rect l="l" t="t" r="r" b="b"/>
            <a:pathLst>
              <a:path w="40640" h="4444">
                <a:moveTo>
                  <a:pt x="0" y="4419"/>
                </a:moveTo>
                <a:lnTo>
                  <a:pt x="40614" y="0"/>
                </a:lnTo>
              </a:path>
            </a:pathLst>
          </a:custGeom>
          <a:ln w="3175">
            <a:solidFill>
              <a:srgbClr val="5C6F7C"/>
            </a:solidFill>
          </a:ln>
        </p:spPr>
        <p:txBody>
          <a:bodyPr wrap="square" lIns="0" tIns="0" rIns="0" bIns="0" rtlCol="0"/>
          <a:lstStyle/>
          <a:p>
            <a:endParaRPr/>
          </a:p>
        </p:txBody>
      </p:sp>
      <p:sp>
        <p:nvSpPr>
          <p:cNvPr id="1143" name="bk object 1143"/>
          <p:cNvSpPr/>
          <p:nvPr/>
        </p:nvSpPr>
        <p:spPr>
          <a:xfrm>
            <a:off x="13988377" y="2711032"/>
            <a:ext cx="40640" cy="4445"/>
          </a:xfrm>
          <a:custGeom>
            <a:avLst/>
            <a:gdLst/>
            <a:ahLst/>
            <a:cxnLst/>
            <a:rect l="l" t="t" r="r" b="b"/>
            <a:pathLst>
              <a:path w="40640" h="4444">
                <a:moveTo>
                  <a:pt x="40627" y="0"/>
                </a:moveTo>
                <a:lnTo>
                  <a:pt x="0" y="4419"/>
                </a:lnTo>
              </a:path>
            </a:pathLst>
          </a:custGeom>
          <a:ln w="3175">
            <a:solidFill>
              <a:srgbClr val="5C6F7C"/>
            </a:solidFill>
          </a:ln>
        </p:spPr>
        <p:txBody>
          <a:bodyPr wrap="square" lIns="0" tIns="0" rIns="0" bIns="0" rtlCol="0"/>
          <a:lstStyle/>
          <a:p>
            <a:endParaRPr/>
          </a:p>
        </p:txBody>
      </p:sp>
      <p:sp>
        <p:nvSpPr>
          <p:cNvPr id="1144" name="bk object 1144"/>
          <p:cNvSpPr/>
          <p:nvPr/>
        </p:nvSpPr>
        <p:spPr>
          <a:xfrm>
            <a:off x="13950819" y="2744724"/>
            <a:ext cx="24130" cy="3175"/>
          </a:xfrm>
          <a:custGeom>
            <a:avLst/>
            <a:gdLst/>
            <a:ahLst/>
            <a:cxnLst/>
            <a:rect l="l" t="t" r="r" b="b"/>
            <a:pathLst>
              <a:path w="24130" h="3175">
                <a:moveTo>
                  <a:pt x="0" y="2641"/>
                </a:moveTo>
                <a:lnTo>
                  <a:pt x="23888" y="0"/>
                </a:lnTo>
              </a:path>
            </a:pathLst>
          </a:custGeom>
          <a:ln w="3175">
            <a:solidFill>
              <a:srgbClr val="5C6F7C"/>
            </a:solidFill>
          </a:ln>
        </p:spPr>
        <p:txBody>
          <a:bodyPr wrap="square" lIns="0" tIns="0" rIns="0" bIns="0" rtlCol="0"/>
          <a:lstStyle/>
          <a:p>
            <a:endParaRPr/>
          </a:p>
        </p:txBody>
      </p:sp>
      <p:sp>
        <p:nvSpPr>
          <p:cNvPr id="1145" name="bk object 1145"/>
          <p:cNvSpPr/>
          <p:nvPr/>
        </p:nvSpPr>
        <p:spPr>
          <a:xfrm>
            <a:off x="13949542" y="2733959"/>
            <a:ext cx="24130" cy="3175"/>
          </a:xfrm>
          <a:custGeom>
            <a:avLst/>
            <a:gdLst/>
            <a:ahLst/>
            <a:cxnLst/>
            <a:rect l="l" t="t" r="r" b="b"/>
            <a:pathLst>
              <a:path w="24130" h="3175">
                <a:moveTo>
                  <a:pt x="0" y="2628"/>
                </a:moveTo>
                <a:lnTo>
                  <a:pt x="23901" y="0"/>
                </a:lnTo>
              </a:path>
            </a:pathLst>
          </a:custGeom>
          <a:ln w="3175">
            <a:solidFill>
              <a:srgbClr val="5C6F7C"/>
            </a:solidFill>
          </a:ln>
        </p:spPr>
        <p:txBody>
          <a:bodyPr wrap="square" lIns="0" tIns="0" rIns="0" bIns="0" rtlCol="0"/>
          <a:lstStyle/>
          <a:p>
            <a:endParaRPr/>
          </a:p>
        </p:txBody>
      </p:sp>
      <p:sp>
        <p:nvSpPr>
          <p:cNvPr id="1146" name="bk object 1146"/>
          <p:cNvSpPr/>
          <p:nvPr/>
        </p:nvSpPr>
        <p:spPr>
          <a:xfrm>
            <a:off x="13948277" y="2723181"/>
            <a:ext cx="24130" cy="3175"/>
          </a:xfrm>
          <a:custGeom>
            <a:avLst/>
            <a:gdLst/>
            <a:ahLst/>
            <a:cxnLst/>
            <a:rect l="l" t="t" r="r" b="b"/>
            <a:pathLst>
              <a:path w="24130" h="3175">
                <a:moveTo>
                  <a:pt x="0" y="2641"/>
                </a:moveTo>
                <a:lnTo>
                  <a:pt x="23901" y="0"/>
                </a:lnTo>
              </a:path>
            </a:pathLst>
          </a:custGeom>
          <a:ln w="3175">
            <a:solidFill>
              <a:srgbClr val="5C6F7C"/>
            </a:solidFill>
          </a:ln>
        </p:spPr>
        <p:txBody>
          <a:bodyPr wrap="square" lIns="0" tIns="0" rIns="0" bIns="0" rtlCol="0"/>
          <a:lstStyle/>
          <a:p>
            <a:endParaRPr/>
          </a:p>
        </p:txBody>
      </p:sp>
      <p:sp>
        <p:nvSpPr>
          <p:cNvPr id="1147" name="bk object 1147"/>
          <p:cNvSpPr/>
          <p:nvPr/>
        </p:nvSpPr>
        <p:spPr>
          <a:xfrm>
            <a:off x="13978377" y="2743349"/>
            <a:ext cx="54610" cy="6350"/>
          </a:xfrm>
          <a:custGeom>
            <a:avLst/>
            <a:gdLst/>
            <a:ahLst/>
            <a:cxnLst/>
            <a:rect l="l" t="t" r="r" b="b"/>
            <a:pathLst>
              <a:path w="54609" h="6350">
                <a:moveTo>
                  <a:pt x="0" y="6223"/>
                </a:moveTo>
                <a:lnTo>
                  <a:pt x="54419" y="0"/>
                </a:lnTo>
              </a:path>
            </a:pathLst>
          </a:custGeom>
          <a:ln w="3175">
            <a:solidFill>
              <a:srgbClr val="5C6F7C"/>
            </a:solidFill>
          </a:ln>
        </p:spPr>
        <p:txBody>
          <a:bodyPr wrap="square" lIns="0" tIns="0" rIns="0" bIns="0" rtlCol="0"/>
          <a:lstStyle/>
          <a:p>
            <a:endParaRPr/>
          </a:p>
        </p:txBody>
      </p:sp>
      <p:sp>
        <p:nvSpPr>
          <p:cNvPr id="1148" name="bk object 1148"/>
          <p:cNvSpPr/>
          <p:nvPr/>
        </p:nvSpPr>
        <p:spPr>
          <a:xfrm>
            <a:off x="13977746" y="2737965"/>
            <a:ext cx="54610" cy="6350"/>
          </a:xfrm>
          <a:custGeom>
            <a:avLst/>
            <a:gdLst/>
            <a:ahLst/>
            <a:cxnLst/>
            <a:rect l="l" t="t" r="r" b="b"/>
            <a:pathLst>
              <a:path w="54609" h="6350">
                <a:moveTo>
                  <a:pt x="54419" y="0"/>
                </a:moveTo>
                <a:lnTo>
                  <a:pt x="0" y="6223"/>
                </a:lnTo>
              </a:path>
            </a:pathLst>
          </a:custGeom>
          <a:ln w="3175">
            <a:solidFill>
              <a:srgbClr val="5C6F7C"/>
            </a:solidFill>
          </a:ln>
        </p:spPr>
        <p:txBody>
          <a:bodyPr wrap="square" lIns="0" tIns="0" rIns="0" bIns="0" rtlCol="0"/>
          <a:lstStyle/>
          <a:p>
            <a:endParaRPr/>
          </a:p>
        </p:txBody>
      </p:sp>
      <p:sp>
        <p:nvSpPr>
          <p:cNvPr id="1149" name="bk object 1149"/>
          <p:cNvSpPr/>
          <p:nvPr/>
        </p:nvSpPr>
        <p:spPr>
          <a:xfrm>
            <a:off x="13977112" y="2732579"/>
            <a:ext cx="54610" cy="6350"/>
          </a:xfrm>
          <a:custGeom>
            <a:avLst/>
            <a:gdLst/>
            <a:ahLst/>
            <a:cxnLst/>
            <a:rect l="l" t="t" r="r" b="b"/>
            <a:pathLst>
              <a:path w="54609" h="6350">
                <a:moveTo>
                  <a:pt x="0" y="6223"/>
                </a:moveTo>
                <a:lnTo>
                  <a:pt x="54419" y="0"/>
                </a:lnTo>
              </a:path>
            </a:pathLst>
          </a:custGeom>
          <a:ln w="3175">
            <a:solidFill>
              <a:srgbClr val="5C6F7C"/>
            </a:solidFill>
          </a:ln>
        </p:spPr>
        <p:txBody>
          <a:bodyPr wrap="square" lIns="0" tIns="0" rIns="0" bIns="0" rtlCol="0"/>
          <a:lstStyle/>
          <a:p>
            <a:endParaRPr/>
          </a:p>
        </p:txBody>
      </p:sp>
      <p:sp>
        <p:nvSpPr>
          <p:cNvPr id="1150" name="bk object 1150"/>
          <p:cNvSpPr/>
          <p:nvPr/>
        </p:nvSpPr>
        <p:spPr>
          <a:xfrm>
            <a:off x="13976481" y="2727186"/>
            <a:ext cx="54610" cy="6350"/>
          </a:xfrm>
          <a:custGeom>
            <a:avLst/>
            <a:gdLst/>
            <a:ahLst/>
            <a:cxnLst/>
            <a:rect l="l" t="t" r="r" b="b"/>
            <a:pathLst>
              <a:path w="54609" h="6350">
                <a:moveTo>
                  <a:pt x="54419" y="0"/>
                </a:moveTo>
                <a:lnTo>
                  <a:pt x="0" y="6235"/>
                </a:lnTo>
              </a:path>
            </a:pathLst>
          </a:custGeom>
          <a:ln w="3175">
            <a:solidFill>
              <a:srgbClr val="5C6F7C"/>
            </a:solidFill>
          </a:ln>
        </p:spPr>
        <p:txBody>
          <a:bodyPr wrap="square" lIns="0" tIns="0" rIns="0" bIns="0" rtlCol="0"/>
          <a:lstStyle/>
          <a:p>
            <a:endParaRPr/>
          </a:p>
        </p:txBody>
      </p:sp>
      <p:sp>
        <p:nvSpPr>
          <p:cNvPr id="1151" name="bk object 1151"/>
          <p:cNvSpPr/>
          <p:nvPr/>
        </p:nvSpPr>
        <p:spPr>
          <a:xfrm>
            <a:off x="13975847" y="2721794"/>
            <a:ext cx="54610" cy="6350"/>
          </a:xfrm>
          <a:custGeom>
            <a:avLst/>
            <a:gdLst/>
            <a:ahLst/>
            <a:cxnLst/>
            <a:rect l="l" t="t" r="r" b="b"/>
            <a:pathLst>
              <a:path w="54609" h="6350">
                <a:moveTo>
                  <a:pt x="0" y="6235"/>
                </a:moveTo>
                <a:lnTo>
                  <a:pt x="54406" y="0"/>
                </a:lnTo>
              </a:path>
            </a:pathLst>
          </a:custGeom>
          <a:ln w="3175">
            <a:solidFill>
              <a:srgbClr val="5C6F7C"/>
            </a:solidFill>
          </a:ln>
        </p:spPr>
        <p:txBody>
          <a:bodyPr wrap="square" lIns="0" tIns="0" rIns="0" bIns="0" rtlCol="0"/>
          <a:lstStyle/>
          <a:p>
            <a:endParaRPr/>
          </a:p>
        </p:txBody>
      </p:sp>
      <p:sp>
        <p:nvSpPr>
          <p:cNvPr id="1152" name="bk object 1152"/>
          <p:cNvSpPr/>
          <p:nvPr/>
        </p:nvSpPr>
        <p:spPr>
          <a:xfrm>
            <a:off x="13975204" y="2716415"/>
            <a:ext cx="54610" cy="6350"/>
          </a:xfrm>
          <a:custGeom>
            <a:avLst/>
            <a:gdLst/>
            <a:ahLst/>
            <a:cxnLst/>
            <a:rect l="l" t="t" r="r" b="b"/>
            <a:pathLst>
              <a:path w="54609" h="6350">
                <a:moveTo>
                  <a:pt x="54419" y="0"/>
                </a:moveTo>
                <a:lnTo>
                  <a:pt x="0" y="6223"/>
                </a:lnTo>
              </a:path>
            </a:pathLst>
          </a:custGeom>
          <a:ln w="3175">
            <a:solidFill>
              <a:srgbClr val="5C6F7C"/>
            </a:solidFill>
          </a:ln>
        </p:spPr>
        <p:txBody>
          <a:bodyPr wrap="square" lIns="0" tIns="0" rIns="0" bIns="0" rtlCol="0"/>
          <a:lstStyle/>
          <a:p>
            <a:endParaRPr/>
          </a:p>
        </p:txBody>
      </p:sp>
      <p:sp>
        <p:nvSpPr>
          <p:cNvPr id="1153" name="bk object 1153"/>
          <p:cNvSpPr/>
          <p:nvPr/>
        </p:nvSpPr>
        <p:spPr>
          <a:xfrm>
            <a:off x="13951447" y="2749548"/>
            <a:ext cx="24130" cy="3810"/>
          </a:xfrm>
          <a:custGeom>
            <a:avLst/>
            <a:gdLst/>
            <a:ahLst/>
            <a:cxnLst/>
            <a:rect l="l" t="t" r="r" b="b"/>
            <a:pathLst>
              <a:path w="24130" h="3810">
                <a:moveTo>
                  <a:pt x="24015" y="0"/>
                </a:moveTo>
                <a:lnTo>
                  <a:pt x="0" y="3200"/>
                </a:lnTo>
              </a:path>
            </a:pathLst>
          </a:custGeom>
          <a:ln w="3175">
            <a:solidFill>
              <a:srgbClr val="5C6F7C"/>
            </a:solidFill>
          </a:ln>
        </p:spPr>
        <p:txBody>
          <a:bodyPr wrap="square" lIns="0" tIns="0" rIns="0" bIns="0" rtlCol="0"/>
          <a:lstStyle/>
          <a:p>
            <a:endParaRPr/>
          </a:p>
        </p:txBody>
      </p:sp>
      <p:sp>
        <p:nvSpPr>
          <p:cNvPr id="1154" name="bk object 1154"/>
          <p:cNvSpPr/>
          <p:nvPr/>
        </p:nvSpPr>
        <p:spPr>
          <a:xfrm>
            <a:off x="13948908" y="2728569"/>
            <a:ext cx="24130" cy="3175"/>
          </a:xfrm>
          <a:custGeom>
            <a:avLst/>
            <a:gdLst/>
            <a:ahLst/>
            <a:cxnLst/>
            <a:rect l="l" t="t" r="r" b="b"/>
            <a:pathLst>
              <a:path w="24130" h="3175">
                <a:moveTo>
                  <a:pt x="23901" y="0"/>
                </a:moveTo>
                <a:lnTo>
                  <a:pt x="0" y="2641"/>
                </a:lnTo>
              </a:path>
            </a:pathLst>
          </a:custGeom>
          <a:ln w="3175">
            <a:solidFill>
              <a:srgbClr val="5C6F7C"/>
            </a:solidFill>
          </a:ln>
        </p:spPr>
        <p:txBody>
          <a:bodyPr wrap="square" lIns="0" tIns="0" rIns="0" bIns="0" rtlCol="0"/>
          <a:lstStyle/>
          <a:p>
            <a:endParaRPr/>
          </a:p>
        </p:txBody>
      </p:sp>
      <p:sp>
        <p:nvSpPr>
          <p:cNvPr id="1155" name="bk object 1155"/>
          <p:cNvSpPr/>
          <p:nvPr/>
        </p:nvSpPr>
        <p:spPr>
          <a:xfrm>
            <a:off x="13950173" y="2739341"/>
            <a:ext cx="24130" cy="3175"/>
          </a:xfrm>
          <a:custGeom>
            <a:avLst/>
            <a:gdLst/>
            <a:ahLst/>
            <a:cxnLst/>
            <a:rect l="l" t="t" r="r" b="b"/>
            <a:pathLst>
              <a:path w="24130" h="3175">
                <a:moveTo>
                  <a:pt x="23901" y="0"/>
                </a:moveTo>
                <a:lnTo>
                  <a:pt x="0" y="2641"/>
                </a:lnTo>
              </a:path>
            </a:pathLst>
          </a:custGeom>
          <a:ln w="3175">
            <a:solidFill>
              <a:srgbClr val="5C6F7C"/>
            </a:solidFill>
          </a:ln>
        </p:spPr>
        <p:txBody>
          <a:bodyPr wrap="square" lIns="0" tIns="0" rIns="0" bIns="0" rtlCol="0"/>
          <a:lstStyle/>
          <a:p>
            <a:endParaRPr/>
          </a:p>
        </p:txBody>
      </p:sp>
      <p:sp>
        <p:nvSpPr>
          <p:cNvPr id="1156" name="bk object 1156"/>
          <p:cNvSpPr/>
          <p:nvPr/>
        </p:nvSpPr>
        <p:spPr>
          <a:xfrm>
            <a:off x="14001793" y="2748178"/>
            <a:ext cx="32384" cy="4445"/>
          </a:xfrm>
          <a:custGeom>
            <a:avLst/>
            <a:gdLst/>
            <a:ahLst/>
            <a:cxnLst/>
            <a:rect l="l" t="t" r="r" b="b"/>
            <a:pathLst>
              <a:path w="32384" h="4444">
                <a:moveTo>
                  <a:pt x="0" y="3924"/>
                </a:moveTo>
                <a:lnTo>
                  <a:pt x="31762" y="0"/>
                </a:lnTo>
              </a:path>
            </a:pathLst>
          </a:custGeom>
          <a:ln w="3175">
            <a:solidFill>
              <a:srgbClr val="5C6F7C"/>
            </a:solidFill>
          </a:ln>
        </p:spPr>
        <p:txBody>
          <a:bodyPr wrap="square" lIns="0" tIns="0" rIns="0" bIns="0" rtlCol="0"/>
          <a:lstStyle/>
          <a:p>
            <a:endParaRPr/>
          </a:p>
        </p:txBody>
      </p:sp>
      <p:sp>
        <p:nvSpPr>
          <p:cNvPr id="1157" name="bk object 1157"/>
          <p:cNvSpPr/>
          <p:nvPr/>
        </p:nvSpPr>
        <p:spPr>
          <a:xfrm>
            <a:off x="14002438" y="2753560"/>
            <a:ext cx="31750" cy="4445"/>
          </a:xfrm>
          <a:custGeom>
            <a:avLst/>
            <a:gdLst/>
            <a:ahLst/>
            <a:cxnLst/>
            <a:rect l="l" t="t" r="r" b="b"/>
            <a:pathLst>
              <a:path w="31750" h="4444">
                <a:moveTo>
                  <a:pt x="31750" y="0"/>
                </a:moveTo>
                <a:lnTo>
                  <a:pt x="0" y="3924"/>
                </a:lnTo>
              </a:path>
            </a:pathLst>
          </a:custGeom>
          <a:ln w="3175">
            <a:solidFill>
              <a:srgbClr val="5C6F7C"/>
            </a:solidFill>
          </a:ln>
        </p:spPr>
        <p:txBody>
          <a:bodyPr wrap="square" lIns="0" tIns="0" rIns="0" bIns="0" rtlCol="0"/>
          <a:lstStyle/>
          <a:p>
            <a:endParaRPr/>
          </a:p>
        </p:txBody>
      </p:sp>
      <p:sp>
        <p:nvSpPr>
          <p:cNvPr id="1158" name="bk object 1158"/>
          <p:cNvSpPr/>
          <p:nvPr/>
        </p:nvSpPr>
        <p:spPr>
          <a:xfrm>
            <a:off x="13989279" y="2834358"/>
            <a:ext cx="54610" cy="6350"/>
          </a:xfrm>
          <a:custGeom>
            <a:avLst/>
            <a:gdLst/>
            <a:ahLst/>
            <a:cxnLst/>
            <a:rect l="l" t="t" r="r" b="b"/>
            <a:pathLst>
              <a:path w="54609" h="6350">
                <a:moveTo>
                  <a:pt x="0" y="6223"/>
                </a:moveTo>
                <a:lnTo>
                  <a:pt x="54419" y="0"/>
                </a:lnTo>
              </a:path>
            </a:pathLst>
          </a:custGeom>
          <a:ln w="3175">
            <a:solidFill>
              <a:srgbClr val="5C6F7C"/>
            </a:solidFill>
          </a:ln>
        </p:spPr>
        <p:txBody>
          <a:bodyPr wrap="square" lIns="0" tIns="0" rIns="0" bIns="0" rtlCol="0"/>
          <a:lstStyle/>
          <a:p>
            <a:endParaRPr/>
          </a:p>
        </p:txBody>
      </p:sp>
      <p:sp>
        <p:nvSpPr>
          <p:cNvPr id="1159" name="bk object 1159"/>
          <p:cNvSpPr/>
          <p:nvPr/>
        </p:nvSpPr>
        <p:spPr>
          <a:xfrm>
            <a:off x="13988648" y="2828967"/>
            <a:ext cx="54610" cy="6350"/>
          </a:xfrm>
          <a:custGeom>
            <a:avLst/>
            <a:gdLst/>
            <a:ahLst/>
            <a:cxnLst/>
            <a:rect l="l" t="t" r="r" b="b"/>
            <a:pathLst>
              <a:path w="54609" h="6350">
                <a:moveTo>
                  <a:pt x="54419" y="0"/>
                </a:moveTo>
                <a:lnTo>
                  <a:pt x="0" y="6235"/>
                </a:lnTo>
              </a:path>
            </a:pathLst>
          </a:custGeom>
          <a:ln w="3175">
            <a:solidFill>
              <a:srgbClr val="5C6F7C"/>
            </a:solidFill>
          </a:ln>
        </p:spPr>
        <p:txBody>
          <a:bodyPr wrap="square" lIns="0" tIns="0" rIns="0" bIns="0" rtlCol="0"/>
          <a:lstStyle/>
          <a:p>
            <a:endParaRPr/>
          </a:p>
        </p:txBody>
      </p:sp>
      <p:sp>
        <p:nvSpPr>
          <p:cNvPr id="1160" name="bk object 1160"/>
          <p:cNvSpPr/>
          <p:nvPr/>
        </p:nvSpPr>
        <p:spPr>
          <a:xfrm>
            <a:off x="13988014" y="2823574"/>
            <a:ext cx="54610" cy="6350"/>
          </a:xfrm>
          <a:custGeom>
            <a:avLst/>
            <a:gdLst/>
            <a:ahLst/>
            <a:cxnLst/>
            <a:rect l="l" t="t" r="r" b="b"/>
            <a:pathLst>
              <a:path w="54609" h="6350">
                <a:moveTo>
                  <a:pt x="0" y="6235"/>
                </a:moveTo>
                <a:lnTo>
                  <a:pt x="54419" y="0"/>
                </a:lnTo>
              </a:path>
            </a:pathLst>
          </a:custGeom>
          <a:ln w="3175">
            <a:solidFill>
              <a:srgbClr val="5C6F7C"/>
            </a:solidFill>
          </a:ln>
        </p:spPr>
        <p:txBody>
          <a:bodyPr wrap="square" lIns="0" tIns="0" rIns="0" bIns="0" rtlCol="0"/>
          <a:lstStyle/>
          <a:p>
            <a:endParaRPr/>
          </a:p>
        </p:txBody>
      </p:sp>
      <p:sp>
        <p:nvSpPr>
          <p:cNvPr id="1161" name="bk object 1161"/>
          <p:cNvSpPr/>
          <p:nvPr/>
        </p:nvSpPr>
        <p:spPr>
          <a:xfrm>
            <a:off x="13987383" y="2818195"/>
            <a:ext cx="54610" cy="6350"/>
          </a:xfrm>
          <a:custGeom>
            <a:avLst/>
            <a:gdLst/>
            <a:ahLst/>
            <a:cxnLst/>
            <a:rect l="l" t="t" r="r" b="b"/>
            <a:pathLst>
              <a:path w="54609" h="6350">
                <a:moveTo>
                  <a:pt x="54419" y="0"/>
                </a:moveTo>
                <a:lnTo>
                  <a:pt x="0" y="6223"/>
                </a:lnTo>
              </a:path>
            </a:pathLst>
          </a:custGeom>
          <a:ln w="3175">
            <a:solidFill>
              <a:srgbClr val="5C6F7C"/>
            </a:solidFill>
          </a:ln>
        </p:spPr>
        <p:txBody>
          <a:bodyPr wrap="square" lIns="0" tIns="0" rIns="0" bIns="0" rtlCol="0"/>
          <a:lstStyle/>
          <a:p>
            <a:endParaRPr/>
          </a:p>
        </p:txBody>
      </p:sp>
      <p:sp>
        <p:nvSpPr>
          <p:cNvPr id="1162" name="bk object 1162"/>
          <p:cNvSpPr/>
          <p:nvPr/>
        </p:nvSpPr>
        <p:spPr>
          <a:xfrm>
            <a:off x="13986749" y="2812810"/>
            <a:ext cx="54610" cy="6350"/>
          </a:xfrm>
          <a:custGeom>
            <a:avLst/>
            <a:gdLst/>
            <a:ahLst/>
            <a:cxnLst/>
            <a:rect l="l" t="t" r="r" b="b"/>
            <a:pathLst>
              <a:path w="54609" h="6350">
                <a:moveTo>
                  <a:pt x="0" y="6223"/>
                </a:moveTo>
                <a:lnTo>
                  <a:pt x="54419" y="0"/>
                </a:lnTo>
              </a:path>
            </a:pathLst>
          </a:custGeom>
          <a:ln w="3175">
            <a:solidFill>
              <a:srgbClr val="5C6F7C"/>
            </a:solidFill>
          </a:ln>
        </p:spPr>
        <p:txBody>
          <a:bodyPr wrap="square" lIns="0" tIns="0" rIns="0" bIns="0" rtlCol="0"/>
          <a:lstStyle/>
          <a:p>
            <a:endParaRPr/>
          </a:p>
        </p:txBody>
      </p:sp>
      <p:sp>
        <p:nvSpPr>
          <p:cNvPr id="1163" name="bk object 1163"/>
          <p:cNvSpPr/>
          <p:nvPr/>
        </p:nvSpPr>
        <p:spPr>
          <a:xfrm>
            <a:off x="13985991" y="2807424"/>
            <a:ext cx="54610" cy="6985"/>
          </a:xfrm>
          <a:custGeom>
            <a:avLst/>
            <a:gdLst/>
            <a:ahLst/>
            <a:cxnLst/>
            <a:rect l="l" t="t" r="r" b="b"/>
            <a:pathLst>
              <a:path w="54609" h="6985">
                <a:moveTo>
                  <a:pt x="54546" y="0"/>
                </a:moveTo>
                <a:lnTo>
                  <a:pt x="0" y="6781"/>
                </a:lnTo>
              </a:path>
            </a:pathLst>
          </a:custGeom>
          <a:ln w="3175">
            <a:solidFill>
              <a:srgbClr val="5C6F7C"/>
            </a:solidFill>
          </a:ln>
        </p:spPr>
        <p:txBody>
          <a:bodyPr wrap="square" lIns="0" tIns="0" rIns="0" bIns="0" rtlCol="0"/>
          <a:lstStyle/>
          <a:p>
            <a:endParaRPr/>
          </a:p>
        </p:txBody>
      </p:sp>
      <p:sp>
        <p:nvSpPr>
          <p:cNvPr id="1164" name="bk object 1164"/>
          <p:cNvSpPr/>
          <p:nvPr/>
        </p:nvSpPr>
        <p:spPr>
          <a:xfrm>
            <a:off x="14012691" y="2843103"/>
            <a:ext cx="635" cy="5715"/>
          </a:xfrm>
          <a:custGeom>
            <a:avLst/>
            <a:gdLst/>
            <a:ahLst/>
            <a:cxnLst/>
            <a:rect l="l" t="t" r="r" b="b"/>
            <a:pathLst>
              <a:path w="634" h="5714">
                <a:moveTo>
                  <a:pt x="317" y="-634"/>
                </a:moveTo>
                <a:lnTo>
                  <a:pt x="317" y="6019"/>
                </a:lnTo>
              </a:path>
            </a:pathLst>
          </a:custGeom>
          <a:ln w="3175">
            <a:solidFill>
              <a:srgbClr val="5C6F7C"/>
            </a:solidFill>
          </a:ln>
        </p:spPr>
        <p:txBody>
          <a:bodyPr wrap="square" lIns="0" tIns="0" rIns="0" bIns="0" rtlCol="0"/>
          <a:lstStyle/>
          <a:p>
            <a:endParaRPr/>
          </a:p>
        </p:txBody>
      </p:sp>
      <p:sp>
        <p:nvSpPr>
          <p:cNvPr id="1165" name="bk object 1165"/>
          <p:cNvSpPr/>
          <p:nvPr/>
        </p:nvSpPr>
        <p:spPr>
          <a:xfrm>
            <a:off x="13998519" y="2796646"/>
            <a:ext cx="41275" cy="5080"/>
          </a:xfrm>
          <a:custGeom>
            <a:avLst/>
            <a:gdLst/>
            <a:ahLst/>
            <a:cxnLst/>
            <a:rect l="l" t="t" r="r" b="b"/>
            <a:pathLst>
              <a:path w="41275" h="5080">
                <a:moveTo>
                  <a:pt x="0" y="4978"/>
                </a:moveTo>
                <a:lnTo>
                  <a:pt x="40741" y="0"/>
                </a:lnTo>
              </a:path>
            </a:pathLst>
          </a:custGeom>
          <a:ln w="3175">
            <a:solidFill>
              <a:srgbClr val="5C6F7C"/>
            </a:solidFill>
          </a:ln>
        </p:spPr>
        <p:txBody>
          <a:bodyPr wrap="square" lIns="0" tIns="0" rIns="0" bIns="0" rtlCol="0"/>
          <a:lstStyle/>
          <a:p>
            <a:endParaRPr/>
          </a:p>
        </p:txBody>
      </p:sp>
      <p:sp>
        <p:nvSpPr>
          <p:cNvPr id="1166" name="bk object 1166"/>
          <p:cNvSpPr/>
          <p:nvPr/>
        </p:nvSpPr>
        <p:spPr>
          <a:xfrm>
            <a:off x="13999164" y="2802035"/>
            <a:ext cx="41275" cy="5080"/>
          </a:xfrm>
          <a:custGeom>
            <a:avLst/>
            <a:gdLst/>
            <a:ahLst/>
            <a:cxnLst/>
            <a:rect l="l" t="t" r="r" b="b"/>
            <a:pathLst>
              <a:path w="41275" h="5080">
                <a:moveTo>
                  <a:pt x="40728" y="0"/>
                </a:moveTo>
                <a:lnTo>
                  <a:pt x="0" y="4978"/>
                </a:lnTo>
              </a:path>
            </a:pathLst>
          </a:custGeom>
          <a:ln w="3175">
            <a:solidFill>
              <a:srgbClr val="5C6F7C"/>
            </a:solidFill>
          </a:ln>
        </p:spPr>
        <p:txBody>
          <a:bodyPr wrap="square" lIns="0" tIns="0" rIns="0" bIns="0" rtlCol="0"/>
          <a:lstStyle/>
          <a:p>
            <a:endParaRPr/>
          </a:p>
        </p:txBody>
      </p:sp>
      <p:sp>
        <p:nvSpPr>
          <p:cNvPr id="1167" name="bk object 1167"/>
          <p:cNvSpPr/>
          <p:nvPr/>
        </p:nvSpPr>
        <p:spPr>
          <a:xfrm>
            <a:off x="14012695" y="2839734"/>
            <a:ext cx="31750" cy="3810"/>
          </a:xfrm>
          <a:custGeom>
            <a:avLst/>
            <a:gdLst/>
            <a:ahLst/>
            <a:cxnLst/>
            <a:rect l="l" t="t" r="r" b="b"/>
            <a:pathLst>
              <a:path w="31750" h="3810">
                <a:moveTo>
                  <a:pt x="0" y="3365"/>
                </a:moveTo>
                <a:lnTo>
                  <a:pt x="31635" y="0"/>
                </a:lnTo>
              </a:path>
            </a:pathLst>
          </a:custGeom>
          <a:ln w="3175">
            <a:solidFill>
              <a:srgbClr val="5C6F7C"/>
            </a:solidFill>
          </a:ln>
        </p:spPr>
        <p:txBody>
          <a:bodyPr wrap="square" lIns="0" tIns="0" rIns="0" bIns="0" rtlCol="0"/>
          <a:lstStyle/>
          <a:p>
            <a:endParaRPr/>
          </a:p>
        </p:txBody>
      </p:sp>
      <p:sp>
        <p:nvSpPr>
          <p:cNvPr id="1168" name="bk object 1168"/>
          <p:cNvSpPr/>
          <p:nvPr/>
        </p:nvSpPr>
        <p:spPr>
          <a:xfrm>
            <a:off x="14001790" y="2752101"/>
            <a:ext cx="1270" cy="5715"/>
          </a:xfrm>
          <a:custGeom>
            <a:avLst/>
            <a:gdLst/>
            <a:ahLst/>
            <a:cxnLst/>
            <a:rect l="l" t="t" r="r" b="b"/>
            <a:pathLst>
              <a:path w="1269" h="5714">
                <a:moveTo>
                  <a:pt x="323" y="-634"/>
                </a:moveTo>
                <a:lnTo>
                  <a:pt x="323" y="6019"/>
                </a:lnTo>
              </a:path>
            </a:pathLst>
          </a:custGeom>
          <a:ln w="3175">
            <a:solidFill>
              <a:srgbClr val="5C6F7C"/>
            </a:solidFill>
          </a:ln>
        </p:spPr>
        <p:txBody>
          <a:bodyPr wrap="square" lIns="0" tIns="0" rIns="0" bIns="0" rtlCol="0"/>
          <a:lstStyle/>
          <a:p>
            <a:endParaRPr/>
          </a:p>
        </p:txBody>
      </p:sp>
      <p:sp>
        <p:nvSpPr>
          <p:cNvPr id="1169" name="bk object 1169"/>
          <p:cNvSpPr/>
          <p:nvPr/>
        </p:nvSpPr>
        <p:spPr>
          <a:xfrm>
            <a:off x="13961709" y="2835732"/>
            <a:ext cx="24130" cy="3175"/>
          </a:xfrm>
          <a:custGeom>
            <a:avLst/>
            <a:gdLst/>
            <a:ahLst/>
            <a:cxnLst/>
            <a:rect l="l" t="t" r="r" b="b"/>
            <a:pathLst>
              <a:path w="24130" h="3175">
                <a:moveTo>
                  <a:pt x="0" y="2628"/>
                </a:moveTo>
                <a:lnTo>
                  <a:pt x="23914" y="0"/>
                </a:lnTo>
              </a:path>
            </a:pathLst>
          </a:custGeom>
          <a:ln w="3175">
            <a:solidFill>
              <a:srgbClr val="5C6F7C"/>
            </a:solidFill>
          </a:ln>
        </p:spPr>
        <p:txBody>
          <a:bodyPr wrap="square" lIns="0" tIns="0" rIns="0" bIns="0" rtlCol="0"/>
          <a:lstStyle/>
          <a:p>
            <a:endParaRPr/>
          </a:p>
        </p:txBody>
      </p:sp>
      <p:sp>
        <p:nvSpPr>
          <p:cNvPr id="1170" name="bk object 1170"/>
          <p:cNvSpPr/>
          <p:nvPr/>
        </p:nvSpPr>
        <p:spPr>
          <a:xfrm>
            <a:off x="13960443" y="2824955"/>
            <a:ext cx="24130" cy="3175"/>
          </a:xfrm>
          <a:custGeom>
            <a:avLst/>
            <a:gdLst/>
            <a:ahLst/>
            <a:cxnLst/>
            <a:rect l="l" t="t" r="r" b="b"/>
            <a:pathLst>
              <a:path w="24130" h="3175">
                <a:moveTo>
                  <a:pt x="0" y="2641"/>
                </a:moveTo>
                <a:lnTo>
                  <a:pt x="23901" y="0"/>
                </a:lnTo>
              </a:path>
            </a:pathLst>
          </a:custGeom>
          <a:ln w="3175">
            <a:solidFill>
              <a:srgbClr val="5C6F7C"/>
            </a:solidFill>
          </a:ln>
        </p:spPr>
        <p:txBody>
          <a:bodyPr wrap="square" lIns="0" tIns="0" rIns="0" bIns="0" rtlCol="0"/>
          <a:lstStyle/>
          <a:p>
            <a:endParaRPr/>
          </a:p>
        </p:txBody>
      </p:sp>
      <p:sp>
        <p:nvSpPr>
          <p:cNvPr id="1171" name="bk object 1171"/>
          <p:cNvSpPr/>
          <p:nvPr/>
        </p:nvSpPr>
        <p:spPr>
          <a:xfrm>
            <a:off x="13959178" y="2814183"/>
            <a:ext cx="24130" cy="3175"/>
          </a:xfrm>
          <a:custGeom>
            <a:avLst/>
            <a:gdLst/>
            <a:ahLst/>
            <a:cxnLst/>
            <a:rect l="l" t="t" r="r" b="b"/>
            <a:pathLst>
              <a:path w="24130" h="3175">
                <a:moveTo>
                  <a:pt x="0" y="2641"/>
                </a:moveTo>
                <a:lnTo>
                  <a:pt x="23901" y="0"/>
                </a:lnTo>
              </a:path>
            </a:pathLst>
          </a:custGeom>
          <a:ln w="3175">
            <a:solidFill>
              <a:srgbClr val="5C6F7C"/>
            </a:solidFill>
          </a:ln>
        </p:spPr>
        <p:txBody>
          <a:bodyPr wrap="square" lIns="0" tIns="0" rIns="0" bIns="0" rtlCol="0"/>
          <a:lstStyle/>
          <a:p>
            <a:endParaRPr/>
          </a:p>
        </p:txBody>
      </p:sp>
      <p:sp>
        <p:nvSpPr>
          <p:cNvPr id="1172" name="bk object 1172"/>
          <p:cNvSpPr/>
          <p:nvPr/>
        </p:nvSpPr>
        <p:spPr>
          <a:xfrm>
            <a:off x="13962352" y="2841120"/>
            <a:ext cx="24130" cy="3175"/>
          </a:xfrm>
          <a:custGeom>
            <a:avLst/>
            <a:gdLst/>
            <a:ahLst/>
            <a:cxnLst/>
            <a:rect l="l" t="t" r="r" b="b"/>
            <a:pathLst>
              <a:path w="24130" h="3175">
                <a:moveTo>
                  <a:pt x="23901" y="0"/>
                </a:moveTo>
                <a:lnTo>
                  <a:pt x="0" y="2628"/>
                </a:lnTo>
              </a:path>
            </a:pathLst>
          </a:custGeom>
          <a:ln w="3175">
            <a:solidFill>
              <a:srgbClr val="5C6F7C"/>
            </a:solidFill>
          </a:ln>
        </p:spPr>
        <p:txBody>
          <a:bodyPr wrap="square" lIns="0" tIns="0" rIns="0" bIns="0" rtlCol="0"/>
          <a:lstStyle/>
          <a:p>
            <a:endParaRPr/>
          </a:p>
        </p:txBody>
      </p:sp>
      <p:sp>
        <p:nvSpPr>
          <p:cNvPr id="1173" name="bk object 1173"/>
          <p:cNvSpPr/>
          <p:nvPr/>
        </p:nvSpPr>
        <p:spPr>
          <a:xfrm>
            <a:off x="13959809" y="2819577"/>
            <a:ext cx="24130" cy="3175"/>
          </a:xfrm>
          <a:custGeom>
            <a:avLst/>
            <a:gdLst/>
            <a:ahLst/>
            <a:cxnLst/>
            <a:rect l="l" t="t" r="r" b="b"/>
            <a:pathLst>
              <a:path w="24130" h="3175">
                <a:moveTo>
                  <a:pt x="23901" y="0"/>
                </a:moveTo>
                <a:lnTo>
                  <a:pt x="0" y="2628"/>
                </a:lnTo>
              </a:path>
            </a:pathLst>
          </a:custGeom>
          <a:ln w="3175">
            <a:solidFill>
              <a:srgbClr val="5C6F7C"/>
            </a:solidFill>
          </a:ln>
        </p:spPr>
        <p:txBody>
          <a:bodyPr wrap="square" lIns="0" tIns="0" rIns="0" bIns="0" rtlCol="0"/>
          <a:lstStyle/>
          <a:p>
            <a:endParaRPr/>
          </a:p>
        </p:txBody>
      </p:sp>
      <p:sp>
        <p:nvSpPr>
          <p:cNvPr id="1174" name="bk object 1174"/>
          <p:cNvSpPr/>
          <p:nvPr/>
        </p:nvSpPr>
        <p:spPr>
          <a:xfrm>
            <a:off x="13961074" y="2830350"/>
            <a:ext cx="24130" cy="3175"/>
          </a:xfrm>
          <a:custGeom>
            <a:avLst/>
            <a:gdLst/>
            <a:ahLst/>
            <a:cxnLst/>
            <a:rect l="l" t="t" r="r" b="b"/>
            <a:pathLst>
              <a:path w="24130" h="3175">
                <a:moveTo>
                  <a:pt x="23901" y="0"/>
                </a:moveTo>
                <a:lnTo>
                  <a:pt x="0" y="2628"/>
                </a:lnTo>
              </a:path>
            </a:pathLst>
          </a:custGeom>
          <a:ln w="3175">
            <a:solidFill>
              <a:srgbClr val="5C6F7C"/>
            </a:solidFill>
          </a:ln>
        </p:spPr>
        <p:txBody>
          <a:bodyPr wrap="square" lIns="0" tIns="0" rIns="0" bIns="0" rtlCol="0"/>
          <a:lstStyle/>
          <a:p>
            <a:endParaRPr/>
          </a:p>
        </p:txBody>
      </p:sp>
      <p:sp>
        <p:nvSpPr>
          <p:cNvPr id="1175" name="bk object 1175"/>
          <p:cNvSpPr/>
          <p:nvPr/>
        </p:nvSpPr>
        <p:spPr>
          <a:xfrm>
            <a:off x="13998516" y="2801630"/>
            <a:ext cx="1270" cy="5715"/>
          </a:xfrm>
          <a:custGeom>
            <a:avLst/>
            <a:gdLst/>
            <a:ahLst/>
            <a:cxnLst/>
            <a:rect l="l" t="t" r="r" b="b"/>
            <a:pathLst>
              <a:path w="1269" h="5714">
                <a:moveTo>
                  <a:pt x="323" y="-634"/>
                </a:moveTo>
                <a:lnTo>
                  <a:pt x="323" y="6019"/>
                </a:lnTo>
              </a:path>
            </a:pathLst>
          </a:custGeom>
          <a:ln w="3175">
            <a:solidFill>
              <a:srgbClr val="5C6F7C"/>
            </a:solidFill>
          </a:ln>
        </p:spPr>
        <p:txBody>
          <a:bodyPr wrap="square" lIns="0" tIns="0" rIns="0" bIns="0" rtlCol="0"/>
          <a:lstStyle/>
          <a:p>
            <a:endParaRPr/>
          </a:p>
        </p:txBody>
      </p:sp>
      <p:sp>
        <p:nvSpPr>
          <p:cNvPr id="1176" name="bk object 1176"/>
          <p:cNvSpPr/>
          <p:nvPr/>
        </p:nvSpPr>
        <p:spPr>
          <a:xfrm>
            <a:off x="14037974" y="2700547"/>
            <a:ext cx="31750" cy="9525"/>
          </a:xfrm>
          <a:custGeom>
            <a:avLst/>
            <a:gdLst/>
            <a:ahLst/>
            <a:cxnLst/>
            <a:rect l="l" t="t" r="r" b="b"/>
            <a:pathLst>
              <a:path w="31750" h="9525">
                <a:moveTo>
                  <a:pt x="30568" y="0"/>
                </a:moveTo>
                <a:lnTo>
                  <a:pt x="31203" y="5384"/>
                </a:lnTo>
                <a:lnTo>
                  <a:pt x="0" y="9423"/>
                </a:lnTo>
              </a:path>
            </a:pathLst>
          </a:custGeom>
          <a:ln w="3175">
            <a:solidFill>
              <a:srgbClr val="5C6F7C"/>
            </a:solidFill>
          </a:ln>
        </p:spPr>
        <p:txBody>
          <a:bodyPr wrap="square" lIns="0" tIns="0" rIns="0" bIns="0" rtlCol="0"/>
          <a:lstStyle/>
          <a:p>
            <a:endParaRPr/>
          </a:p>
        </p:txBody>
      </p:sp>
      <p:sp>
        <p:nvSpPr>
          <p:cNvPr id="1177" name="bk object 1177"/>
          <p:cNvSpPr/>
          <p:nvPr/>
        </p:nvSpPr>
        <p:spPr>
          <a:xfrm>
            <a:off x="14042535" y="2742584"/>
            <a:ext cx="40640" cy="5080"/>
          </a:xfrm>
          <a:custGeom>
            <a:avLst/>
            <a:gdLst/>
            <a:ahLst/>
            <a:cxnLst/>
            <a:rect l="l" t="t" r="r" b="b"/>
            <a:pathLst>
              <a:path w="40640" h="5080">
                <a:moveTo>
                  <a:pt x="0" y="4533"/>
                </a:moveTo>
                <a:lnTo>
                  <a:pt x="40055" y="0"/>
                </a:lnTo>
              </a:path>
            </a:pathLst>
          </a:custGeom>
          <a:ln w="3175">
            <a:solidFill>
              <a:srgbClr val="5C6F7C"/>
            </a:solidFill>
          </a:ln>
        </p:spPr>
        <p:txBody>
          <a:bodyPr wrap="square" lIns="0" tIns="0" rIns="0" bIns="0" rtlCol="0"/>
          <a:lstStyle/>
          <a:p>
            <a:endParaRPr/>
          </a:p>
        </p:txBody>
      </p:sp>
      <p:sp>
        <p:nvSpPr>
          <p:cNvPr id="1178" name="bk object 1178"/>
          <p:cNvSpPr/>
          <p:nvPr/>
        </p:nvSpPr>
        <p:spPr>
          <a:xfrm>
            <a:off x="14043173" y="2742584"/>
            <a:ext cx="40640" cy="10160"/>
          </a:xfrm>
          <a:custGeom>
            <a:avLst/>
            <a:gdLst/>
            <a:ahLst/>
            <a:cxnLst/>
            <a:rect l="l" t="t" r="r" b="b"/>
            <a:pathLst>
              <a:path w="40640" h="10160">
                <a:moveTo>
                  <a:pt x="39420" y="0"/>
                </a:moveTo>
                <a:lnTo>
                  <a:pt x="40055" y="5384"/>
                </a:lnTo>
                <a:lnTo>
                  <a:pt x="0" y="9918"/>
                </a:lnTo>
              </a:path>
            </a:pathLst>
          </a:custGeom>
          <a:ln w="3175">
            <a:solidFill>
              <a:srgbClr val="5C6F7C"/>
            </a:solidFill>
          </a:ln>
        </p:spPr>
        <p:txBody>
          <a:bodyPr wrap="square" lIns="0" tIns="0" rIns="0" bIns="0" rtlCol="0"/>
          <a:lstStyle/>
          <a:p>
            <a:endParaRPr/>
          </a:p>
        </p:txBody>
      </p:sp>
      <p:sp>
        <p:nvSpPr>
          <p:cNvPr id="1179" name="bk object 1179"/>
          <p:cNvSpPr/>
          <p:nvPr/>
        </p:nvSpPr>
        <p:spPr>
          <a:xfrm>
            <a:off x="14052680" y="2827142"/>
            <a:ext cx="49530" cy="6350"/>
          </a:xfrm>
          <a:custGeom>
            <a:avLst/>
            <a:gdLst/>
            <a:ahLst/>
            <a:cxnLst/>
            <a:rect l="l" t="t" r="r" b="b"/>
            <a:pathLst>
              <a:path w="49530" h="6350">
                <a:moveTo>
                  <a:pt x="0" y="6146"/>
                </a:moveTo>
                <a:lnTo>
                  <a:pt x="49149" y="0"/>
                </a:lnTo>
              </a:path>
            </a:pathLst>
          </a:custGeom>
          <a:ln w="3175">
            <a:solidFill>
              <a:srgbClr val="5C6F7C"/>
            </a:solidFill>
          </a:ln>
        </p:spPr>
        <p:txBody>
          <a:bodyPr wrap="square" lIns="0" tIns="0" rIns="0" bIns="0" rtlCol="0"/>
          <a:lstStyle/>
          <a:p>
            <a:endParaRPr/>
          </a:p>
        </p:txBody>
      </p:sp>
      <p:sp>
        <p:nvSpPr>
          <p:cNvPr id="1180" name="bk object 1180"/>
          <p:cNvSpPr/>
          <p:nvPr/>
        </p:nvSpPr>
        <p:spPr>
          <a:xfrm>
            <a:off x="14052049" y="2821748"/>
            <a:ext cx="49530" cy="6350"/>
          </a:xfrm>
          <a:custGeom>
            <a:avLst/>
            <a:gdLst/>
            <a:ahLst/>
            <a:cxnLst/>
            <a:rect l="l" t="t" r="r" b="b"/>
            <a:pathLst>
              <a:path w="49530" h="6350">
                <a:moveTo>
                  <a:pt x="49148" y="0"/>
                </a:moveTo>
                <a:lnTo>
                  <a:pt x="0" y="6159"/>
                </a:lnTo>
              </a:path>
            </a:pathLst>
          </a:custGeom>
          <a:ln w="3175">
            <a:solidFill>
              <a:srgbClr val="5C6F7C"/>
            </a:solidFill>
          </a:ln>
        </p:spPr>
        <p:txBody>
          <a:bodyPr wrap="square" lIns="0" tIns="0" rIns="0" bIns="0" rtlCol="0"/>
          <a:lstStyle/>
          <a:p>
            <a:endParaRPr/>
          </a:p>
        </p:txBody>
      </p:sp>
      <p:sp>
        <p:nvSpPr>
          <p:cNvPr id="1181" name="bk object 1181"/>
          <p:cNvSpPr/>
          <p:nvPr/>
        </p:nvSpPr>
        <p:spPr>
          <a:xfrm>
            <a:off x="14051415" y="2816364"/>
            <a:ext cx="49530" cy="6350"/>
          </a:xfrm>
          <a:custGeom>
            <a:avLst/>
            <a:gdLst/>
            <a:ahLst/>
            <a:cxnLst/>
            <a:rect l="l" t="t" r="r" b="b"/>
            <a:pathLst>
              <a:path w="49530" h="6350">
                <a:moveTo>
                  <a:pt x="0" y="6159"/>
                </a:moveTo>
                <a:lnTo>
                  <a:pt x="49149" y="0"/>
                </a:lnTo>
              </a:path>
            </a:pathLst>
          </a:custGeom>
          <a:ln w="3175">
            <a:solidFill>
              <a:srgbClr val="5C6F7C"/>
            </a:solidFill>
          </a:ln>
        </p:spPr>
        <p:txBody>
          <a:bodyPr wrap="square" lIns="0" tIns="0" rIns="0" bIns="0" rtlCol="0"/>
          <a:lstStyle/>
          <a:p>
            <a:endParaRPr/>
          </a:p>
        </p:txBody>
      </p:sp>
      <p:sp>
        <p:nvSpPr>
          <p:cNvPr id="1182" name="bk object 1182"/>
          <p:cNvSpPr/>
          <p:nvPr/>
        </p:nvSpPr>
        <p:spPr>
          <a:xfrm>
            <a:off x="14050774" y="2811541"/>
            <a:ext cx="49530" cy="5715"/>
          </a:xfrm>
          <a:custGeom>
            <a:avLst/>
            <a:gdLst/>
            <a:ahLst/>
            <a:cxnLst/>
            <a:rect l="l" t="t" r="r" b="b"/>
            <a:pathLst>
              <a:path w="49530" h="5714">
                <a:moveTo>
                  <a:pt x="49047" y="0"/>
                </a:moveTo>
                <a:lnTo>
                  <a:pt x="0" y="5588"/>
                </a:lnTo>
              </a:path>
            </a:pathLst>
          </a:custGeom>
          <a:ln w="3175">
            <a:solidFill>
              <a:srgbClr val="5C6F7C"/>
            </a:solidFill>
          </a:ln>
        </p:spPr>
        <p:txBody>
          <a:bodyPr wrap="square" lIns="0" tIns="0" rIns="0" bIns="0" rtlCol="0"/>
          <a:lstStyle/>
          <a:p>
            <a:endParaRPr/>
          </a:p>
        </p:txBody>
      </p:sp>
      <p:sp>
        <p:nvSpPr>
          <p:cNvPr id="1183" name="bk object 1183"/>
          <p:cNvSpPr/>
          <p:nvPr/>
        </p:nvSpPr>
        <p:spPr>
          <a:xfrm>
            <a:off x="14050137" y="2806151"/>
            <a:ext cx="49530" cy="5715"/>
          </a:xfrm>
          <a:custGeom>
            <a:avLst/>
            <a:gdLst/>
            <a:ahLst/>
            <a:cxnLst/>
            <a:rect l="l" t="t" r="r" b="b"/>
            <a:pathLst>
              <a:path w="49530" h="5714">
                <a:moveTo>
                  <a:pt x="0" y="5600"/>
                </a:moveTo>
                <a:lnTo>
                  <a:pt x="49034" y="0"/>
                </a:lnTo>
              </a:path>
            </a:pathLst>
          </a:custGeom>
          <a:ln w="3175">
            <a:solidFill>
              <a:srgbClr val="5C6F7C"/>
            </a:solidFill>
          </a:ln>
        </p:spPr>
        <p:txBody>
          <a:bodyPr wrap="square" lIns="0" tIns="0" rIns="0" bIns="0" rtlCol="0"/>
          <a:lstStyle/>
          <a:p>
            <a:endParaRPr/>
          </a:p>
        </p:txBody>
      </p:sp>
      <p:sp>
        <p:nvSpPr>
          <p:cNvPr id="1184" name="bk object 1184"/>
          <p:cNvSpPr/>
          <p:nvPr/>
        </p:nvSpPr>
        <p:spPr>
          <a:xfrm>
            <a:off x="14049509" y="2800770"/>
            <a:ext cx="49530" cy="5715"/>
          </a:xfrm>
          <a:custGeom>
            <a:avLst/>
            <a:gdLst/>
            <a:ahLst/>
            <a:cxnLst/>
            <a:rect l="l" t="t" r="r" b="b"/>
            <a:pathLst>
              <a:path w="49530" h="5714">
                <a:moveTo>
                  <a:pt x="49034" y="0"/>
                </a:moveTo>
                <a:lnTo>
                  <a:pt x="0" y="5588"/>
                </a:lnTo>
              </a:path>
            </a:pathLst>
          </a:custGeom>
          <a:ln w="3175">
            <a:solidFill>
              <a:srgbClr val="5C6F7C"/>
            </a:solidFill>
          </a:ln>
        </p:spPr>
        <p:txBody>
          <a:bodyPr wrap="square" lIns="0" tIns="0" rIns="0" bIns="0" rtlCol="0"/>
          <a:lstStyle/>
          <a:p>
            <a:endParaRPr/>
          </a:p>
        </p:txBody>
      </p:sp>
      <p:sp>
        <p:nvSpPr>
          <p:cNvPr id="1185" name="bk object 1185"/>
          <p:cNvSpPr/>
          <p:nvPr/>
        </p:nvSpPr>
        <p:spPr>
          <a:xfrm>
            <a:off x="14104568" y="2801148"/>
            <a:ext cx="33020" cy="4445"/>
          </a:xfrm>
          <a:custGeom>
            <a:avLst/>
            <a:gdLst/>
            <a:ahLst/>
            <a:cxnLst/>
            <a:rect l="l" t="t" r="r" b="b"/>
            <a:pathLst>
              <a:path w="33019" h="4444">
                <a:moveTo>
                  <a:pt x="32435" y="0"/>
                </a:moveTo>
                <a:lnTo>
                  <a:pt x="0" y="4368"/>
                </a:lnTo>
              </a:path>
            </a:pathLst>
          </a:custGeom>
          <a:ln w="3175">
            <a:solidFill>
              <a:srgbClr val="5C6F7C"/>
            </a:solidFill>
          </a:ln>
        </p:spPr>
        <p:txBody>
          <a:bodyPr wrap="square" lIns="0" tIns="0" rIns="0" bIns="0" rtlCol="0"/>
          <a:lstStyle/>
          <a:p>
            <a:endParaRPr/>
          </a:p>
        </p:txBody>
      </p:sp>
      <p:sp>
        <p:nvSpPr>
          <p:cNvPr id="1186" name="bk object 1186"/>
          <p:cNvSpPr/>
          <p:nvPr/>
        </p:nvSpPr>
        <p:spPr>
          <a:xfrm>
            <a:off x="14103939" y="2795762"/>
            <a:ext cx="33020" cy="4445"/>
          </a:xfrm>
          <a:custGeom>
            <a:avLst/>
            <a:gdLst/>
            <a:ahLst/>
            <a:cxnLst/>
            <a:rect l="l" t="t" r="r" b="b"/>
            <a:pathLst>
              <a:path w="33019" h="4444">
                <a:moveTo>
                  <a:pt x="0" y="4368"/>
                </a:moveTo>
                <a:lnTo>
                  <a:pt x="32423" y="0"/>
                </a:lnTo>
              </a:path>
            </a:pathLst>
          </a:custGeom>
          <a:ln w="3175">
            <a:solidFill>
              <a:srgbClr val="5C6F7C"/>
            </a:solidFill>
          </a:ln>
        </p:spPr>
        <p:txBody>
          <a:bodyPr wrap="square" lIns="0" tIns="0" rIns="0" bIns="0" rtlCol="0"/>
          <a:lstStyle/>
          <a:p>
            <a:endParaRPr/>
          </a:p>
        </p:txBody>
      </p:sp>
      <p:sp>
        <p:nvSpPr>
          <p:cNvPr id="1187" name="bk object 1187"/>
          <p:cNvSpPr/>
          <p:nvPr/>
        </p:nvSpPr>
        <p:spPr>
          <a:xfrm>
            <a:off x="14106580" y="2817198"/>
            <a:ext cx="32384" cy="4445"/>
          </a:xfrm>
          <a:custGeom>
            <a:avLst/>
            <a:gdLst/>
            <a:ahLst/>
            <a:cxnLst/>
            <a:rect l="l" t="t" r="r" b="b"/>
            <a:pathLst>
              <a:path w="32384" h="4444">
                <a:moveTo>
                  <a:pt x="0" y="3924"/>
                </a:moveTo>
                <a:lnTo>
                  <a:pt x="31762" y="0"/>
                </a:lnTo>
              </a:path>
            </a:pathLst>
          </a:custGeom>
          <a:ln w="3175">
            <a:solidFill>
              <a:srgbClr val="5C6F7C"/>
            </a:solidFill>
          </a:ln>
        </p:spPr>
        <p:txBody>
          <a:bodyPr wrap="square" lIns="0" tIns="0" rIns="0" bIns="0" rtlCol="0"/>
          <a:lstStyle/>
          <a:p>
            <a:endParaRPr/>
          </a:p>
        </p:txBody>
      </p:sp>
      <p:sp>
        <p:nvSpPr>
          <p:cNvPr id="1188" name="bk object 1188"/>
          <p:cNvSpPr/>
          <p:nvPr/>
        </p:nvSpPr>
        <p:spPr>
          <a:xfrm>
            <a:off x="14105948" y="2811923"/>
            <a:ext cx="32384" cy="3810"/>
          </a:xfrm>
          <a:custGeom>
            <a:avLst/>
            <a:gdLst/>
            <a:ahLst/>
            <a:cxnLst/>
            <a:rect l="l" t="t" r="r" b="b"/>
            <a:pathLst>
              <a:path w="32384" h="3810">
                <a:moveTo>
                  <a:pt x="0" y="3809"/>
                </a:moveTo>
                <a:lnTo>
                  <a:pt x="32321" y="0"/>
                </a:lnTo>
              </a:path>
            </a:pathLst>
          </a:custGeom>
          <a:ln w="3175">
            <a:solidFill>
              <a:srgbClr val="5C6F7C"/>
            </a:solidFill>
          </a:ln>
        </p:spPr>
        <p:txBody>
          <a:bodyPr wrap="square" lIns="0" tIns="0" rIns="0" bIns="0" rtlCol="0"/>
          <a:lstStyle/>
          <a:p>
            <a:endParaRPr/>
          </a:p>
        </p:txBody>
      </p:sp>
      <p:sp>
        <p:nvSpPr>
          <p:cNvPr id="1189" name="bk object 1189"/>
          <p:cNvSpPr/>
          <p:nvPr/>
        </p:nvSpPr>
        <p:spPr>
          <a:xfrm>
            <a:off x="14105201" y="2806537"/>
            <a:ext cx="33020" cy="4445"/>
          </a:xfrm>
          <a:custGeom>
            <a:avLst/>
            <a:gdLst/>
            <a:ahLst/>
            <a:cxnLst/>
            <a:rect l="l" t="t" r="r" b="b"/>
            <a:pathLst>
              <a:path w="33019" h="4444">
                <a:moveTo>
                  <a:pt x="32435" y="0"/>
                </a:moveTo>
                <a:lnTo>
                  <a:pt x="0" y="4368"/>
                </a:lnTo>
              </a:path>
            </a:pathLst>
          </a:custGeom>
          <a:ln w="3175">
            <a:solidFill>
              <a:srgbClr val="5C6F7C"/>
            </a:solidFill>
          </a:ln>
        </p:spPr>
        <p:txBody>
          <a:bodyPr wrap="square" lIns="0" tIns="0" rIns="0" bIns="0" rtlCol="0"/>
          <a:lstStyle/>
          <a:p>
            <a:endParaRPr/>
          </a:p>
        </p:txBody>
      </p:sp>
      <p:sp>
        <p:nvSpPr>
          <p:cNvPr id="1190" name="bk object 1190"/>
          <p:cNvSpPr/>
          <p:nvPr/>
        </p:nvSpPr>
        <p:spPr>
          <a:xfrm>
            <a:off x="14107213" y="2822585"/>
            <a:ext cx="32384" cy="4445"/>
          </a:xfrm>
          <a:custGeom>
            <a:avLst/>
            <a:gdLst/>
            <a:ahLst/>
            <a:cxnLst/>
            <a:rect l="l" t="t" r="r" b="b"/>
            <a:pathLst>
              <a:path w="32384" h="4444">
                <a:moveTo>
                  <a:pt x="31762" y="0"/>
                </a:moveTo>
                <a:lnTo>
                  <a:pt x="0" y="3924"/>
                </a:lnTo>
              </a:path>
            </a:pathLst>
          </a:custGeom>
          <a:ln w="3175">
            <a:solidFill>
              <a:srgbClr val="5C6F7C"/>
            </a:solidFill>
          </a:ln>
        </p:spPr>
        <p:txBody>
          <a:bodyPr wrap="square" lIns="0" tIns="0" rIns="0" bIns="0" rtlCol="0"/>
          <a:lstStyle/>
          <a:p>
            <a:endParaRPr/>
          </a:p>
        </p:txBody>
      </p:sp>
      <p:sp>
        <p:nvSpPr>
          <p:cNvPr id="1191" name="bk object 1191"/>
          <p:cNvSpPr/>
          <p:nvPr/>
        </p:nvSpPr>
        <p:spPr>
          <a:xfrm>
            <a:off x="14048240" y="2792112"/>
            <a:ext cx="31115" cy="3810"/>
          </a:xfrm>
          <a:custGeom>
            <a:avLst/>
            <a:gdLst/>
            <a:ahLst/>
            <a:cxnLst/>
            <a:rect l="l" t="t" r="r" b="b"/>
            <a:pathLst>
              <a:path w="31115" h="3810">
                <a:moveTo>
                  <a:pt x="0" y="3479"/>
                </a:moveTo>
                <a:lnTo>
                  <a:pt x="31076" y="0"/>
                </a:lnTo>
              </a:path>
            </a:pathLst>
          </a:custGeom>
          <a:ln w="3175">
            <a:solidFill>
              <a:srgbClr val="5C6F7C"/>
            </a:solidFill>
          </a:ln>
        </p:spPr>
        <p:txBody>
          <a:bodyPr wrap="square" lIns="0" tIns="0" rIns="0" bIns="0" rtlCol="0"/>
          <a:lstStyle/>
          <a:p>
            <a:endParaRPr/>
          </a:p>
        </p:txBody>
      </p:sp>
      <p:sp>
        <p:nvSpPr>
          <p:cNvPr id="1192" name="bk object 1192"/>
          <p:cNvSpPr/>
          <p:nvPr/>
        </p:nvSpPr>
        <p:spPr>
          <a:xfrm>
            <a:off x="14048878" y="2792106"/>
            <a:ext cx="31115" cy="8890"/>
          </a:xfrm>
          <a:custGeom>
            <a:avLst/>
            <a:gdLst/>
            <a:ahLst/>
            <a:cxnLst/>
            <a:rect l="l" t="t" r="r" b="b"/>
            <a:pathLst>
              <a:path w="31115" h="8889">
                <a:moveTo>
                  <a:pt x="30441" y="0"/>
                </a:moveTo>
                <a:lnTo>
                  <a:pt x="31076" y="5384"/>
                </a:lnTo>
                <a:lnTo>
                  <a:pt x="0" y="8864"/>
                </a:lnTo>
              </a:path>
            </a:pathLst>
          </a:custGeom>
          <a:ln w="3175">
            <a:solidFill>
              <a:srgbClr val="5C6F7C"/>
            </a:solidFill>
          </a:ln>
        </p:spPr>
        <p:txBody>
          <a:bodyPr wrap="square" lIns="0" tIns="0" rIns="0" bIns="0" rtlCol="0"/>
          <a:lstStyle/>
          <a:p>
            <a:endParaRPr/>
          </a:p>
        </p:txBody>
      </p:sp>
      <p:sp>
        <p:nvSpPr>
          <p:cNvPr id="1193" name="bk object 1193"/>
          <p:cNvSpPr/>
          <p:nvPr/>
        </p:nvSpPr>
        <p:spPr>
          <a:xfrm>
            <a:off x="14053312" y="2833584"/>
            <a:ext cx="40640" cy="5715"/>
          </a:xfrm>
          <a:custGeom>
            <a:avLst/>
            <a:gdLst/>
            <a:ahLst/>
            <a:cxnLst/>
            <a:rect l="l" t="t" r="r" b="b"/>
            <a:pathLst>
              <a:path w="40640" h="5714">
                <a:moveTo>
                  <a:pt x="0" y="5092"/>
                </a:moveTo>
                <a:lnTo>
                  <a:pt x="40182" y="0"/>
                </a:lnTo>
              </a:path>
            </a:pathLst>
          </a:custGeom>
          <a:ln w="3175">
            <a:solidFill>
              <a:srgbClr val="5C6F7C"/>
            </a:solidFill>
          </a:ln>
        </p:spPr>
        <p:txBody>
          <a:bodyPr wrap="square" lIns="0" tIns="0" rIns="0" bIns="0" rtlCol="0"/>
          <a:lstStyle/>
          <a:p>
            <a:endParaRPr/>
          </a:p>
        </p:txBody>
      </p:sp>
      <p:sp>
        <p:nvSpPr>
          <p:cNvPr id="1194" name="bk object 1194"/>
          <p:cNvSpPr/>
          <p:nvPr/>
        </p:nvSpPr>
        <p:spPr>
          <a:xfrm>
            <a:off x="14013329" y="2845126"/>
            <a:ext cx="31750" cy="3810"/>
          </a:xfrm>
          <a:custGeom>
            <a:avLst/>
            <a:gdLst/>
            <a:ahLst/>
            <a:cxnLst/>
            <a:rect l="l" t="t" r="r" b="b"/>
            <a:pathLst>
              <a:path w="31750" h="3810">
                <a:moveTo>
                  <a:pt x="31635" y="0"/>
                </a:moveTo>
                <a:lnTo>
                  <a:pt x="0" y="3365"/>
                </a:lnTo>
              </a:path>
            </a:pathLst>
          </a:custGeom>
          <a:ln w="3175">
            <a:solidFill>
              <a:srgbClr val="5C6F7C"/>
            </a:solidFill>
          </a:ln>
        </p:spPr>
        <p:txBody>
          <a:bodyPr wrap="square" lIns="0" tIns="0" rIns="0" bIns="0" rtlCol="0"/>
          <a:lstStyle/>
          <a:p>
            <a:endParaRPr/>
          </a:p>
        </p:txBody>
      </p:sp>
      <p:sp>
        <p:nvSpPr>
          <p:cNvPr id="1195" name="bk object 1195"/>
          <p:cNvSpPr/>
          <p:nvPr/>
        </p:nvSpPr>
        <p:spPr>
          <a:xfrm>
            <a:off x="14053948" y="2833580"/>
            <a:ext cx="40640" cy="10795"/>
          </a:xfrm>
          <a:custGeom>
            <a:avLst/>
            <a:gdLst/>
            <a:ahLst/>
            <a:cxnLst/>
            <a:rect l="l" t="t" r="r" b="b"/>
            <a:pathLst>
              <a:path w="40640" h="10794">
                <a:moveTo>
                  <a:pt x="39547" y="0"/>
                </a:moveTo>
                <a:lnTo>
                  <a:pt x="40182" y="5384"/>
                </a:lnTo>
                <a:lnTo>
                  <a:pt x="0" y="10490"/>
                </a:lnTo>
              </a:path>
            </a:pathLst>
          </a:custGeom>
          <a:ln w="3175">
            <a:solidFill>
              <a:srgbClr val="5C6F7C"/>
            </a:solidFill>
          </a:ln>
        </p:spPr>
        <p:txBody>
          <a:bodyPr wrap="square" lIns="0" tIns="0" rIns="0" bIns="0" rtlCol="0"/>
          <a:lstStyle/>
          <a:p>
            <a:endParaRPr/>
          </a:p>
        </p:txBody>
      </p:sp>
      <p:sp>
        <p:nvSpPr>
          <p:cNvPr id="1196" name="bk object 1196"/>
          <p:cNvSpPr/>
          <p:nvPr/>
        </p:nvSpPr>
        <p:spPr>
          <a:xfrm>
            <a:off x="14041778" y="2736133"/>
            <a:ext cx="49530" cy="6350"/>
          </a:xfrm>
          <a:custGeom>
            <a:avLst/>
            <a:gdLst/>
            <a:ahLst/>
            <a:cxnLst/>
            <a:rect l="l" t="t" r="r" b="b"/>
            <a:pathLst>
              <a:path w="49530" h="6350">
                <a:moveTo>
                  <a:pt x="0" y="6159"/>
                </a:moveTo>
                <a:lnTo>
                  <a:pt x="49149" y="0"/>
                </a:lnTo>
              </a:path>
            </a:pathLst>
          </a:custGeom>
          <a:ln w="3175">
            <a:solidFill>
              <a:srgbClr val="5C6F7C"/>
            </a:solidFill>
          </a:ln>
        </p:spPr>
        <p:txBody>
          <a:bodyPr wrap="square" lIns="0" tIns="0" rIns="0" bIns="0" rtlCol="0"/>
          <a:lstStyle/>
          <a:p>
            <a:endParaRPr/>
          </a:p>
        </p:txBody>
      </p:sp>
      <p:sp>
        <p:nvSpPr>
          <p:cNvPr id="1197" name="bk object 1197"/>
          <p:cNvSpPr/>
          <p:nvPr/>
        </p:nvSpPr>
        <p:spPr>
          <a:xfrm>
            <a:off x="14041147" y="2730746"/>
            <a:ext cx="49530" cy="6350"/>
          </a:xfrm>
          <a:custGeom>
            <a:avLst/>
            <a:gdLst/>
            <a:ahLst/>
            <a:cxnLst/>
            <a:rect l="l" t="t" r="r" b="b"/>
            <a:pathLst>
              <a:path w="49530" h="6350">
                <a:moveTo>
                  <a:pt x="49148" y="0"/>
                </a:moveTo>
                <a:lnTo>
                  <a:pt x="0" y="6159"/>
                </a:lnTo>
              </a:path>
            </a:pathLst>
          </a:custGeom>
          <a:ln w="3175">
            <a:solidFill>
              <a:srgbClr val="5C6F7C"/>
            </a:solidFill>
          </a:ln>
        </p:spPr>
        <p:txBody>
          <a:bodyPr wrap="square" lIns="0" tIns="0" rIns="0" bIns="0" rtlCol="0"/>
          <a:lstStyle/>
          <a:p>
            <a:endParaRPr/>
          </a:p>
        </p:txBody>
      </p:sp>
      <p:sp>
        <p:nvSpPr>
          <p:cNvPr id="1198" name="bk object 1198"/>
          <p:cNvSpPr/>
          <p:nvPr/>
        </p:nvSpPr>
        <p:spPr>
          <a:xfrm>
            <a:off x="14040513" y="2725355"/>
            <a:ext cx="49530" cy="6350"/>
          </a:xfrm>
          <a:custGeom>
            <a:avLst/>
            <a:gdLst/>
            <a:ahLst/>
            <a:cxnLst/>
            <a:rect l="l" t="t" r="r" b="b"/>
            <a:pathLst>
              <a:path w="49530" h="6350">
                <a:moveTo>
                  <a:pt x="0" y="6159"/>
                </a:moveTo>
                <a:lnTo>
                  <a:pt x="49149" y="0"/>
                </a:lnTo>
              </a:path>
            </a:pathLst>
          </a:custGeom>
          <a:ln w="3175">
            <a:solidFill>
              <a:srgbClr val="5C6F7C"/>
            </a:solidFill>
          </a:ln>
        </p:spPr>
        <p:txBody>
          <a:bodyPr wrap="square" lIns="0" tIns="0" rIns="0" bIns="0" rtlCol="0"/>
          <a:lstStyle/>
          <a:p>
            <a:endParaRPr/>
          </a:p>
        </p:txBody>
      </p:sp>
      <p:sp>
        <p:nvSpPr>
          <p:cNvPr id="1199" name="bk object 1199"/>
          <p:cNvSpPr/>
          <p:nvPr/>
        </p:nvSpPr>
        <p:spPr>
          <a:xfrm>
            <a:off x="14039882" y="2719974"/>
            <a:ext cx="49530" cy="6350"/>
          </a:xfrm>
          <a:custGeom>
            <a:avLst/>
            <a:gdLst/>
            <a:ahLst/>
            <a:cxnLst/>
            <a:rect l="l" t="t" r="r" b="b"/>
            <a:pathLst>
              <a:path w="49530" h="6350">
                <a:moveTo>
                  <a:pt x="49136" y="0"/>
                </a:moveTo>
                <a:lnTo>
                  <a:pt x="0" y="6159"/>
                </a:lnTo>
              </a:path>
            </a:pathLst>
          </a:custGeom>
          <a:ln w="3175">
            <a:solidFill>
              <a:srgbClr val="5C6F7C"/>
            </a:solidFill>
          </a:ln>
        </p:spPr>
        <p:txBody>
          <a:bodyPr wrap="square" lIns="0" tIns="0" rIns="0" bIns="0" rtlCol="0"/>
          <a:lstStyle/>
          <a:p>
            <a:endParaRPr/>
          </a:p>
        </p:txBody>
      </p:sp>
      <p:sp>
        <p:nvSpPr>
          <p:cNvPr id="1200" name="bk object 1200"/>
          <p:cNvSpPr/>
          <p:nvPr/>
        </p:nvSpPr>
        <p:spPr>
          <a:xfrm>
            <a:off x="14039236" y="2714584"/>
            <a:ext cx="49530" cy="6350"/>
          </a:xfrm>
          <a:custGeom>
            <a:avLst/>
            <a:gdLst/>
            <a:ahLst/>
            <a:cxnLst/>
            <a:rect l="l" t="t" r="r" b="b"/>
            <a:pathLst>
              <a:path w="49530" h="6350">
                <a:moveTo>
                  <a:pt x="0" y="6159"/>
                </a:moveTo>
                <a:lnTo>
                  <a:pt x="49149" y="0"/>
                </a:lnTo>
              </a:path>
            </a:pathLst>
          </a:custGeom>
          <a:ln w="3175">
            <a:solidFill>
              <a:srgbClr val="5C6F7C"/>
            </a:solidFill>
          </a:ln>
        </p:spPr>
        <p:txBody>
          <a:bodyPr wrap="square" lIns="0" tIns="0" rIns="0" bIns="0" rtlCol="0"/>
          <a:lstStyle/>
          <a:p>
            <a:endParaRPr/>
          </a:p>
        </p:txBody>
      </p:sp>
      <p:sp>
        <p:nvSpPr>
          <p:cNvPr id="1201" name="bk object 1201"/>
          <p:cNvSpPr/>
          <p:nvPr/>
        </p:nvSpPr>
        <p:spPr>
          <a:xfrm>
            <a:off x="14038605" y="2709203"/>
            <a:ext cx="49530" cy="6350"/>
          </a:xfrm>
          <a:custGeom>
            <a:avLst/>
            <a:gdLst/>
            <a:ahLst/>
            <a:cxnLst/>
            <a:rect l="l" t="t" r="r" b="b"/>
            <a:pathLst>
              <a:path w="49530" h="6350">
                <a:moveTo>
                  <a:pt x="49148" y="0"/>
                </a:moveTo>
                <a:lnTo>
                  <a:pt x="0" y="6159"/>
                </a:lnTo>
              </a:path>
            </a:pathLst>
          </a:custGeom>
          <a:ln w="3175">
            <a:solidFill>
              <a:srgbClr val="5C6F7C"/>
            </a:solidFill>
          </a:ln>
        </p:spPr>
        <p:txBody>
          <a:bodyPr wrap="square" lIns="0" tIns="0" rIns="0" bIns="0" rtlCol="0"/>
          <a:lstStyle/>
          <a:p>
            <a:endParaRPr/>
          </a:p>
        </p:txBody>
      </p:sp>
      <p:sp>
        <p:nvSpPr>
          <p:cNvPr id="1202" name="bk object 1202"/>
          <p:cNvSpPr/>
          <p:nvPr/>
        </p:nvSpPr>
        <p:spPr>
          <a:xfrm>
            <a:off x="14093776" y="2709823"/>
            <a:ext cx="33655" cy="4445"/>
          </a:xfrm>
          <a:custGeom>
            <a:avLst/>
            <a:gdLst/>
            <a:ahLst/>
            <a:cxnLst/>
            <a:rect l="l" t="t" r="r" b="b"/>
            <a:pathLst>
              <a:path w="33655" h="4444">
                <a:moveTo>
                  <a:pt x="33553" y="0"/>
                </a:moveTo>
                <a:lnTo>
                  <a:pt x="0" y="4127"/>
                </a:lnTo>
              </a:path>
            </a:pathLst>
          </a:custGeom>
          <a:ln w="3175">
            <a:solidFill>
              <a:srgbClr val="5C6F7C"/>
            </a:solidFill>
          </a:ln>
        </p:spPr>
        <p:txBody>
          <a:bodyPr wrap="square" lIns="0" tIns="0" rIns="0" bIns="0" rtlCol="0"/>
          <a:lstStyle/>
          <a:p>
            <a:endParaRPr/>
          </a:p>
        </p:txBody>
      </p:sp>
      <p:sp>
        <p:nvSpPr>
          <p:cNvPr id="1203" name="bk object 1203"/>
          <p:cNvSpPr/>
          <p:nvPr/>
        </p:nvSpPr>
        <p:spPr>
          <a:xfrm>
            <a:off x="14093136" y="2704437"/>
            <a:ext cx="33655" cy="4445"/>
          </a:xfrm>
          <a:custGeom>
            <a:avLst/>
            <a:gdLst/>
            <a:ahLst/>
            <a:cxnLst/>
            <a:rect l="l" t="t" r="r" b="b"/>
            <a:pathLst>
              <a:path w="33655" h="4444">
                <a:moveTo>
                  <a:pt x="0" y="4127"/>
                </a:moveTo>
                <a:lnTo>
                  <a:pt x="33566" y="0"/>
                </a:lnTo>
              </a:path>
            </a:pathLst>
          </a:custGeom>
          <a:ln w="3175">
            <a:solidFill>
              <a:srgbClr val="5C6F7C"/>
            </a:solidFill>
          </a:ln>
        </p:spPr>
        <p:txBody>
          <a:bodyPr wrap="square" lIns="0" tIns="0" rIns="0" bIns="0" rtlCol="0"/>
          <a:lstStyle/>
          <a:p>
            <a:endParaRPr/>
          </a:p>
        </p:txBody>
      </p:sp>
      <p:sp>
        <p:nvSpPr>
          <p:cNvPr id="1204" name="bk object 1204"/>
          <p:cNvSpPr/>
          <p:nvPr/>
        </p:nvSpPr>
        <p:spPr>
          <a:xfrm>
            <a:off x="14095679" y="2725973"/>
            <a:ext cx="33655" cy="4445"/>
          </a:xfrm>
          <a:custGeom>
            <a:avLst/>
            <a:gdLst/>
            <a:ahLst/>
            <a:cxnLst/>
            <a:rect l="l" t="t" r="r" b="b"/>
            <a:pathLst>
              <a:path w="33655" h="4444">
                <a:moveTo>
                  <a:pt x="0" y="4140"/>
                </a:moveTo>
                <a:lnTo>
                  <a:pt x="33566" y="0"/>
                </a:lnTo>
              </a:path>
            </a:pathLst>
          </a:custGeom>
          <a:ln w="3175">
            <a:solidFill>
              <a:srgbClr val="5C6F7C"/>
            </a:solidFill>
          </a:ln>
        </p:spPr>
        <p:txBody>
          <a:bodyPr wrap="square" lIns="0" tIns="0" rIns="0" bIns="0" rtlCol="0"/>
          <a:lstStyle/>
          <a:p>
            <a:endParaRPr/>
          </a:p>
        </p:txBody>
      </p:sp>
      <p:sp>
        <p:nvSpPr>
          <p:cNvPr id="1205" name="bk object 1205"/>
          <p:cNvSpPr/>
          <p:nvPr/>
        </p:nvSpPr>
        <p:spPr>
          <a:xfrm>
            <a:off x="14095046" y="2720598"/>
            <a:ext cx="33655" cy="4445"/>
          </a:xfrm>
          <a:custGeom>
            <a:avLst/>
            <a:gdLst/>
            <a:ahLst/>
            <a:cxnLst/>
            <a:rect l="l" t="t" r="r" b="b"/>
            <a:pathLst>
              <a:path w="33655" h="4444">
                <a:moveTo>
                  <a:pt x="0" y="4127"/>
                </a:moveTo>
                <a:lnTo>
                  <a:pt x="33553" y="0"/>
                </a:lnTo>
              </a:path>
            </a:pathLst>
          </a:custGeom>
          <a:ln w="3175">
            <a:solidFill>
              <a:srgbClr val="5C6F7C"/>
            </a:solidFill>
          </a:ln>
        </p:spPr>
        <p:txBody>
          <a:bodyPr wrap="square" lIns="0" tIns="0" rIns="0" bIns="0" rtlCol="0"/>
          <a:lstStyle/>
          <a:p>
            <a:endParaRPr/>
          </a:p>
        </p:txBody>
      </p:sp>
      <p:sp>
        <p:nvSpPr>
          <p:cNvPr id="1206" name="bk object 1206"/>
          <p:cNvSpPr/>
          <p:nvPr/>
        </p:nvSpPr>
        <p:spPr>
          <a:xfrm>
            <a:off x="14094409" y="2715206"/>
            <a:ext cx="33655" cy="4445"/>
          </a:xfrm>
          <a:custGeom>
            <a:avLst/>
            <a:gdLst/>
            <a:ahLst/>
            <a:cxnLst/>
            <a:rect l="l" t="t" r="r" b="b"/>
            <a:pathLst>
              <a:path w="33655" h="4444">
                <a:moveTo>
                  <a:pt x="33553" y="0"/>
                </a:moveTo>
                <a:lnTo>
                  <a:pt x="0" y="4140"/>
                </a:lnTo>
              </a:path>
            </a:pathLst>
          </a:custGeom>
          <a:ln w="3175">
            <a:solidFill>
              <a:srgbClr val="5C6F7C"/>
            </a:solidFill>
          </a:ln>
        </p:spPr>
        <p:txBody>
          <a:bodyPr wrap="square" lIns="0" tIns="0" rIns="0" bIns="0" rtlCol="0"/>
          <a:lstStyle/>
          <a:p>
            <a:endParaRPr/>
          </a:p>
        </p:txBody>
      </p:sp>
      <p:sp>
        <p:nvSpPr>
          <p:cNvPr id="1207" name="bk object 1207"/>
          <p:cNvSpPr/>
          <p:nvPr/>
        </p:nvSpPr>
        <p:spPr>
          <a:xfrm>
            <a:off x="14096307" y="2731366"/>
            <a:ext cx="33655" cy="4445"/>
          </a:xfrm>
          <a:custGeom>
            <a:avLst/>
            <a:gdLst/>
            <a:ahLst/>
            <a:cxnLst/>
            <a:rect l="l" t="t" r="r" b="b"/>
            <a:pathLst>
              <a:path w="33655" h="4444">
                <a:moveTo>
                  <a:pt x="33553" y="0"/>
                </a:moveTo>
                <a:lnTo>
                  <a:pt x="0" y="4127"/>
                </a:lnTo>
              </a:path>
            </a:pathLst>
          </a:custGeom>
          <a:ln w="3175">
            <a:solidFill>
              <a:srgbClr val="5C6F7C"/>
            </a:solidFill>
          </a:ln>
        </p:spPr>
        <p:txBody>
          <a:bodyPr wrap="square" lIns="0" tIns="0" rIns="0" bIns="0" rtlCol="0"/>
          <a:lstStyle/>
          <a:p>
            <a:endParaRPr/>
          </a:p>
        </p:txBody>
      </p:sp>
      <p:sp>
        <p:nvSpPr>
          <p:cNvPr id="1208" name="bk object 1208"/>
          <p:cNvSpPr/>
          <p:nvPr/>
        </p:nvSpPr>
        <p:spPr>
          <a:xfrm>
            <a:off x="14254218" y="4908179"/>
            <a:ext cx="635" cy="5715"/>
          </a:xfrm>
          <a:custGeom>
            <a:avLst/>
            <a:gdLst/>
            <a:ahLst/>
            <a:cxnLst/>
            <a:rect l="l" t="t" r="r" b="b"/>
            <a:pathLst>
              <a:path w="634" h="5714">
                <a:moveTo>
                  <a:pt x="241" y="-635"/>
                </a:moveTo>
                <a:lnTo>
                  <a:pt x="241" y="5791"/>
                </a:lnTo>
              </a:path>
            </a:pathLst>
          </a:custGeom>
          <a:ln w="3175">
            <a:solidFill>
              <a:srgbClr val="5C6F7C"/>
            </a:solidFill>
          </a:ln>
        </p:spPr>
        <p:txBody>
          <a:bodyPr wrap="square" lIns="0" tIns="0" rIns="0" bIns="0" rtlCol="0"/>
          <a:lstStyle/>
          <a:p>
            <a:endParaRPr/>
          </a:p>
        </p:txBody>
      </p:sp>
      <p:sp>
        <p:nvSpPr>
          <p:cNvPr id="1209" name="bk object 1209"/>
          <p:cNvSpPr/>
          <p:nvPr/>
        </p:nvSpPr>
        <p:spPr>
          <a:xfrm>
            <a:off x="14277683" y="4940974"/>
            <a:ext cx="25400" cy="635"/>
          </a:xfrm>
          <a:custGeom>
            <a:avLst/>
            <a:gdLst/>
            <a:ahLst/>
            <a:cxnLst/>
            <a:rect l="l" t="t" r="r" b="b"/>
            <a:pathLst>
              <a:path w="25400" h="635">
                <a:moveTo>
                  <a:pt x="0" y="0"/>
                </a:moveTo>
                <a:lnTo>
                  <a:pt x="25006" y="508"/>
                </a:lnTo>
              </a:path>
            </a:pathLst>
          </a:custGeom>
          <a:ln w="3175">
            <a:solidFill>
              <a:srgbClr val="5C6F7C"/>
            </a:solidFill>
          </a:ln>
        </p:spPr>
        <p:txBody>
          <a:bodyPr wrap="square" lIns="0" tIns="0" rIns="0" bIns="0" rtlCol="0"/>
          <a:lstStyle/>
          <a:p>
            <a:endParaRPr/>
          </a:p>
        </p:txBody>
      </p:sp>
      <p:sp>
        <p:nvSpPr>
          <p:cNvPr id="1210" name="bk object 1210"/>
          <p:cNvSpPr/>
          <p:nvPr/>
        </p:nvSpPr>
        <p:spPr>
          <a:xfrm>
            <a:off x="14222530" y="4939455"/>
            <a:ext cx="49530" cy="1905"/>
          </a:xfrm>
          <a:custGeom>
            <a:avLst/>
            <a:gdLst/>
            <a:ahLst/>
            <a:cxnLst/>
            <a:rect l="l" t="t" r="r" b="b"/>
            <a:pathLst>
              <a:path w="49530" h="1904">
                <a:moveTo>
                  <a:pt x="0" y="0"/>
                </a:moveTo>
                <a:lnTo>
                  <a:pt x="49326" y="1473"/>
                </a:lnTo>
              </a:path>
            </a:pathLst>
          </a:custGeom>
          <a:ln w="3175">
            <a:solidFill>
              <a:srgbClr val="5C6F7C"/>
            </a:solidFill>
          </a:ln>
        </p:spPr>
        <p:txBody>
          <a:bodyPr wrap="square" lIns="0" tIns="0" rIns="0" bIns="0" rtlCol="0"/>
          <a:lstStyle/>
          <a:p>
            <a:endParaRPr/>
          </a:p>
        </p:txBody>
      </p:sp>
      <p:sp>
        <p:nvSpPr>
          <p:cNvPr id="1211" name="bk object 1211"/>
          <p:cNvSpPr/>
          <p:nvPr/>
        </p:nvSpPr>
        <p:spPr>
          <a:xfrm>
            <a:off x="14158521" y="4938450"/>
            <a:ext cx="55880" cy="1270"/>
          </a:xfrm>
          <a:custGeom>
            <a:avLst/>
            <a:gdLst/>
            <a:ahLst/>
            <a:cxnLst/>
            <a:rect l="l" t="t" r="r" b="b"/>
            <a:pathLst>
              <a:path w="55880" h="1270">
                <a:moveTo>
                  <a:pt x="0" y="0"/>
                </a:moveTo>
                <a:lnTo>
                  <a:pt x="55270" y="952"/>
                </a:lnTo>
              </a:path>
            </a:pathLst>
          </a:custGeom>
          <a:ln w="3175">
            <a:solidFill>
              <a:srgbClr val="5C6F7C"/>
            </a:solidFill>
          </a:ln>
        </p:spPr>
        <p:txBody>
          <a:bodyPr wrap="square" lIns="0" tIns="0" rIns="0" bIns="0" rtlCol="0"/>
          <a:lstStyle/>
          <a:p>
            <a:endParaRPr/>
          </a:p>
        </p:txBody>
      </p:sp>
      <p:sp>
        <p:nvSpPr>
          <p:cNvPr id="1212" name="bk object 1212"/>
          <p:cNvSpPr/>
          <p:nvPr/>
        </p:nvSpPr>
        <p:spPr>
          <a:xfrm>
            <a:off x="14131720" y="4938140"/>
            <a:ext cx="24765" cy="635"/>
          </a:xfrm>
          <a:custGeom>
            <a:avLst/>
            <a:gdLst/>
            <a:ahLst/>
            <a:cxnLst/>
            <a:rect l="l" t="t" r="r" b="b"/>
            <a:pathLst>
              <a:path w="24765" h="635">
                <a:moveTo>
                  <a:pt x="0" y="0"/>
                </a:moveTo>
                <a:lnTo>
                  <a:pt x="24447" y="393"/>
                </a:lnTo>
              </a:path>
            </a:pathLst>
          </a:custGeom>
          <a:ln w="3175">
            <a:solidFill>
              <a:srgbClr val="5C6F7C"/>
            </a:solidFill>
          </a:ln>
        </p:spPr>
        <p:txBody>
          <a:bodyPr wrap="square" lIns="0" tIns="0" rIns="0" bIns="0" rtlCol="0"/>
          <a:lstStyle/>
          <a:p>
            <a:endParaRPr/>
          </a:p>
        </p:txBody>
      </p:sp>
      <p:sp>
        <p:nvSpPr>
          <p:cNvPr id="1213" name="bk object 1213"/>
          <p:cNvSpPr/>
          <p:nvPr/>
        </p:nvSpPr>
        <p:spPr>
          <a:xfrm>
            <a:off x="14277646" y="4929874"/>
            <a:ext cx="26034" cy="635"/>
          </a:xfrm>
          <a:custGeom>
            <a:avLst/>
            <a:gdLst/>
            <a:ahLst/>
            <a:cxnLst/>
            <a:rect l="l" t="t" r="r" b="b"/>
            <a:pathLst>
              <a:path w="26034" h="635">
                <a:moveTo>
                  <a:pt x="0" y="0"/>
                </a:moveTo>
                <a:lnTo>
                  <a:pt x="25565" y="622"/>
                </a:lnTo>
              </a:path>
            </a:pathLst>
          </a:custGeom>
          <a:ln w="3175">
            <a:solidFill>
              <a:srgbClr val="5C6F7C"/>
            </a:solidFill>
          </a:ln>
        </p:spPr>
        <p:txBody>
          <a:bodyPr wrap="square" lIns="0" tIns="0" rIns="0" bIns="0" rtlCol="0"/>
          <a:lstStyle/>
          <a:p>
            <a:endParaRPr/>
          </a:p>
        </p:txBody>
      </p:sp>
      <p:sp>
        <p:nvSpPr>
          <p:cNvPr id="1214" name="bk object 1214"/>
          <p:cNvSpPr/>
          <p:nvPr/>
        </p:nvSpPr>
        <p:spPr>
          <a:xfrm>
            <a:off x="14222939" y="4929031"/>
            <a:ext cx="49530" cy="1270"/>
          </a:xfrm>
          <a:custGeom>
            <a:avLst/>
            <a:gdLst/>
            <a:ahLst/>
            <a:cxnLst/>
            <a:rect l="l" t="t" r="r" b="b"/>
            <a:pathLst>
              <a:path w="49530" h="1270">
                <a:moveTo>
                  <a:pt x="0" y="0"/>
                </a:moveTo>
                <a:lnTo>
                  <a:pt x="49441" y="914"/>
                </a:lnTo>
              </a:path>
            </a:pathLst>
          </a:custGeom>
          <a:ln w="3175">
            <a:solidFill>
              <a:srgbClr val="5C6F7C"/>
            </a:solidFill>
          </a:ln>
        </p:spPr>
        <p:txBody>
          <a:bodyPr wrap="square" lIns="0" tIns="0" rIns="0" bIns="0" rtlCol="0"/>
          <a:lstStyle/>
          <a:p>
            <a:endParaRPr/>
          </a:p>
        </p:txBody>
      </p:sp>
      <p:sp>
        <p:nvSpPr>
          <p:cNvPr id="1215" name="bk object 1215"/>
          <p:cNvSpPr/>
          <p:nvPr/>
        </p:nvSpPr>
        <p:spPr>
          <a:xfrm>
            <a:off x="14159042" y="4927461"/>
            <a:ext cx="54610" cy="1905"/>
          </a:xfrm>
          <a:custGeom>
            <a:avLst/>
            <a:gdLst/>
            <a:ahLst/>
            <a:cxnLst/>
            <a:rect l="l" t="t" r="r" b="b"/>
            <a:pathLst>
              <a:path w="54609" h="1904">
                <a:moveTo>
                  <a:pt x="0" y="0"/>
                </a:moveTo>
                <a:lnTo>
                  <a:pt x="54597" y="1397"/>
                </a:lnTo>
              </a:path>
            </a:pathLst>
          </a:custGeom>
          <a:ln w="3175">
            <a:solidFill>
              <a:srgbClr val="5C6F7C"/>
            </a:solidFill>
          </a:ln>
        </p:spPr>
        <p:txBody>
          <a:bodyPr wrap="square" lIns="0" tIns="0" rIns="0" bIns="0" rtlCol="0"/>
          <a:lstStyle/>
          <a:p>
            <a:endParaRPr/>
          </a:p>
        </p:txBody>
      </p:sp>
      <p:sp>
        <p:nvSpPr>
          <p:cNvPr id="1216" name="bk object 1216"/>
          <p:cNvSpPr/>
          <p:nvPr/>
        </p:nvSpPr>
        <p:spPr>
          <a:xfrm>
            <a:off x="14131695" y="4927039"/>
            <a:ext cx="24765" cy="635"/>
          </a:xfrm>
          <a:custGeom>
            <a:avLst/>
            <a:gdLst/>
            <a:ahLst/>
            <a:cxnLst/>
            <a:rect l="l" t="t" r="r" b="b"/>
            <a:pathLst>
              <a:path w="24765" h="635">
                <a:moveTo>
                  <a:pt x="0" y="0"/>
                </a:moveTo>
                <a:lnTo>
                  <a:pt x="24434" y="406"/>
                </a:lnTo>
              </a:path>
            </a:pathLst>
          </a:custGeom>
          <a:ln w="3175">
            <a:solidFill>
              <a:srgbClr val="5C6F7C"/>
            </a:solidFill>
          </a:ln>
        </p:spPr>
        <p:txBody>
          <a:bodyPr wrap="square" lIns="0" tIns="0" rIns="0" bIns="0" rtlCol="0"/>
          <a:lstStyle/>
          <a:p>
            <a:endParaRPr/>
          </a:p>
        </p:txBody>
      </p:sp>
      <p:sp>
        <p:nvSpPr>
          <p:cNvPr id="1217" name="bk object 1217"/>
          <p:cNvSpPr/>
          <p:nvPr/>
        </p:nvSpPr>
        <p:spPr>
          <a:xfrm>
            <a:off x="14278055" y="4919450"/>
            <a:ext cx="25400" cy="635"/>
          </a:xfrm>
          <a:custGeom>
            <a:avLst/>
            <a:gdLst/>
            <a:ahLst/>
            <a:cxnLst/>
            <a:rect l="l" t="t" r="r" b="b"/>
            <a:pathLst>
              <a:path w="25400" h="635">
                <a:moveTo>
                  <a:pt x="0" y="0"/>
                </a:moveTo>
                <a:lnTo>
                  <a:pt x="25006" y="520"/>
                </a:lnTo>
              </a:path>
            </a:pathLst>
          </a:custGeom>
          <a:ln w="3175">
            <a:solidFill>
              <a:srgbClr val="5C6F7C"/>
            </a:solidFill>
          </a:ln>
        </p:spPr>
        <p:txBody>
          <a:bodyPr wrap="square" lIns="0" tIns="0" rIns="0" bIns="0" rtlCol="0"/>
          <a:lstStyle/>
          <a:p>
            <a:endParaRPr/>
          </a:p>
        </p:txBody>
      </p:sp>
      <p:sp>
        <p:nvSpPr>
          <p:cNvPr id="1218" name="bk object 1218"/>
          <p:cNvSpPr/>
          <p:nvPr/>
        </p:nvSpPr>
        <p:spPr>
          <a:xfrm>
            <a:off x="14222902" y="4917936"/>
            <a:ext cx="49530" cy="1270"/>
          </a:xfrm>
          <a:custGeom>
            <a:avLst/>
            <a:gdLst/>
            <a:ahLst/>
            <a:cxnLst/>
            <a:rect l="l" t="t" r="r" b="b"/>
            <a:pathLst>
              <a:path w="49530" h="1270">
                <a:moveTo>
                  <a:pt x="0" y="0"/>
                </a:moveTo>
                <a:lnTo>
                  <a:pt x="49441" y="901"/>
                </a:lnTo>
              </a:path>
            </a:pathLst>
          </a:custGeom>
          <a:ln w="3175">
            <a:solidFill>
              <a:srgbClr val="5C6F7C"/>
            </a:solidFill>
          </a:ln>
        </p:spPr>
        <p:txBody>
          <a:bodyPr wrap="square" lIns="0" tIns="0" rIns="0" bIns="0" rtlCol="0"/>
          <a:lstStyle/>
          <a:p>
            <a:endParaRPr/>
          </a:p>
        </p:txBody>
      </p:sp>
      <p:sp>
        <p:nvSpPr>
          <p:cNvPr id="1219" name="bk object 1219"/>
          <p:cNvSpPr/>
          <p:nvPr/>
        </p:nvSpPr>
        <p:spPr>
          <a:xfrm>
            <a:off x="14158893" y="4916919"/>
            <a:ext cx="55880" cy="1270"/>
          </a:xfrm>
          <a:custGeom>
            <a:avLst/>
            <a:gdLst/>
            <a:ahLst/>
            <a:cxnLst/>
            <a:rect l="l" t="t" r="r" b="b"/>
            <a:pathLst>
              <a:path w="55880" h="1270">
                <a:moveTo>
                  <a:pt x="0" y="0"/>
                </a:moveTo>
                <a:lnTo>
                  <a:pt x="55270" y="952"/>
                </a:lnTo>
              </a:path>
            </a:pathLst>
          </a:custGeom>
          <a:ln w="3175">
            <a:solidFill>
              <a:srgbClr val="5C6F7C"/>
            </a:solidFill>
          </a:ln>
        </p:spPr>
        <p:txBody>
          <a:bodyPr wrap="square" lIns="0" tIns="0" rIns="0" bIns="0" rtlCol="0"/>
          <a:lstStyle/>
          <a:p>
            <a:endParaRPr/>
          </a:p>
        </p:txBody>
      </p:sp>
      <p:sp>
        <p:nvSpPr>
          <p:cNvPr id="1220" name="bk object 1220"/>
          <p:cNvSpPr/>
          <p:nvPr/>
        </p:nvSpPr>
        <p:spPr>
          <a:xfrm>
            <a:off x="14132216" y="4916064"/>
            <a:ext cx="24765" cy="1270"/>
          </a:xfrm>
          <a:custGeom>
            <a:avLst/>
            <a:gdLst/>
            <a:ahLst/>
            <a:cxnLst/>
            <a:rect l="l" t="t" r="r" b="b"/>
            <a:pathLst>
              <a:path w="24765" h="1270">
                <a:moveTo>
                  <a:pt x="0" y="0"/>
                </a:moveTo>
                <a:lnTo>
                  <a:pt x="24320" y="952"/>
                </a:lnTo>
              </a:path>
            </a:pathLst>
          </a:custGeom>
          <a:ln w="3175">
            <a:solidFill>
              <a:srgbClr val="5C6F7C"/>
            </a:solidFill>
          </a:ln>
        </p:spPr>
        <p:txBody>
          <a:bodyPr wrap="square" lIns="0" tIns="0" rIns="0" bIns="0" rtlCol="0"/>
          <a:lstStyle/>
          <a:p>
            <a:endParaRPr/>
          </a:p>
        </p:txBody>
      </p:sp>
      <p:sp>
        <p:nvSpPr>
          <p:cNvPr id="1221" name="bk object 1221"/>
          <p:cNvSpPr/>
          <p:nvPr/>
        </p:nvSpPr>
        <p:spPr>
          <a:xfrm>
            <a:off x="14131233" y="4943302"/>
            <a:ext cx="24765" cy="635"/>
          </a:xfrm>
          <a:custGeom>
            <a:avLst/>
            <a:gdLst/>
            <a:ahLst/>
            <a:cxnLst/>
            <a:rect l="l" t="t" r="r" b="b"/>
            <a:pathLst>
              <a:path w="24765" h="635">
                <a:moveTo>
                  <a:pt x="24447" y="393"/>
                </a:moveTo>
                <a:lnTo>
                  <a:pt x="0" y="0"/>
                </a:lnTo>
              </a:path>
            </a:pathLst>
          </a:custGeom>
          <a:ln w="3175">
            <a:solidFill>
              <a:srgbClr val="5C6F7C"/>
            </a:solidFill>
          </a:ln>
        </p:spPr>
        <p:txBody>
          <a:bodyPr wrap="square" lIns="0" tIns="0" rIns="0" bIns="0" rtlCol="0"/>
          <a:lstStyle/>
          <a:p>
            <a:endParaRPr/>
          </a:p>
        </p:txBody>
      </p:sp>
      <p:sp>
        <p:nvSpPr>
          <p:cNvPr id="1222" name="bk object 1222"/>
          <p:cNvSpPr/>
          <p:nvPr/>
        </p:nvSpPr>
        <p:spPr>
          <a:xfrm>
            <a:off x="14158593" y="4943714"/>
            <a:ext cx="54610" cy="1905"/>
          </a:xfrm>
          <a:custGeom>
            <a:avLst/>
            <a:gdLst/>
            <a:ahLst/>
            <a:cxnLst/>
            <a:rect l="l" t="t" r="r" b="b"/>
            <a:pathLst>
              <a:path w="54609" h="1904">
                <a:moveTo>
                  <a:pt x="54584" y="1397"/>
                </a:moveTo>
                <a:lnTo>
                  <a:pt x="0" y="0"/>
                </a:lnTo>
              </a:path>
            </a:pathLst>
          </a:custGeom>
          <a:ln w="3175">
            <a:solidFill>
              <a:srgbClr val="5C6F7C"/>
            </a:solidFill>
          </a:ln>
        </p:spPr>
        <p:txBody>
          <a:bodyPr wrap="square" lIns="0" tIns="0" rIns="0" bIns="0" rtlCol="0"/>
          <a:lstStyle/>
          <a:p>
            <a:endParaRPr/>
          </a:p>
        </p:txBody>
      </p:sp>
      <p:sp>
        <p:nvSpPr>
          <p:cNvPr id="1223" name="bk object 1223"/>
          <p:cNvSpPr/>
          <p:nvPr/>
        </p:nvSpPr>
        <p:spPr>
          <a:xfrm>
            <a:off x="14222486" y="4945293"/>
            <a:ext cx="49530" cy="1270"/>
          </a:xfrm>
          <a:custGeom>
            <a:avLst/>
            <a:gdLst/>
            <a:ahLst/>
            <a:cxnLst/>
            <a:rect l="l" t="t" r="r" b="b"/>
            <a:pathLst>
              <a:path w="49530" h="1270">
                <a:moveTo>
                  <a:pt x="49441" y="901"/>
                </a:moveTo>
                <a:lnTo>
                  <a:pt x="0" y="0"/>
                </a:lnTo>
              </a:path>
            </a:pathLst>
          </a:custGeom>
          <a:ln w="3175">
            <a:solidFill>
              <a:srgbClr val="5C6F7C"/>
            </a:solidFill>
          </a:ln>
        </p:spPr>
        <p:txBody>
          <a:bodyPr wrap="square" lIns="0" tIns="0" rIns="0" bIns="0" rtlCol="0"/>
          <a:lstStyle/>
          <a:p>
            <a:endParaRPr/>
          </a:p>
        </p:txBody>
      </p:sp>
      <p:sp>
        <p:nvSpPr>
          <p:cNvPr id="1224" name="bk object 1224"/>
          <p:cNvSpPr/>
          <p:nvPr/>
        </p:nvSpPr>
        <p:spPr>
          <a:xfrm>
            <a:off x="14277196" y="4946132"/>
            <a:ext cx="26034" cy="635"/>
          </a:xfrm>
          <a:custGeom>
            <a:avLst/>
            <a:gdLst/>
            <a:ahLst/>
            <a:cxnLst/>
            <a:rect l="l" t="t" r="r" b="b"/>
            <a:pathLst>
              <a:path w="26034" h="635">
                <a:moveTo>
                  <a:pt x="25565" y="622"/>
                </a:moveTo>
                <a:lnTo>
                  <a:pt x="0" y="0"/>
                </a:lnTo>
              </a:path>
            </a:pathLst>
          </a:custGeom>
          <a:ln w="3175">
            <a:solidFill>
              <a:srgbClr val="5C6F7C"/>
            </a:solidFill>
          </a:ln>
        </p:spPr>
        <p:txBody>
          <a:bodyPr wrap="square" lIns="0" tIns="0" rIns="0" bIns="0" rtlCol="0"/>
          <a:lstStyle/>
          <a:p>
            <a:endParaRPr/>
          </a:p>
        </p:txBody>
      </p:sp>
      <p:sp>
        <p:nvSpPr>
          <p:cNvPr id="1225" name="bk object 1225"/>
          <p:cNvSpPr/>
          <p:nvPr/>
        </p:nvSpPr>
        <p:spPr>
          <a:xfrm>
            <a:off x="14132177" y="4921886"/>
            <a:ext cx="24130" cy="635"/>
          </a:xfrm>
          <a:custGeom>
            <a:avLst/>
            <a:gdLst/>
            <a:ahLst/>
            <a:cxnLst/>
            <a:rect l="l" t="t" r="r" b="b"/>
            <a:pathLst>
              <a:path w="24130" h="635">
                <a:moveTo>
                  <a:pt x="23876" y="279"/>
                </a:moveTo>
                <a:lnTo>
                  <a:pt x="0" y="0"/>
                </a:lnTo>
              </a:path>
            </a:pathLst>
          </a:custGeom>
          <a:ln w="3175">
            <a:solidFill>
              <a:srgbClr val="5C6F7C"/>
            </a:solidFill>
          </a:ln>
        </p:spPr>
        <p:txBody>
          <a:bodyPr wrap="square" lIns="0" tIns="0" rIns="0" bIns="0" rtlCol="0"/>
          <a:lstStyle/>
          <a:p>
            <a:endParaRPr/>
          </a:p>
        </p:txBody>
      </p:sp>
      <p:sp>
        <p:nvSpPr>
          <p:cNvPr id="1226" name="bk object 1226"/>
          <p:cNvSpPr/>
          <p:nvPr/>
        </p:nvSpPr>
        <p:spPr>
          <a:xfrm>
            <a:off x="14158963" y="4922196"/>
            <a:ext cx="55244" cy="1270"/>
          </a:xfrm>
          <a:custGeom>
            <a:avLst/>
            <a:gdLst/>
            <a:ahLst/>
            <a:cxnLst/>
            <a:rect l="l" t="t" r="r" b="b"/>
            <a:pathLst>
              <a:path w="55244" h="1270">
                <a:moveTo>
                  <a:pt x="54711" y="825"/>
                </a:moveTo>
                <a:lnTo>
                  <a:pt x="0" y="0"/>
                </a:lnTo>
              </a:path>
            </a:pathLst>
          </a:custGeom>
          <a:ln w="3175">
            <a:solidFill>
              <a:srgbClr val="5C6F7C"/>
            </a:solidFill>
          </a:ln>
        </p:spPr>
        <p:txBody>
          <a:bodyPr wrap="square" lIns="0" tIns="0" rIns="0" bIns="0" rtlCol="0"/>
          <a:lstStyle/>
          <a:p>
            <a:endParaRPr/>
          </a:p>
        </p:txBody>
      </p:sp>
      <p:sp>
        <p:nvSpPr>
          <p:cNvPr id="1227" name="bk object 1227"/>
          <p:cNvSpPr/>
          <p:nvPr/>
        </p:nvSpPr>
        <p:spPr>
          <a:xfrm>
            <a:off x="14222858" y="4923770"/>
            <a:ext cx="49530" cy="1270"/>
          </a:xfrm>
          <a:custGeom>
            <a:avLst/>
            <a:gdLst/>
            <a:ahLst/>
            <a:cxnLst/>
            <a:rect l="l" t="t" r="r" b="b"/>
            <a:pathLst>
              <a:path w="49530" h="1270">
                <a:moveTo>
                  <a:pt x="49441" y="901"/>
                </a:moveTo>
                <a:lnTo>
                  <a:pt x="0" y="0"/>
                </a:lnTo>
              </a:path>
            </a:pathLst>
          </a:custGeom>
          <a:ln w="3175">
            <a:solidFill>
              <a:srgbClr val="5C6F7C"/>
            </a:solidFill>
          </a:ln>
        </p:spPr>
        <p:txBody>
          <a:bodyPr wrap="square" lIns="0" tIns="0" rIns="0" bIns="0" rtlCol="0"/>
          <a:lstStyle/>
          <a:p>
            <a:endParaRPr/>
          </a:p>
        </p:txBody>
      </p:sp>
      <p:sp>
        <p:nvSpPr>
          <p:cNvPr id="1228" name="bk object 1228"/>
          <p:cNvSpPr/>
          <p:nvPr/>
        </p:nvSpPr>
        <p:spPr>
          <a:xfrm>
            <a:off x="14277568" y="4924593"/>
            <a:ext cx="26034" cy="635"/>
          </a:xfrm>
          <a:custGeom>
            <a:avLst/>
            <a:gdLst/>
            <a:ahLst/>
            <a:cxnLst/>
            <a:rect l="l" t="t" r="r" b="b"/>
            <a:pathLst>
              <a:path w="26034" h="635">
                <a:moveTo>
                  <a:pt x="25565" y="635"/>
                </a:moveTo>
                <a:lnTo>
                  <a:pt x="0" y="0"/>
                </a:lnTo>
              </a:path>
            </a:pathLst>
          </a:custGeom>
          <a:ln w="3175">
            <a:solidFill>
              <a:srgbClr val="5C6F7C"/>
            </a:solidFill>
          </a:ln>
        </p:spPr>
        <p:txBody>
          <a:bodyPr wrap="square" lIns="0" tIns="0" rIns="0" bIns="0" rtlCol="0"/>
          <a:lstStyle/>
          <a:p>
            <a:endParaRPr/>
          </a:p>
        </p:txBody>
      </p:sp>
      <p:sp>
        <p:nvSpPr>
          <p:cNvPr id="1229" name="bk object 1229"/>
          <p:cNvSpPr/>
          <p:nvPr/>
        </p:nvSpPr>
        <p:spPr>
          <a:xfrm>
            <a:off x="14131766" y="4932314"/>
            <a:ext cx="24765" cy="635"/>
          </a:xfrm>
          <a:custGeom>
            <a:avLst/>
            <a:gdLst/>
            <a:ahLst/>
            <a:cxnLst/>
            <a:rect l="l" t="t" r="r" b="b"/>
            <a:pathLst>
              <a:path w="24765" h="635">
                <a:moveTo>
                  <a:pt x="24434" y="393"/>
                </a:moveTo>
                <a:lnTo>
                  <a:pt x="0" y="0"/>
                </a:lnTo>
              </a:path>
            </a:pathLst>
          </a:custGeom>
          <a:ln w="3175">
            <a:solidFill>
              <a:srgbClr val="5C6F7C"/>
            </a:solidFill>
          </a:ln>
        </p:spPr>
        <p:txBody>
          <a:bodyPr wrap="square" lIns="0" tIns="0" rIns="0" bIns="0" rtlCol="0"/>
          <a:lstStyle/>
          <a:p>
            <a:endParaRPr/>
          </a:p>
        </p:txBody>
      </p:sp>
      <p:sp>
        <p:nvSpPr>
          <p:cNvPr id="1230" name="bk object 1230"/>
          <p:cNvSpPr/>
          <p:nvPr/>
        </p:nvSpPr>
        <p:spPr>
          <a:xfrm>
            <a:off x="14158441" y="4933175"/>
            <a:ext cx="55880" cy="1270"/>
          </a:xfrm>
          <a:custGeom>
            <a:avLst/>
            <a:gdLst/>
            <a:ahLst/>
            <a:cxnLst/>
            <a:rect l="l" t="t" r="r" b="b"/>
            <a:pathLst>
              <a:path w="55880" h="1270">
                <a:moveTo>
                  <a:pt x="55270" y="952"/>
                </a:moveTo>
                <a:lnTo>
                  <a:pt x="0" y="0"/>
                </a:lnTo>
              </a:path>
            </a:pathLst>
          </a:custGeom>
          <a:ln w="3175">
            <a:solidFill>
              <a:srgbClr val="5C6F7C"/>
            </a:solidFill>
          </a:ln>
        </p:spPr>
        <p:txBody>
          <a:bodyPr wrap="square" lIns="0" tIns="0" rIns="0" bIns="0" rtlCol="0"/>
          <a:lstStyle/>
          <a:p>
            <a:endParaRPr/>
          </a:p>
        </p:txBody>
      </p:sp>
      <p:sp>
        <p:nvSpPr>
          <p:cNvPr id="1231" name="bk object 1231"/>
          <p:cNvSpPr/>
          <p:nvPr/>
        </p:nvSpPr>
        <p:spPr>
          <a:xfrm>
            <a:off x="14222449" y="4934185"/>
            <a:ext cx="50165" cy="1270"/>
          </a:xfrm>
          <a:custGeom>
            <a:avLst/>
            <a:gdLst/>
            <a:ahLst/>
            <a:cxnLst/>
            <a:rect l="l" t="t" r="r" b="b"/>
            <a:pathLst>
              <a:path w="50165" h="1270">
                <a:moveTo>
                  <a:pt x="49999" y="1028"/>
                </a:moveTo>
                <a:lnTo>
                  <a:pt x="0" y="0"/>
                </a:lnTo>
              </a:path>
            </a:pathLst>
          </a:custGeom>
          <a:ln w="3175">
            <a:solidFill>
              <a:srgbClr val="5C6F7C"/>
            </a:solidFill>
          </a:ln>
        </p:spPr>
        <p:txBody>
          <a:bodyPr wrap="square" lIns="0" tIns="0" rIns="0" bIns="0" rtlCol="0"/>
          <a:lstStyle/>
          <a:p>
            <a:endParaRPr/>
          </a:p>
        </p:txBody>
      </p:sp>
      <p:sp>
        <p:nvSpPr>
          <p:cNvPr id="1232" name="bk object 1232"/>
          <p:cNvSpPr/>
          <p:nvPr/>
        </p:nvSpPr>
        <p:spPr>
          <a:xfrm>
            <a:off x="14277606" y="4935704"/>
            <a:ext cx="25400" cy="635"/>
          </a:xfrm>
          <a:custGeom>
            <a:avLst/>
            <a:gdLst/>
            <a:ahLst/>
            <a:cxnLst/>
            <a:rect l="l" t="t" r="r" b="b"/>
            <a:pathLst>
              <a:path w="25400" h="635">
                <a:moveTo>
                  <a:pt x="24993" y="508"/>
                </a:moveTo>
                <a:lnTo>
                  <a:pt x="0" y="0"/>
                </a:lnTo>
              </a:path>
            </a:pathLst>
          </a:custGeom>
          <a:ln w="3175">
            <a:solidFill>
              <a:srgbClr val="5C6F7C"/>
            </a:solidFill>
          </a:ln>
        </p:spPr>
        <p:txBody>
          <a:bodyPr wrap="square" lIns="0" tIns="0" rIns="0" bIns="0" rtlCol="0"/>
          <a:lstStyle/>
          <a:p>
            <a:endParaRPr/>
          </a:p>
        </p:txBody>
      </p:sp>
      <p:sp>
        <p:nvSpPr>
          <p:cNvPr id="1233" name="bk object 1233"/>
          <p:cNvSpPr/>
          <p:nvPr/>
        </p:nvSpPr>
        <p:spPr>
          <a:xfrm>
            <a:off x="14181873" y="4949705"/>
            <a:ext cx="635" cy="5715"/>
          </a:xfrm>
          <a:custGeom>
            <a:avLst/>
            <a:gdLst/>
            <a:ahLst/>
            <a:cxnLst/>
            <a:rect l="l" t="t" r="r" b="b"/>
            <a:pathLst>
              <a:path w="634" h="5714">
                <a:moveTo>
                  <a:pt x="76" y="5270"/>
                </a:moveTo>
                <a:lnTo>
                  <a:pt x="0" y="0"/>
                </a:lnTo>
              </a:path>
            </a:pathLst>
          </a:custGeom>
          <a:ln w="3175">
            <a:solidFill>
              <a:srgbClr val="5C6F7C"/>
            </a:solidFill>
          </a:ln>
        </p:spPr>
        <p:txBody>
          <a:bodyPr wrap="square" lIns="0" tIns="0" rIns="0" bIns="0" rtlCol="0"/>
          <a:lstStyle/>
          <a:p>
            <a:endParaRPr/>
          </a:p>
        </p:txBody>
      </p:sp>
      <p:sp>
        <p:nvSpPr>
          <p:cNvPr id="1234" name="bk object 1234"/>
          <p:cNvSpPr/>
          <p:nvPr/>
        </p:nvSpPr>
        <p:spPr>
          <a:xfrm>
            <a:off x="14173316" y="4906483"/>
            <a:ext cx="635" cy="5715"/>
          </a:xfrm>
          <a:custGeom>
            <a:avLst/>
            <a:gdLst/>
            <a:ahLst/>
            <a:cxnLst/>
            <a:rect l="l" t="t" r="r" b="b"/>
            <a:pathLst>
              <a:path w="634" h="5714">
                <a:moveTo>
                  <a:pt x="76" y="5270"/>
                </a:moveTo>
                <a:lnTo>
                  <a:pt x="0" y="0"/>
                </a:lnTo>
              </a:path>
            </a:pathLst>
          </a:custGeom>
          <a:ln w="3175">
            <a:solidFill>
              <a:srgbClr val="5C6F7C"/>
            </a:solidFill>
          </a:ln>
        </p:spPr>
        <p:txBody>
          <a:bodyPr wrap="square" lIns="0" tIns="0" rIns="0" bIns="0" rtlCol="0"/>
          <a:lstStyle/>
          <a:p>
            <a:endParaRPr/>
          </a:p>
        </p:txBody>
      </p:sp>
      <p:sp>
        <p:nvSpPr>
          <p:cNvPr id="1235" name="bk object 1235"/>
          <p:cNvSpPr/>
          <p:nvPr/>
        </p:nvSpPr>
        <p:spPr>
          <a:xfrm>
            <a:off x="14223324" y="4907512"/>
            <a:ext cx="31115" cy="635"/>
          </a:xfrm>
          <a:custGeom>
            <a:avLst/>
            <a:gdLst/>
            <a:ahLst/>
            <a:cxnLst/>
            <a:rect l="l" t="t" r="r" b="b"/>
            <a:pathLst>
              <a:path w="31115" h="635">
                <a:moveTo>
                  <a:pt x="0" y="0"/>
                </a:moveTo>
                <a:lnTo>
                  <a:pt x="30822" y="546"/>
                </a:lnTo>
              </a:path>
            </a:pathLst>
          </a:custGeom>
          <a:ln w="3175">
            <a:solidFill>
              <a:srgbClr val="5C6F7C"/>
            </a:solidFill>
          </a:ln>
        </p:spPr>
        <p:txBody>
          <a:bodyPr wrap="square" lIns="0" tIns="0" rIns="0" bIns="0" rtlCol="0"/>
          <a:lstStyle/>
          <a:p>
            <a:endParaRPr/>
          </a:p>
        </p:txBody>
      </p:sp>
      <p:sp>
        <p:nvSpPr>
          <p:cNvPr id="1236" name="bk object 1236"/>
          <p:cNvSpPr/>
          <p:nvPr/>
        </p:nvSpPr>
        <p:spPr>
          <a:xfrm>
            <a:off x="14173317" y="4906483"/>
            <a:ext cx="41275" cy="1270"/>
          </a:xfrm>
          <a:custGeom>
            <a:avLst/>
            <a:gdLst/>
            <a:ahLst/>
            <a:cxnLst/>
            <a:rect l="l" t="t" r="r" b="b"/>
            <a:pathLst>
              <a:path w="41275" h="1270">
                <a:moveTo>
                  <a:pt x="0" y="0"/>
                </a:moveTo>
                <a:lnTo>
                  <a:pt x="40690" y="850"/>
                </a:lnTo>
              </a:path>
            </a:pathLst>
          </a:custGeom>
          <a:ln w="3175">
            <a:solidFill>
              <a:srgbClr val="5C6F7C"/>
            </a:solidFill>
          </a:ln>
        </p:spPr>
        <p:txBody>
          <a:bodyPr wrap="square" lIns="0" tIns="0" rIns="0" bIns="0" rtlCol="0"/>
          <a:lstStyle/>
          <a:p>
            <a:endParaRPr/>
          </a:p>
        </p:txBody>
      </p:sp>
      <p:sp>
        <p:nvSpPr>
          <p:cNvPr id="1237" name="bk object 1237"/>
          <p:cNvSpPr/>
          <p:nvPr/>
        </p:nvSpPr>
        <p:spPr>
          <a:xfrm>
            <a:off x="14173393" y="4911759"/>
            <a:ext cx="41275" cy="1270"/>
          </a:xfrm>
          <a:custGeom>
            <a:avLst/>
            <a:gdLst/>
            <a:ahLst/>
            <a:cxnLst/>
            <a:rect l="l" t="t" r="r" b="b"/>
            <a:pathLst>
              <a:path w="41275" h="1270">
                <a:moveTo>
                  <a:pt x="40690" y="838"/>
                </a:moveTo>
                <a:lnTo>
                  <a:pt x="0" y="0"/>
                </a:lnTo>
              </a:path>
            </a:pathLst>
          </a:custGeom>
          <a:ln w="3175">
            <a:solidFill>
              <a:srgbClr val="5C6F7C"/>
            </a:solidFill>
          </a:ln>
        </p:spPr>
        <p:txBody>
          <a:bodyPr wrap="square" lIns="0" tIns="0" rIns="0" bIns="0" rtlCol="0"/>
          <a:lstStyle/>
          <a:p>
            <a:endParaRPr/>
          </a:p>
        </p:txBody>
      </p:sp>
      <p:sp>
        <p:nvSpPr>
          <p:cNvPr id="1238" name="bk object 1238"/>
          <p:cNvSpPr/>
          <p:nvPr/>
        </p:nvSpPr>
        <p:spPr>
          <a:xfrm>
            <a:off x="14222823" y="4912662"/>
            <a:ext cx="31750" cy="1270"/>
          </a:xfrm>
          <a:custGeom>
            <a:avLst/>
            <a:gdLst/>
            <a:ahLst/>
            <a:cxnLst/>
            <a:rect l="l" t="t" r="r" b="b"/>
            <a:pathLst>
              <a:path w="31750" h="1270">
                <a:moveTo>
                  <a:pt x="31394" y="673"/>
                </a:moveTo>
                <a:lnTo>
                  <a:pt x="0" y="0"/>
                </a:lnTo>
              </a:path>
            </a:pathLst>
          </a:custGeom>
          <a:ln w="3175">
            <a:solidFill>
              <a:srgbClr val="5C6F7C"/>
            </a:solidFill>
          </a:ln>
        </p:spPr>
        <p:txBody>
          <a:bodyPr wrap="square" lIns="0" tIns="0" rIns="0" bIns="0" rtlCol="0"/>
          <a:lstStyle/>
          <a:p>
            <a:endParaRPr/>
          </a:p>
        </p:txBody>
      </p:sp>
      <p:sp>
        <p:nvSpPr>
          <p:cNvPr id="1239" name="bk object 1239"/>
          <p:cNvSpPr/>
          <p:nvPr/>
        </p:nvSpPr>
        <p:spPr>
          <a:xfrm>
            <a:off x="14222567" y="4950555"/>
            <a:ext cx="41275" cy="1270"/>
          </a:xfrm>
          <a:custGeom>
            <a:avLst/>
            <a:gdLst/>
            <a:ahLst/>
            <a:cxnLst/>
            <a:rect l="l" t="t" r="r" b="b"/>
            <a:pathLst>
              <a:path w="41275" h="1270">
                <a:moveTo>
                  <a:pt x="0" y="0"/>
                </a:moveTo>
                <a:lnTo>
                  <a:pt x="40690" y="850"/>
                </a:lnTo>
              </a:path>
            </a:pathLst>
          </a:custGeom>
          <a:ln w="3175">
            <a:solidFill>
              <a:srgbClr val="5C6F7C"/>
            </a:solidFill>
          </a:ln>
        </p:spPr>
        <p:txBody>
          <a:bodyPr wrap="square" lIns="0" tIns="0" rIns="0" bIns="0" rtlCol="0"/>
          <a:lstStyle/>
          <a:p>
            <a:endParaRPr/>
          </a:p>
        </p:txBody>
      </p:sp>
      <p:sp>
        <p:nvSpPr>
          <p:cNvPr id="1240" name="bk object 1240"/>
          <p:cNvSpPr/>
          <p:nvPr/>
        </p:nvSpPr>
        <p:spPr>
          <a:xfrm>
            <a:off x="14181875" y="4949712"/>
            <a:ext cx="31750" cy="1270"/>
          </a:xfrm>
          <a:custGeom>
            <a:avLst/>
            <a:gdLst/>
            <a:ahLst/>
            <a:cxnLst/>
            <a:rect l="l" t="t" r="r" b="b"/>
            <a:pathLst>
              <a:path w="31750" h="1270">
                <a:moveTo>
                  <a:pt x="0" y="0"/>
                </a:moveTo>
                <a:lnTo>
                  <a:pt x="31394" y="673"/>
                </a:lnTo>
              </a:path>
            </a:pathLst>
          </a:custGeom>
          <a:ln w="3175">
            <a:solidFill>
              <a:srgbClr val="5C6F7C"/>
            </a:solidFill>
          </a:ln>
        </p:spPr>
        <p:txBody>
          <a:bodyPr wrap="square" lIns="0" tIns="0" rIns="0" bIns="0" rtlCol="0"/>
          <a:lstStyle/>
          <a:p>
            <a:endParaRPr/>
          </a:p>
        </p:txBody>
      </p:sp>
      <p:sp>
        <p:nvSpPr>
          <p:cNvPr id="1241" name="bk object 1241"/>
          <p:cNvSpPr/>
          <p:nvPr/>
        </p:nvSpPr>
        <p:spPr>
          <a:xfrm>
            <a:off x="14181945" y="4954978"/>
            <a:ext cx="31750" cy="1270"/>
          </a:xfrm>
          <a:custGeom>
            <a:avLst/>
            <a:gdLst/>
            <a:ahLst/>
            <a:cxnLst/>
            <a:rect l="l" t="t" r="r" b="b"/>
            <a:pathLst>
              <a:path w="31750" h="1270">
                <a:moveTo>
                  <a:pt x="31394" y="673"/>
                </a:moveTo>
                <a:lnTo>
                  <a:pt x="0" y="0"/>
                </a:lnTo>
              </a:path>
            </a:pathLst>
          </a:custGeom>
          <a:ln w="3175">
            <a:solidFill>
              <a:srgbClr val="5C6F7C"/>
            </a:solidFill>
          </a:ln>
        </p:spPr>
        <p:txBody>
          <a:bodyPr wrap="square" lIns="0" tIns="0" rIns="0" bIns="0" rtlCol="0"/>
          <a:lstStyle/>
          <a:p>
            <a:endParaRPr/>
          </a:p>
        </p:txBody>
      </p:sp>
      <p:sp>
        <p:nvSpPr>
          <p:cNvPr id="1242" name="bk object 1242"/>
          <p:cNvSpPr/>
          <p:nvPr/>
        </p:nvSpPr>
        <p:spPr>
          <a:xfrm>
            <a:off x="14222071" y="4955713"/>
            <a:ext cx="41275" cy="1270"/>
          </a:xfrm>
          <a:custGeom>
            <a:avLst/>
            <a:gdLst/>
            <a:ahLst/>
            <a:cxnLst/>
            <a:rect l="l" t="t" r="r" b="b"/>
            <a:pathLst>
              <a:path w="41275" h="1270">
                <a:moveTo>
                  <a:pt x="40703" y="850"/>
                </a:moveTo>
                <a:lnTo>
                  <a:pt x="0" y="0"/>
                </a:lnTo>
              </a:path>
            </a:pathLst>
          </a:custGeom>
          <a:ln w="3175">
            <a:solidFill>
              <a:srgbClr val="5C6F7C"/>
            </a:solidFill>
          </a:ln>
        </p:spPr>
        <p:txBody>
          <a:bodyPr wrap="square" lIns="0" tIns="0" rIns="0" bIns="0" rtlCol="0"/>
          <a:lstStyle/>
          <a:p>
            <a:endParaRPr/>
          </a:p>
        </p:txBody>
      </p:sp>
      <p:sp>
        <p:nvSpPr>
          <p:cNvPr id="1243" name="bk object 1243"/>
          <p:cNvSpPr/>
          <p:nvPr/>
        </p:nvSpPr>
        <p:spPr>
          <a:xfrm>
            <a:off x="14262775" y="4951407"/>
            <a:ext cx="635" cy="5715"/>
          </a:xfrm>
          <a:custGeom>
            <a:avLst/>
            <a:gdLst/>
            <a:ahLst/>
            <a:cxnLst/>
            <a:rect l="l" t="t" r="r" b="b"/>
            <a:pathLst>
              <a:path w="634" h="5714">
                <a:moveTo>
                  <a:pt x="241" y="-635"/>
                </a:moveTo>
                <a:lnTo>
                  <a:pt x="241" y="5791"/>
                </a:lnTo>
              </a:path>
            </a:pathLst>
          </a:custGeom>
          <a:ln w="3175">
            <a:solidFill>
              <a:srgbClr val="5C6F7C"/>
            </a:solidFill>
          </a:ln>
        </p:spPr>
        <p:txBody>
          <a:bodyPr wrap="square" lIns="0" tIns="0" rIns="0" bIns="0" rtlCol="0"/>
          <a:lstStyle/>
          <a:p>
            <a:endParaRPr/>
          </a:p>
        </p:txBody>
      </p:sp>
      <p:sp>
        <p:nvSpPr>
          <p:cNvPr id="1244" name="bk object 1244"/>
          <p:cNvSpPr/>
          <p:nvPr/>
        </p:nvSpPr>
        <p:spPr>
          <a:xfrm>
            <a:off x="14258669" y="5060800"/>
            <a:ext cx="635" cy="5715"/>
          </a:xfrm>
          <a:custGeom>
            <a:avLst/>
            <a:gdLst/>
            <a:ahLst/>
            <a:cxnLst/>
            <a:rect l="l" t="t" r="r" b="b"/>
            <a:pathLst>
              <a:path w="634" h="5714">
                <a:moveTo>
                  <a:pt x="76" y="5270"/>
                </a:moveTo>
                <a:lnTo>
                  <a:pt x="0" y="0"/>
                </a:lnTo>
              </a:path>
            </a:pathLst>
          </a:custGeom>
          <a:ln w="3175">
            <a:solidFill>
              <a:srgbClr val="5C6F7C"/>
            </a:solidFill>
          </a:ln>
        </p:spPr>
        <p:txBody>
          <a:bodyPr wrap="square" lIns="0" tIns="0" rIns="0" bIns="0" rtlCol="0"/>
          <a:lstStyle/>
          <a:p>
            <a:endParaRPr/>
          </a:p>
        </p:txBody>
      </p:sp>
      <p:sp>
        <p:nvSpPr>
          <p:cNvPr id="1245" name="bk object 1245"/>
          <p:cNvSpPr/>
          <p:nvPr/>
        </p:nvSpPr>
        <p:spPr>
          <a:xfrm>
            <a:off x="14251316" y="5017254"/>
            <a:ext cx="635" cy="6350"/>
          </a:xfrm>
          <a:custGeom>
            <a:avLst/>
            <a:gdLst/>
            <a:ahLst/>
            <a:cxnLst/>
            <a:rect l="l" t="t" r="r" b="b"/>
            <a:pathLst>
              <a:path w="634" h="6350">
                <a:moveTo>
                  <a:pt x="0" y="5829"/>
                </a:moveTo>
                <a:lnTo>
                  <a:pt x="38" y="0"/>
                </a:lnTo>
              </a:path>
            </a:pathLst>
          </a:custGeom>
          <a:ln w="3175">
            <a:solidFill>
              <a:srgbClr val="5C6F7C"/>
            </a:solidFill>
          </a:ln>
        </p:spPr>
        <p:txBody>
          <a:bodyPr wrap="square" lIns="0" tIns="0" rIns="0" bIns="0" rtlCol="0"/>
          <a:lstStyle/>
          <a:p>
            <a:endParaRPr/>
          </a:p>
        </p:txBody>
      </p:sp>
      <p:sp>
        <p:nvSpPr>
          <p:cNvPr id="1246" name="bk object 1246"/>
          <p:cNvSpPr/>
          <p:nvPr/>
        </p:nvSpPr>
        <p:spPr>
          <a:xfrm>
            <a:off x="14273652" y="5050480"/>
            <a:ext cx="25400" cy="635"/>
          </a:xfrm>
          <a:custGeom>
            <a:avLst/>
            <a:gdLst/>
            <a:ahLst/>
            <a:cxnLst/>
            <a:rect l="l" t="t" r="r" b="b"/>
            <a:pathLst>
              <a:path w="25400" h="635">
                <a:moveTo>
                  <a:pt x="0" y="0"/>
                </a:moveTo>
                <a:lnTo>
                  <a:pt x="25006" y="520"/>
                </a:lnTo>
              </a:path>
            </a:pathLst>
          </a:custGeom>
          <a:ln w="3175">
            <a:solidFill>
              <a:srgbClr val="5C6F7C"/>
            </a:solidFill>
          </a:ln>
        </p:spPr>
        <p:txBody>
          <a:bodyPr wrap="square" lIns="0" tIns="0" rIns="0" bIns="0" rtlCol="0"/>
          <a:lstStyle/>
          <a:p>
            <a:endParaRPr/>
          </a:p>
        </p:txBody>
      </p:sp>
      <p:sp>
        <p:nvSpPr>
          <p:cNvPr id="1247" name="bk object 1247"/>
          <p:cNvSpPr/>
          <p:nvPr/>
        </p:nvSpPr>
        <p:spPr>
          <a:xfrm>
            <a:off x="14218499" y="5048973"/>
            <a:ext cx="49530" cy="1905"/>
          </a:xfrm>
          <a:custGeom>
            <a:avLst/>
            <a:gdLst/>
            <a:ahLst/>
            <a:cxnLst/>
            <a:rect l="l" t="t" r="r" b="b"/>
            <a:pathLst>
              <a:path w="49530" h="1904">
                <a:moveTo>
                  <a:pt x="0" y="0"/>
                </a:moveTo>
                <a:lnTo>
                  <a:pt x="49326" y="1473"/>
                </a:lnTo>
              </a:path>
            </a:pathLst>
          </a:custGeom>
          <a:ln w="3175">
            <a:solidFill>
              <a:srgbClr val="5C6F7C"/>
            </a:solidFill>
          </a:ln>
        </p:spPr>
        <p:txBody>
          <a:bodyPr wrap="square" lIns="0" tIns="0" rIns="0" bIns="0" rtlCol="0"/>
          <a:lstStyle/>
          <a:p>
            <a:endParaRPr/>
          </a:p>
        </p:txBody>
      </p:sp>
      <p:sp>
        <p:nvSpPr>
          <p:cNvPr id="1248" name="bk object 1248"/>
          <p:cNvSpPr/>
          <p:nvPr/>
        </p:nvSpPr>
        <p:spPr>
          <a:xfrm>
            <a:off x="14127925" y="5046543"/>
            <a:ext cx="24130" cy="635"/>
          </a:xfrm>
          <a:custGeom>
            <a:avLst/>
            <a:gdLst/>
            <a:ahLst/>
            <a:cxnLst/>
            <a:rect l="l" t="t" r="r" b="b"/>
            <a:pathLst>
              <a:path w="24130" h="635">
                <a:moveTo>
                  <a:pt x="0" y="0"/>
                </a:moveTo>
                <a:lnTo>
                  <a:pt x="23888" y="266"/>
                </a:lnTo>
              </a:path>
            </a:pathLst>
          </a:custGeom>
          <a:ln w="3175">
            <a:solidFill>
              <a:srgbClr val="5C6F7C"/>
            </a:solidFill>
          </a:ln>
        </p:spPr>
        <p:txBody>
          <a:bodyPr wrap="square" lIns="0" tIns="0" rIns="0" bIns="0" rtlCol="0"/>
          <a:lstStyle/>
          <a:p>
            <a:endParaRPr/>
          </a:p>
        </p:txBody>
      </p:sp>
      <p:sp>
        <p:nvSpPr>
          <p:cNvPr id="1249" name="bk object 1249"/>
          <p:cNvSpPr/>
          <p:nvPr/>
        </p:nvSpPr>
        <p:spPr>
          <a:xfrm>
            <a:off x="14274186" y="5039504"/>
            <a:ext cx="25400" cy="1270"/>
          </a:xfrm>
          <a:custGeom>
            <a:avLst/>
            <a:gdLst/>
            <a:ahLst/>
            <a:cxnLst/>
            <a:rect l="l" t="t" r="r" b="b"/>
            <a:pathLst>
              <a:path w="25400" h="1270">
                <a:moveTo>
                  <a:pt x="0" y="0"/>
                </a:moveTo>
                <a:lnTo>
                  <a:pt x="24879" y="1066"/>
                </a:lnTo>
              </a:path>
            </a:pathLst>
          </a:custGeom>
          <a:ln w="3175">
            <a:solidFill>
              <a:srgbClr val="5C6F7C"/>
            </a:solidFill>
          </a:ln>
        </p:spPr>
        <p:txBody>
          <a:bodyPr wrap="square" lIns="0" tIns="0" rIns="0" bIns="0" rtlCol="0"/>
          <a:lstStyle/>
          <a:p>
            <a:endParaRPr/>
          </a:p>
        </p:txBody>
      </p:sp>
      <p:sp>
        <p:nvSpPr>
          <p:cNvPr id="1250" name="bk object 1250"/>
          <p:cNvSpPr/>
          <p:nvPr/>
        </p:nvSpPr>
        <p:spPr>
          <a:xfrm>
            <a:off x="14219032" y="5037990"/>
            <a:ext cx="50165" cy="1905"/>
          </a:xfrm>
          <a:custGeom>
            <a:avLst/>
            <a:gdLst/>
            <a:ahLst/>
            <a:cxnLst/>
            <a:rect l="l" t="t" r="r" b="b"/>
            <a:pathLst>
              <a:path w="50165" h="1904">
                <a:moveTo>
                  <a:pt x="0" y="0"/>
                </a:moveTo>
                <a:lnTo>
                  <a:pt x="49885" y="1587"/>
                </a:lnTo>
              </a:path>
            </a:pathLst>
          </a:custGeom>
          <a:ln w="3175">
            <a:solidFill>
              <a:srgbClr val="5C6F7C"/>
            </a:solidFill>
          </a:ln>
        </p:spPr>
        <p:txBody>
          <a:bodyPr wrap="square" lIns="0" tIns="0" rIns="0" bIns="0" rtlCol="0"/>
          <a:lstStyle/>
          <a:p>
            <a:endParaRPr/>
          </a:p>
        </p:txBody>
      </p:sp>
      <p:sp>
        <p:nvSpPr>
          <p:cNvPr id="1251" name="bk object 1251"/>
          <p:cNvSpPr/>
          <p:nvPr/>
        </p:nvSpPr>
        <p:spPr>
          <a:xfrm>
            <a:off x="14128458" y="5035555"/>
            <a:ext cx="24130" cy="1270"/>
          </a:xfrm>
          <a:custGeom>
            <a:avLst/>
            <a:gdLst/>
            <a:ahLst/>
            <a:cxnLst/>
            <a:rect l="l" t="t" r="r" b="b"/>
            <a:pathLst>
              <a:path w="24130" h="1270">
                <a:moveTo>
                  <a:pt x="0" y="0"/>
                </a:moveTo>
                <a:lnTo>
                  <a:pt x="23761" y="838"/>
                </a:lnTo>
              </a:path>
            </a:pathLst>
          </a:custGeom>
          <a:ln w="3175">
            <a:solidFill>
              <a:srgbClr val="5C6F7C"/>
            </a:solidFill>
          </a:ln>
        </p:spPr>
        <p:txBody>
          <a:bodyPr wrap="square" lIns="0" tIns="0" rIns="0" bIns="0" rtlCol="0"/>
          <a:lstStyle/>
          <a:p>
            <a:endParaRPr/>
          </a:p>
        </p:txBody>
      </p:sp>
      <p:sp>
        <p:nvSpPr>
          <p:cNvPr id="1252" name="bk object 1252"/>
          <p:cNvSpPr/>
          <p:nvPr/>
        </p:nvSpPr>
        <p:spPr>
          <a:xfrm>
            <a:off x="14274595" y="5029074"/>
            <a:ext cx="25400" cy="635"/>
          </a:xfrm>
          <a:custGeom>
            <a:avLst/>
            <a:gdLst/>
            <a:ahLst/>
            <a:cxnLst/>
            <a:rect l="l" t="t" r="r" b="b"/>
            <a:pathLst>
              <a:path w="25400" h="635">
                <a:moveTo>
                  <a:pt x="0" y="0"/>
                </a:moveTo>
                <a:lnTo>
                  <a:pt x="24993" y="520"/>
                </a:lnTo>
              </a:path>
            </a:pathLst>
          </a:custGeom>
          <a:ln w="3175">
            <a:solidFill>
              <a:srgbClr val="5C6F7C"/>
            </a:solidFill>
          </a:ln>
        </p:spPr>
        <p:txBody>
          <a:bodyPr wrap="square" lIns="0" tIns="0" rIns="0" bIns="0" rtlCol="0"/>
          <a:lstStyle/>
          <a:p>
            <a:endParaRPr/>
          </a:p>
        </p:txBody>
      </p:sp>
      <p:sp>
        <p:nvSpPr>
          <p:cNvPr id="1253" name="bk object 1253"/>
          <p:cNvSpPr/>
          <p:nvPr/>
        </p:nvSpPr>
        <p:spPr>
          <a:xfrm>
            <a:off x="14219442" y="5027561"/>
            <a:ext cx="50165" cy="1270"/>
          </a:xfrm>
          <a:custGeom>
            <a:avLst/>
            <a:gdLst/>
            <a:ahLst/>
            <a:cxnLst/>
            <a:rect l="l" t="t" r="r" b="b"/>
            <a:pathLst>
              <a:path w="50165" h="1270">
                <a:moveTo>
                  <a:pt x="0" y="0"/>
                </a:moveTo>
                <a:lnTo>
                  <a:pt x="49999" y="1028"/>
                </a:lnTo>
              </a:path>
            </a:pathLst>
          </a:custGeom>
          <a:ln w="3175">
            <a:solidFill>
              <a:srgbClr val="5C6F7C"/>
            </a:solidFill>
          </a:ln>
        </p:spPr>
        <p:txBody>
          <a:bodyPr wrap="square" lIns="0" tIns="0" rIns="0" bIns="0" rtlCol="0"/>
          <a:lstStyle/>
          <a:p>
            <a:endParaRPr/>
          </a:p>
        </p:txBody>
      </p:sp>
      <p:sp>
        <p:nvSpPr>
          <p:cNvPr id="1254" name="bk object 1254"/>
          <p:cNvSpPr/>
          <p:nvPr/>
        </p:nvSpPr>
        <p:spPr>
          <a:xfrm>
            <a:off x="14128979" y="5024565"/>
            <a:ext cx="24130" cy="1270"/>
          </a:xfrm>
          <a:custGeom>
            <a:avLst/>
            <a:gdLst/>
            <a:ahLst/>
            <a:cxnLst/>
            <a:rect l="l" t="t" r="r" b="b"/>
            <a:pathLst>
              <a:path w="24130" h="1270">
                <a:moveTo>
                  <a:pt x="0" y="0"/>
                </a:moveTo>
                <a:lnTo>
                  <a:pt x="23761" y="838"/>
                </a:lnTo>
              </a:path>
            </a:pathLst>
          </a:custGeom>
          <a:ln w="3175">
            <a:solidFill>
              <a:srgbClr val="5C6F7C"/>
            </a:solidFill>
          </a:ln>
        </p:spPr>
        <p:txBody>
          <a:bodyPr wrap="square" lIns="0" tIns="0" rIns="0" bIns="0" rtlCol="0"/>
          <a:lstStyle/>
          <a:p>
            <a:endParaRPr/>
          </a:p>
        </p:txBody>
      </p:sp>
      <p:sp>
        <p:nvSpPr>
          <p:cNvPr id="1255" name="bk object 1255"/>
          <p:cNvSpPr/>
          <p:nvPr/>
        </p:nvSpPr>
        <p:spPr>
          <a:xfrm>
            <a:off x="14127441" y="5051680"/>
            <a:ext cx="24765" cy="1270"/>
          </a:xfrm>
          <a:custGeom>
            <a:avLst/>
            <a:gdLst/>
            <a:ahLst/>
            <a:cxnLst/>
            <a:rect l="l" t="t" r="r" b="b"/>
            <a:pathLst>
              <a:path w="24765" h="1270">
                <a:moveTo>
                  <a:pt x="24320" y="965"/>
                </a:moveTo>
                <a:lnTo>
                  <a:pt x="0" y="0"/>
                </a:lnTo>
              </a:path>
            </a:pathLst>
          </a:custGeom>
          <a:ln w="3175">
            <a:solidFill>
              <a:srgbClr val="5C6F7C"/>
            </a:solidFill>
          </a:ln>
        </p:spPr>
        <p:txBody>
          <a:bodyPr wrap="square" lIns="0" tIns="0" rIns="0" bIns="0" rtlCol="0"/>
          <a:lstStyle/>
          <a:p>
            <a:endParaRPr/>
          </a:p>
        </p:txBody>
      </p:sp>
      <p:sp>
        <p:nvSpPr>
          <p:cNvPr id="1256" name="bk object 1256"/>
          <p:cNvSpPr/>
          <p:nvPr/>
        </p:nvSpPr>
        <p:spPr>
          <a:xfrm>
            <a:off x="14218570" y="5054241"/>
            <a:ext cx="49530" cy="1905"/>
          </a:xfrm>
          <a:custGeom>
            <a:avLst/>
            <a:gdLst/>
            <a:ahLst/>
            <a:cxnLst/>
            <a:rect l="l" t="t" r="r" b="b"/>
            <a:pathLst>
              <a:path w="49530" h="1904">
                <a:moveTo>
                  <a:pt x="49326" y="1473"/>
                </a:moveTo>
                <a:lnTo>
                  <a:pt x="0" y="0"/>
                </a:lnTo>
              </a:path>
            </a:pathLst>
          </a:custGeom>
          <a:ln w="3175">
            <a:solidFill>
              <a:srgbClr val="5C6F7C"/>
            </a:solidFill>
          </a:ln>
        </p:spPr>
        <p:txBody>
          <a:bodyPr wrap="square" lIns="0" tIns="0" rIns="0" bIns="0" rtlCol="0"/>
          <a:lstStyle/>
          <a:p>
            <a:endParaRPr/>
          </a:p>
        </p:txBody>
      </p:sp>
      <p:sp>
        <p:nvSpPr>
          <p:cNvPr id="1257" name="bk object 1257"/>
          <p:cNvSpPr/>
          <p:nvPr/>
        </p:nvSpPr>
        <p:spPr>
          <a:xfrm>
            <a:off x="14273167" y="5055636"/>
            <a:ext cx="26034" cy="1270"/>
          </a:xfrm>
          <a:custGeom>
            <a:avLst/>
            <a:gdLst/>
            <a:ahLst/>
            <a:cxnLst/>
            <a:rect l="l" t="t" r="r" b="b"/>
            <a:pathLst>
              <a:path w="26034" h="1270">
                <a:moveTo>
                  <a:pt x="25438" y="1193"/>
                </a:moveTo>
                <a:lnTo>
                  <a:pt x="0" y="0"/>
                </a:lnTo>
              </a:path>
            </a:pathLst>
          </a:custGeom>
          <a:ln w="3175">
            <a:solidFill>
              <a:srgbClr val="5C6F7C"/>
            </a:solidFill>
          </a:ln>
        </p:spPr>
        <p:txBody>
          <a:bodyPr wrap="square" lIns="0" tIns="0" rIns="0" bIns="0" rtlCol="0"/>
          <a:lstStyle/>
          <a:p>
            <a:endParaRPr/>
          </a:p>
        </p:txBody>
      </p:sp>
      <p:sp>
        <p:nvSpPr>
          <p:cNvPr id="1258" name="bk object 1258"/>
          <p:cNvSpPr/>
          <p:nvPr/>
        </p:nvSpPr>
        <p:spPr>
          <a:xfrm>
            <a:off x="14128381" y="5030287"/>
            <a:ext cx="24765" cy="635"/>
          </a:xfrm>
          <a:custGeom>
            <a:avLst/>
            <a:gdLst/>
            <a:ahLst/>
            <a:cxnLst/>
            <a:rect l="l" t="t" r="r" b="b"/>
            <a:pathLst>
              <a:path w="24765" h="635">
                <a:moveTo>
                  <a:pt x="24434" y="393"/>
                </a:moveTo>
                <a:lnTo>
                  <a:pt x="0" y="0"/>
                </a:lnTo>
              </a:path>
            </a:pathLst>
          </a:custGeom>
          <a:ln w="3175">
            <a:solidFill>
              <a:srgbClr val="5C6F7C"/>
            </a:solidFill>
          </a:ln>
        </p:spPr>
        <p:txBody>
          <a:bodyPr wrap="square" lIns="0" tIns="0" rIns="0" bIns="0" rtlCol="0"/>
          <a:lstStyle/>
          <a:p>
            <a:endParaRPr/>
          </a:p>
        </p:txBody>
      </p:sp>
      <p:sp>
        <p:nvSpPr>
          <p:cNvPr id="1259" name="bk object 1259"/>
          <p:cNvSpPr/>
          <p:nvPr/>
        </p:nvSpPr>
        <p:spPr>
          <a:xfrm>
            <a:off x="14219515" y="5032835"/>
            <a:ext cx="49530" cy="1905"/>
          </a:xfrm>
          <a:custGeom>
            <a:avLst/>
            <a:gdLst/>
            <a:ahLst/>
            <a:cxnLst/>
            <a:rect l="l" t="t" r="r" b="b"/>
            <a:pathLst>
              <a:path w="49530" h="1904">
                <a:moveTo>
                  <a:pt x="49326" y="1473"/>
                </a:moveTo>
                <a:lnTo>
                  <a:pt x="0" y="0"/>
                </a:lnTo>
              </a:path>
            </a:pathLst>
          </a:custGeom>
          <a:ln w="3175">
            <a:solidFill>
              <a:srgbClr val="5C6F7C"/>
            </a:solidFill>
          </a:ln>
        </p:spPr>
        <p:txBody>
          <a:bodyPr wrap="square" lIns="0" tIns="0" rIns="0" bIns="0" rtlCol="0"/>
          <a:lstStyle/>
          <a:p>
            <a:endParaRPr/>
          </a:p>
        </p:txBody>
      </p:sp>
      <p:sp>
        <p:nvSpPr>
          <p:cNvPr id="1260" name="bk object 1260"/>
          <p:cNvSpPr/>
          <p:nvPr/>
        </p:nvSpPr>
        <p:spPr>
          <a:xfrm>
            <a:off x="14274094" y="5034225"/>
            <a:ext cx="26034" cy="635"/>
          </a:xfrm>
          <a:custGeom>
            <a:avLst/>
            <a:gdLst/>
            <a:ahLst/>
            <a:cxnLst/>
            <a:rect l="l" t="t" r="r" b="b"/>
            <a:pathLst>
              <a:path w="26034" h="635">
                <a:moveTo>
                  <a:pt x="25577" y="635"/>
                </a:moveTo>
                <a:lnTo>
                  <a:pt x="0" y="0"/>
                </a:lnTo>
              </a:path>
            </a:pathLst>
          </a:custGeom>
          <a:ln w="3175">
            <a:solidFill>
              <a:srgbClr val="5C6F7C"/>
            </a:solidFill>
          </a:ln>
        </p:spPr>
        <p:txBody>
          <a:bodyPr wrap="square" lIns="0" tIns="0" rIns="0" bIns="0" rtlCol="0"/>
          <a:lstStyle/>
          <a:p>
            <a:endParaRPr/>
          </a:p>
        </p:txBody>
      </p:sp>
      <p:sp>
        <p:nvSpPr>
          <p:cNvPr id="1261" name="bk object 1261"/>
          <p:cNvSpPr/>
          <p:nvPr/>
        </p:nvSpPr>
        <p:spPr>
          <a:xfrm>
            <a:off x="14127974" y="5040710"/>
            <a:ext cx="24765" cy="1270"/>
          </a:xfrm>
          <a:custGeom>
            <a:avLst/>
            <a:gdLst/>
            <a:ahLst/>
            <a:cxnLst/>
            <a:rect l="l" t="t" r="r" b="b"/>
            <a:pathLst>
              <a:path w="24765" h="1270">
                <a:moveTo>
                  <a:pt x="24320" y="952"/>
                </a:moveTo>
                <a:lnTo>
                  <a:pt x="0" y="0"/>
                </a:lnTo>
              </a:path>
            </a:pathLst>
          </a:custGeom>
          <a:ln w="3175">
            <a:solidFill>
              <a:srgbClr val="5C6F7C"/>
            </a:solidFill>
          </a:ln>
        </p:spPr>
        <p:txBody>
          <a:bodyPr wrap="square" lIns="0" tIns="0" rIns="0" bIns="0" rtlCol="0"/>
          <a:lstStyle/>
          <a:p>
            <a:endParaRPr/>
          </a:p>
        </p:txBody>
      </p:sp>
      <p:sp>
        <p:nvSpPr>
          <p:cNvPr id="1262" name="bk object 1262"/>
          <p:cNvSpPr/>
          <p:nvPr/>
        </p:nvSpPr>
        <p:spPr>
          <a:xfrm>
            <a:off x="14218977" y="5043817"/>
            <a:ext cx="49530" cy="1270"/>
          </a:xfrm>
          <a:custGeom>
            <a:avLst/>
            <a:gdLst/>
            <a:ahLst/>
            <a:cxnLst/>
            <a:rect l="l" t="t" r="r" b="b"/>
            <a:pathLst>
              <a:path w="49530" h="1270">
                <a:moveTo>
                  <a:pt x="49453" y="914"/>
                </a:moveTo>
                <a:lnTo>
                  <a:pt x="0" y="0"/>
                </a:lnTo>
              </a:path>
            </a:pathLst>
          </a:custGeom>
          <a:ln w="3175">
            <a:solidFill>
              <a:srgbClr val="5C6F7C"/>
            </a:solidFill>
          </a:ln>
        </p:spPr>
        <p:txBody>
          <a:bodyPr wrap="square" lIns="0" tIns="0" rIns="0" bIns="0" rtlCol="0"/>
          <a:lstStyle/>
          <a:p>
            <a:endParaRPr/>
          </a:p>
        </p:txBody>
      </p:sp>
      <p:sp>
        <p:nvSpPr>
          <p:cNvPr id="1263" name="bk object 1263"/>
          <p:cNvSpPr/>
          <p:nvPr/>
        </p:nvSpPr>
        <p:spPr>
          <a:xfrm>
            <a:off x="14273573" y="5045219"/>
            <a:ext cx="26034" cy="635"/>
          </a:xfrm>
          <a:custGeom>
            <a:avLst/>
            <a:gdLst/>
            <a:ahLst/>
            <a:cxnLst/>
            <a:rect l="l" t="t" r="r" b="b"/>
            <a:pathLst>
              <a:path w="26034" h="635">
                <a:moveTo>
                  <a:pt x="25565" y="622"/>
                </a:moveTo>
                <a:lnTo>
                  <a:pt x="0" y="0"/>
                </a:lnTo>
              </a:path>
            </a:pathLst>
          </a:custGeom>
          <a:ln w="3175">
            <a:solidFill>
              <a:srgbClr val="5C6F7C"/>
            </a:solidFill>
          </a:ln>
        </p:spPr>
        <p:txBody>
          <a:bodyPr wrap="square" lIns="0" tIns="0" rIns="0" bIns="0" rtlCol="0"/>
          <a:lstStyle/>
          <a:p>
            <a:endParaRPr/>
          </a:p>
        </p:txBody>
      </p:sp>
      <p:sp>
        <p:nvSpPr>
          <p:cNvPr id="1264" name="bk object 1264"/>
          <p:cNvSpPr/>
          <p:nvPr/>
        </p:nvSpPr>
        <p:spPr>
          <a:xfrm>
            <a:off x="14170155" y="5015105"/>
            <a:ext cx="635" cy="5715"/>
          </a:xfrm>
          <a:custGeom>
            <a:avLst/>
            <a:gdLst/>
            <a:ahLst/>
            <a:cxnLst/>
            <a:rect l="l" t="t" r="r" b="b"/>
            <a:pathLst>
              <a:path w="634" h="5714">
                <a:moveTo>
                  <a:pt x="247" y="-635"/>
                </a:moveTo>
                <a:lnTo>
                  <a:pt x="247" y="5791"/>
                </a:lnTo>
              </a:path>
            </a:pathLst>
          </a:custGeom>
          <a:ln w="3175">
            <a:solidFill>
              <a:srgbClr val="5C6F7C"/>
            </a:solidFill>
          </a:ln>
        </p:spPr>
        <p:txBody>
          <a:bodyPr wrap="square" lIns="0" tIns="0" rIns="0" bIns="0" rtlCol="0"/>
          <a:lstStyle/>
          <a:p>
            <a:endParaRPr/>
          </a:p>
        </p:txBody>
      </p:sp>
      <p:sp>
        <p:nvSpPr>
          <p:cNvPr id="1265" name="bk object 1265"/>
          <p:cNvSpPr/>
          <p:nvPr/>
        </p:nvSpPr>
        <p:spPr>
          <a:xfrm>
            <a:off x="14170651" y="5015109"/>
            <a:ext cx="40640" cy="1905"/>
          </a:xfrm>
          <a:custGeom>
            <a:avLst/>
            <a:gdLst/>
            <a:ahLst/>
            <a:cxnLst/>
            <a:rect l="l" t="t" r="r" b="b"/>
            <a:pathLst>
              <a:path w="40640" h="1904">
                <a:moveTo>
                  <a:pt x="0" y="0"/>
                </a:moveTo>
                <a:lnTo>
                  <a:pt x="40563" y="1409"/>
                </a:lnTo>
              </a:path>
            </a:pathLst>
          </a:custGeom>
          <a:ln w="3175">
            <a:solidFill>
              <a:srgbClr val="5C6F7C"/>
            </a:solidFill>
          </a:ln>
        </p:spPr>
        <p:txBody>
          <a:bodyPr wrap="square" lIns="0" tIns="0" rIns="0" bIns="0" rtlCol="0"/>
          <a:lstStyle/>
          <a:p>
            <a:endParaRPr/>
          </a:p>
        </p:txBody>
      </p:sp>
      <p:sp>
        <p:nvSpPr>
          <p:cNvPr id="1266" name="bk object 1266"/>
          <p:cNvSpPr/>
          <p:nvPr/>
        </p:nvSpPr>
        <p:spPr>
          <a:xfrm>
            <a:off x="14170159" y="5020266"/>
            <a:ext cx="40640" cy="1905"/>
          </a:xfrm>
          <a:custGeom>
            <a:avLst/>
            <a:gdLst/>
            <a:ahLst/>
            <a:cxnLst/>
            <a:rect l="l" t="t" r="r" b="b"/>
            <a:pathLst>
              <a:path w="40640" h="1904">
                <a:moveTo>
                  <a:pt x="40576" y="1409"/>
                </a:moveTo>
                <a:lnTo>
                  <a:pt x="0" y="0"/>
                </a:lnTo>
              </a:path>
            </a:pathLst>
          </a:custGeom>
          <a:ln w="3175">
            <a:solidFill>
              <a:srgbClr val="5C6F7C"/>
            </a:solidFill>
          </a:ln>
        </p:spPr>
        <p:txBody>
          <a:bodyPr wrap="square" lIns="0" tIns="0" rIns="0" bIns="0" rtlCol="0"/>
          <a:lstStyle/>
          <a:p>
            <a:endParaRPr/>
          </a:p>
        </p:txBody>
      </p:sp>
      <p:sp>
        <p:nvSpPr>
          <p:cNvPr id="1267" name="bk object 1267"/>
          <p:cNvSpPr/>
          <p:nvPr/>
        </p:nvSpPr>
        <p:spPr>
          <a:xfrm>
            <a:off x="14220035" y="5021851"/>
            <a:ext cx="31750" cy="1270"/>
          </a:xfrm>
          <a:custGeom>
            <a:avLst/>
            <a:gdLst/>
            <a:ahLst/>
            <a:cxnLst/>
            <a:rect l="l" t="t" r="r" b="b"/>
            <a:pathLst>
              <a:path w="31750" h="1270">
                <a:moveTo>
                  <a:pt x="31280" y="1231"/>
                </a:moveTo>
                <a:lnTo>
                  <a:pt x="0" y="0"/>
                </a:lnTo>
              </a:path>
            </a:pathLst>
          </a:custGeom>
          <a:ln w="3175">
            <a:solidFill>
              <a:srgbClr val="5C6F7C"/>
            </a:solidFill>
          </a:ln>
        </p:spPr>
        <p:txBody>
          <a:bodyPr wrap="square" lIns="0" tIns="0" rIns="0" bIns="0" rtlCol="0"/>
          <a:lstStyle/>
          <a:p>
            <a:endParaRPr/>
          </a:p>
        </p:txBody>
      </p:sp>
      <p:sp>
        <p:nvSpPr>
          <p:cNvPr id="1268" name="bk object 1268"/>
          <p:cNvSpPr/>
          <p:nvPr/>
        </p:nvSpPr>
        <p:spPr>
          <a:xfrm>
            <a:off x="14217978" y="5059955"/>
            <a:ext cx="41275" cy="1270"/>
          </a:xfrm>
          <a:custGeom>
            <a:avLst/>
            <a:gdLst/>
            <a:ahLst/>
            <a:cxnLst/>
            <a:rect l="l" t="t" r="r" b="b"/>
            <a:pathLst>
              <a:path w="41275" h="1270">
                <a:moveTo>
                  <a:pt x="0" y="0"/>
                </a:moveTo>
                <a:lnTo>
                  <a:pt x="40690" y="850"/>
                </a:lnTo>
              </a:path>
            </a:pathLst>
          </a:custGeom>
          <a:ln w="3175">
            <a:solidFill>
              <a:srgbClr val="5C6F7C"/>
            </a:solidFill>
          </a:ln>
        </p:spPr>
        <p:txBody>
          <a:bodyPr wrap="square" lIns="0" tIns="0" rIns="0" bIns="0" rtlCol="0"/>
          <a:lstStyle/>
          <a:p>
            <a:endParaRPr/>
          </a:p>
        </p:txBody>
      </p:sp>
      <p:sp>
        <p:nvSpPr>
          <p:cNvPr id="1269" name="bk object 1269"/>
          <p:cNvSpPr/>
          <p:nvPr/>
        </p:nvSpPr>
        <p:spPr>
          <a:xfrm>
            <a:off x="14219963" y="5016579"/>
            <a:ext cx="31750" cy="1270"/>
          </a:xfrm>
          <a:custGeom>
            <a:avLst/>
            <a:gdLst/>
            <a:ahLst/>
            <a:cxnLst/>
            <a:rect l="l" t="t" r="r" b="b"/>
            <a:pathLst>
              <a:path w="31750" h="1270">
                <a:moveTo>
                  <a:pt x="0" y="0"/>
                </a:moveTo>
                <a:lnTo>
                  <a:pt x="31394" y="673"/>
                </a:lnTo>
              </a:path>
            </a:pathLst>
          </a:custGeom>
          <a:ln w="3175">
            <a:solidFill>
              <a:srgbClr val="5C6F7C"/>
            </a:solidFill>
          </a:ln>
        </p:spPr>
        <p:txBody>
          <a:bodyPr wrap="square" lIns="0" tIns="0" rIns="0" bIns="0" rtlCol="0"/>
          <a:lstStyle/>
          <a:p>
            <a:endParaRPr/>
          </a:p>
        </p:txBody>
      </p:sp>
      <p:sp>
        <p:nvSpPr>
          <p:cNvPr id="1270" name="bk object 1270"/>
          <p:cNvSpPr/>
          <p:nvPr/>
        </p:nvSpPr>
        <p:spPr>
          <a:xfrm>
            <a:off x="14177471" y="5063815"/>
            <a:ext cx="31750" cy="1270"/>
          </a:xfrm>
          <a:custGeom>
            <a:avLst/>
            <a:gdLst/>
            <a:ahLst/>
            <a:cxnLst/>
            <a:rect l="l" t="t" r="r" b="b"/>
            <a:pathLst>
              <a:path w="31750" h="1270">
                <a:moveTo>
                  <a:pt x="31280" y="1231"/>
                </a:moveTo>
                <a:lnTo>
                  <a:pt x="0" y="0"/>
                </a:lnTo>
              </a:path>
            </a:pathLst>
          </a:custGeom>
          <a:ln w="3175">
            <a:solidFill>
              <a:srgbClr val="5C6F7C"/>
            </a:solidFill>
          </a:ln>
        </p:spPr>
        <p:txBody>
          <a:bodyPr wrap="square" lIns="0" tIns="0" rIns="0" bIns="0" rtlCol="0"/>
          <a:lstStyle/>
          <a:p>
            <a:endParaRPr/>
          </a:p>
        </p:txBody>
      </p:sp>
      <p:sp>
        <p:nvSpPr>
          <p:cNvPr id="1271" name="bk object 1271"/>
          <p:cNvSpPr/>
          <p:nvPr/>
        </p:nvSpPr>
        <p:spPr>
          <a:xfrm>
            <a:off x="14217482" y="5065118"/>
            <a:ext cx="41275" cy="1270"/>
          </a:xfrm>
          <a:custGeom>
            <a:avLst/>
            <a:gdLst/>
            <a:ahLst/>
            <a:cxnLst/>
            <a:rect l="l" t="t" r="r" b="b"/>
            <a:pathLst>
              <a:path w="41275" h="1270">
                <a:moveTo>
                  <a:pt x="41262" y="952"/>
                </a:moveTo>
                <a:lnTo>
                  <a:pt x="0" y="0"/>
                </a:lnTo>
              </a:path>
            </a:pathLst>
          </a:custGeom>
          <a:ln w="3175">
            <a:solidFill>
              <a:srgbClr val="5C6F7C"/>
            </a:solidFill>
          </a:ln>
        </p:spPr>
        <p:txBody>
          <a:bodyPr wrap="square" lIns="0" tIns="0" rIns="0" bIns="0" rtlCol="0"/>
          <a:lstStyle/>
          <a:p>
            <a:endParaRPr/>
          </a:p>
        </p:txBody>
      </p:sp>
      <p:sp>
        <p:nvSpPr>
          <p:cNvPr id="1272" name="bk object 1272"/>
          <p:cNvSpPr/>
          <p:nvPr/>
        </p:nvSpPr>
        <p:spPr>
          <a:xfrm>
            <a:off x="14177956" y="5058666"/>
            <a:ext cx="31750" cy="1270"/>
          </a:xfrm>
          <a:custGeom>
            <a:avLst/>
            <a:gdLst/>
            <a:ahLst/>
            <a:cxnLst/>
            <a:rect l="l" t="t" r="r" b="b"/>
            <a:pathLst>
              <a:path w="31750" h="1270">
                <a:moveTo>
                  <a:pt x="0" y="0"/>
                </a:moveTo>
                <a:lnTo>
                  <a:pt x="31394" y="673"/>
                </a:lnTo>
              </a:path>
            </a:pathLst>
          </a:custGeom>
          <a:ln w="3175">
            <a:solidFill>
              <a:srgbClr val="5C6F7C"/>
            </a:solidFill>
          </a:ln>
        </p:spPr>
        <p:txBody>
          <a:bodyPr wrap="square" lIns="0" tIns="0" rIns="0" bIns="0" rtlCol="0"/>
          <a:lstStyle/>
          <a:p>
            <a:endParaRPr/>
          </a:p>
        </p:txBody>
      </p:sp>
      <p:sp>
        <p:nvSpPr>
          <p:cNvPr id="1273" name="bk object 1273"/>
          <p:cNvSpPr/>
          <p:nvPr/>
        </p:nvSpPr>
        <p:spPr>
          <a:xfrm>
            <a:off x="14154602" y="5047399"/>
            <a:ext cx="55244" cy="1905"/>
          </a:xfrm>
          <a:custGeom>
            <a:avLst/>
            <a:gdLst/>
            <a:ahLst/>
            <a:cxnLst/>
            <a:rect l="l" t="t" r="r" b="b"/>
            <a:pathLst>
              <a:path w="55244" h="1904">
                <a:moveTo>
                  <a:pt x="0" y="0"/>
                </a:moveTo>
                <a:lnTo>
                  <a:pt x="55156" y="1511"/>
                </a:lnTo>
              </a:path>
            </a:pathLst>
          </a:custGeom>
          <a:ln w="3175">
            <a:solidFill>
              <a:srgbClr val="5C6F7C"/>
            </a:solidFill>
          </a:ln>
        </p:spPr>
        <p:txBody>
          <a:bodyPr wrap="square" lIns="0" tIns="0" rIns="0" bIns="0" rtlCol="0"/>
          <a:lstStyle/>
          <a:p>
            <a:endParaRPr/>
          </a:p>
        </p:txBody>
      </p:sp>
      <p:sp>
        <p:nvSpPr>
          <p:cNvPr id="1274" name="bk object 1274"/>
          <p:cNvSpPr/>
          <p:nvPr/>
        </p:nvSpPr>
        <p:spPr>
          <a:xfrm>
            <a:off x="14155135" y="5036416"/>
            <a:ext cx="55244" cy="1905"/>
          </a:xfrm>
          <a:custGeom>
            <a:avLst/>
            <a:gdLst/>
            <a:ahLst/>
            <a:cxnLst/>
            <a:rect l="l" t="t" r="r" b="b"/>
            <a:pathLst>
              <a:path w="55244" h="1904">
                <a:moveTo>
                  <a:pt x="0" y="0"/>
                </a:moveTo>
                <a:lnTo>
                  <a:pt x="55143" y="1511"/>
                </a:lnTo>
              </a:path>
            </a:pathLst>
          </a:custGeom>
          <a:ln w="3175">
            <a:solidFill>
              <a:srgbClr val="5C6F7C"/>
            </a:solidFill>
          </a:ln>
        </p:spPr>
        <p:txBody>
          <a:bodyPr wrap="square" lIns="0" tIns="0" rIns="0" bIns="0" rtlCol="0"/>
          <a:lstStyle/>
          <a:p>
            <a:endParaRPr/>
          </a:p>
        </p:txBody>
      </p:sp>
      <p:sp>
        <p:nvSpPr>
          <p:cNvPr id="1275" name="bk object 1275"/>
          <p:cNvSpPr/>
          <p:nvPr/>
        </p:nvSpPr>
        <p:spPr>
          <a:xfrm>
            <a:off x="14155656" y="5025434"/>
            <a:ext cx="55244" cy="1905"/>
          </a:xfrm>
          <a:custGeom>
            <a:avLst/>
            <a:gdLst/>
            <a:ahLst/>
            <a:cxnLst/>
            <a:rect l="l" t="t" r="r" b="b"/>
            <a:pathLst>
              <a:path w="55244" h="1904">
                <a:moveTo>
                  <a:pt x="0" y="0"/>
                </a:moveTo>
                <a:lnTo>
                  <a:pt x="55156" y="1511"/>
                </a:lnTo>
              </a:path>
            </a:pathLst>
          </a:custGeom>
          <a:ln w="3175">
            <a:solidFill>
              <a:srgbClr val="5C6F7C"/>
            </a:solidFill>
          </a:ln>
        </p:spPr>
        <p:txBody>
          <a:bodyPr wrap="square" lIns="0" tIns="0" rIns="0" bIns="0" rtlCol="0"/>
          <a:lstStyle/>
          <a:p>
            <a:endParaRPr/>
          </a:p>
        </p:txBody>
      </p:sp>
      <p:sp>
        <p:nvSpPr>
          <p:cNvPr id="1276" name="bk object 1276"/>
          <p:cNvSpPr/>
          <p:nvPr/>
        </p:nvSpPr>
        <p:spPr>
          <a:xfrm>
            <a:off x="14154673" y="5052668"/>
            <a:ext cx="54610" cy="1905"/>
          </a:xfrm>
          <a:custGeom>
            <a:avLst/>
            <a:gdLst/>
            <a:ahLst/>
            <a:cxnLst/>
            <a:rect l="l" t="t" r="r" b="b"/>
            <a:pathLst>
              <a:path w="54609" h="1904">
                <a:moveTo>
                  <a:pt x="54597" y="1397"/>
                </a:moveTo>
                <a:lnTo>
                  <a:pt x="0" y="0"/>
                </a:lnTo>
              </a:path>
            </a:pathLst>
          </a:custGeom>
          <a:ln w="3175">
            <a:solidFill>
              <a:srgbClr val="5C6F7C"/>
            </a:solidFill>
          </a:ln>
        </p:spPr>
        <p:txBody>
          <a:bodyPr wrap="square" lIns="0" tIns="0" rIns="0" bIns="0" rtlCol="0"/>
          <a:lstStyle/>
          <a:p>
            <a:endParaRPr/>
          </a:p>
        </p:txBody>
      </p:sp>
      <p:sp>
        <p:nvSpPr>
          <p:cNvPr id="1277" name="bk object 1277"/>
          <p:cNvSpPr/>
          <p:nvPr/>
        </p:nvSpPr>
        <p:spPr>
          <a:xfrm>
            <a:off x="14155732" y="5030702"/>
            <a:ext cx="54610" cy="2540"/>
          </a:xfrm>
          <a:custGeom>
            <a:avLst/>
            <a:gdLst/>
            <a:ahLst/>
            <a:cxnLst/>
            <a:rect l="l" t="t" r="r" b="b"/>
            <a:pathLst>
              <a:path w="54609" h="2539">
                <a:moveTo>
                  <a:pt x="54470" y="1955"/>
                </a:moveTo>
                <a:lnTo>
                  <a:pt x="0" y="0"/>
                </a:lnTo>
              </a:path>
            </a:pathLst>
          </a:custGeom>
          <a:ln w="3175">
            <a:solidFill>
              <a:srgbClr val="5C6F7C"/>
            </a:solidFill>
          </a:ln>
        </p:spPr>
        <p:txBody>
          <a:bodyPr wrap="square" lIns="0" tIns="0" rIns="0" bIns="0" rtlCol="0"/>
          <a:lstStyle/>
          <a:p>
            <a:endParaRPr/>
          </a:p>
        </p:txBody>
      </p:sp>
      <p:sp>
        <p:nvSpPr>
          <p:cNvPr id="1278" name="bk object 1278"/>
          <p:cNvSpPr/>
          <p:nvPr/>
        </p:nvSpPr>
        <p:spPr>
          <a:xfrm>
            <a:off x="14155207" y="5041691"/>
            <a:ext cx="54610" cy="1905"/>
          </a:xfrm>
          <a:custGeom>
            <a:avLst/>
            <a:gdLst/>
            <a:ahLst/>
            <a:cxnLst/>
            <a:rect l="l" t="t" r="r" b="b"/>
            <a:pathLst>
              <a:path w="54609" h="1904">
                <a:moveTo>
                  <a:pt x="54584" y="1384"/>
                </a:moveTo>
                <a:lnTo>
                  <a:pt x="0" y="0"/>
                </a:lnTo>
              </a:path>
            </a:pathLst>
          </a:custGeom>
          <a:ln w="3175">
            <a:solidFill>
              <a:srgbClr val="5C6F7C"/>
            </a:solidFill>
          </a:ln>
        </p:spPr>
        <p:txBody>
          <a:bodyPr wrap="square" lIns="0" tIns="0" rIns="0" bIns="0" rtlCol="0"/>
          <a:lstStyle/>
          <a:p>
            <a:endParaRPr/>
          </a:p>
        </p:txBody>
      </p:sp>
      <p:sp>
        <p:nvSpPr>
          <p:cNvPr id="1279" name="bk object 1279"/>
          <p:cNvSpPr/>
          <p:nvPr/>
        </p:nvSpPr>
        <p:spPr>
          <a:xfrm>
            <a:off x="14177396" y="5058542"/>
            <a:ext cx="635" cy="5715"/>
          </a:xfrm>
          <a:custGeom>
            <a:avLst/>
            <a:gdLst/>
            <a:ahLst/>
            <a:cxnLst/>
            <a:rect l="l" t="t" r="r" b="b"/>
            <a:pathLst>
              <a:path w="634" h="5714">
                <a:moveTo>
                  <a:pt x="76" y="5270"/>
                </a:moveTo>
                <a:lnTo>
                  <a:pt x="0" y="0"/>
                </a:lnTo>
              </a:path>
            </a:pathLst>
          </a:custGeom>
          <a:ln w="3175">
            <a:solidFill>
              <a:srgbClr val="5C6F7C"/>
            </a:solidFill>
          </a:ln>
        </p:spPr>
        <p:txBody>
          <a:bodyPr wrap="square" lIns="0" tIns="0" rIns="0" bIns="0" rtlCol="0"/>
          <a:lstStyle/>
          <a:p>
            <a:endParaRPr/>
          </a:p>
        </p:txBody>
      </p:sp>
      <p:sp>
        <p:nvSpPr>
          <p:cNvPr id="1280" name="bk object 1280"/>
          <p:cNvSpPr/>
          <p:nvPr/>
        </p:nvSpPr>
        <p:spPr>
          <a:xfrm>
            <a:off x="13362623" y="7859382"/>
            <a:ext cx="220371" cy="221855"/>
          </a:xfrm>
          <a:prstGeom prst="rect">
            <a:avLst/>
          </a:prstGeom>
          <a:blipFill>
            <a:blip r:embed="rId88" cstate="print"/>
            <a:stretch>
              <a:fillRect/>
            </a:stretch>
          </a:blipFill>
        </p:spPr>
        <p:txBody>
          <a:bodyPr wrap="square" lIns="0" tIns="0" rIns="0" bIns="0" rtlCol="0"/>
          <a:lstStyle/>
          <a:p>
            <a:endParaRPr/>
          </a:p>
        </p:txBody>
      </p:sp>
      <p:sp>
        <p:nvSpPr>
          <p:cNvPr id="1281" name="bk object 1281"/>
          <p:cNvSpPr/>
          <p:nvPr/>
        </p:nvSpPr>
        <p:spPr>
          <a:xfrm>
            <a:off x="12792512" y="8078081"/>
            <a:ext cx="302994" cy="365279"/>
          </a:xfrm>
          <a:prstGeom prst="rect">
            <a:avLst/>
          </a:prstGeom>
          <a:blipFill>
            <a:blip r:embed="rId89" cstate="print"/>
            <a:stretch>
              <a:fillRect/>
            </a:stretch>
          </a:blipFill>
        </p:spPr>
        <p:txBody>
          <a:bodyPr wrap="square" lIns="0" tIns="0" rIns="0" bIns="0" rtlCol="0"/>
          <a:lstStyle/>
          <a:p>
            <a:endParaRPr/>
          </a:p>
        </p:txBody>
      </p:sp>
      <p:sp>
        <p:nvSpPr>
          <p:cNvPr id="1282" name="bk object 1282"/>
          <p:cNvSpPr/>
          <p:nvPr/>
        </p:nvSpPr>
        <p:spPr>
          <a:xfrm>
            <a:off x="12237196" y="8788590"/>
            <a:ext cx="152219" cy="187154"/>
          </a:xfrm>
          <a:prstGeom prst="rect">
            <a:avLst/>
          </a:prstGeom>
          <a:blipFill>
            <a:blip r:embed="rId90" cstate="print"/>
            <a:stretch>
              <a:fillRect/>
            </a:stretch>
          </a:blipFill>
        </p:spPr>
        <p:txBody>
          <a:bodyPr wrap="square" lIns="0" tIns="0" rIns="0" bIns="0" rtlCol="0"/>
          <a:lstStyle/>
          <a:p>
            <a:endParaRPr/>
          </a:p>
        </p:txBody>
      </p:sp>
      <p:sp>
        <p:nvSpPr>
          <p:cNvPr id="1283" name="bk object 1283"/>
          <p:cNvSpPr/>
          <p:nvPr/>
        </p:nvSpPr>
        <p:spPr>
          <a:xfrm>
            <a:off x="11322873" y="5782837"/>
            <a:ext cx="915035" cy="70485"/>
          </a:xfrm>
          <a:custGeom>
            <a:avLst/>
            <a:gdLst/>
            <a:ahLst/>
            <a:cxnLst/>
            <a:rect l="l" t="t" r="r" b="b"/>
            <a:pathLst>
              <a:path w="915034" h="70485">
                <a:moveTo>
                  <a:pt x="0" y="22072"/>
                </a:moveTo>
                <a:lnTo>
                  <a:pt x="26568" y="20294"/>
                </a:lnTo>
                <a:lnTo>
                  <a:pt x="328612" y="0"/>
                </a:lnTo>
                <a:lnTo>
                  <a:pt x="803249" y="53263"/>
                </a:lnTo>
                <a:lnTo>
                  <a:pt x="914463" y="70154"/>
                </a:lnTo>
              </a:path>
            </a:pathLst>
          </a:custGeom>
          <a:ln w="3175">
            <a:solidFill>
              <a:srgbClr val="5C6F7C"/>
            </a:solidFill>
          </a:ln>
        </p:spPr>
        <p:txBody>
          <a:bodyPr wrap="square" lIns="0" tIns="0" rIns="0" bIns="0" rtlCol="0"/>
          <a:lstStyle/>
          <a:p>
            <a:endParaRPr/>
          </a:p>
        </p:txBody>
      </p:sp>
      <p:sp>
        <p:nvSpPr>
          <p:cNvPr id="1284" name="bk object 1284"/>
          <p:cNvSpPr/>
          <p:nvPr/>
        </p:nvSpPr>
        <p:spPr>
          <a:xfrm>
            <a:off x="9853135" y="9277007"/>
            <a:ext cx="6350" cy="30480"/>
          </a:xfrm>
          <a:custGeom>
            <a:avLst/>
            <a:gdLst/>
            <a:ahLst/>
            <a:cxnLst/>
            <a:rect l="l" t="t" r="r" b="b"/>
            <a:pathLst>
              <a:path w="6350" h="30479">
                <a:moveTo>
                  <a:pt x="0" y="0"/>
                </a:moveTo>
                <a:lnTo>
                  <a:pt x="6146" y="30314"/>
                </a:lnTo>
              </a:path>
            </a:pathLst>
          </a:custGeom>
          <a:ln w="3175">
            <a:solidFill>
              <a:srgbClr val="5C6F7C"/>
            </a:solidFill>
            <a:prstDash val="sysDot"/>
          </a:ln>
        </p:spPr>
        <p:txBody>
          <a:bodyPr wrap="square" lIns="0" tIns="0" rIns="0" bIns="0" rtlCol="0"/>
          <a:lstStyle/>
          <a:p>
            <a:endParaRPr/>
          </a:p>
        </p:txBody>
      </p:sp>
      <p:sp>
        <p:nvSpPr>
          <p:cNvPr id="1285" name="bk object 1285"/>
          <p:cNvSpPr/>
          <p:nvPr/>
        </p:nvSpPr>
        <p:spPr>
          <a:xfrm>
            <a:off x="9875049" y="9451578"/>
            <a:ext cx="285115" cy="31750"/>
          </a:xfrm>
          <a:custGeom>
            <a:avLst/>
            <a:gdLst/>
            <a:ahLst/>
            <a:cxnLst/>
            <a:rect l="l" t="t" r="r" b="b"/>
            <a:pathLst>
              <a:path w="285115" h="31750">
                <a:moveTo>
                  <a:pt x="0" y="31368"/>
                </a:moveTo>
                <a:lnTo>
                  <a:pt x="87896" y="17525"/>
                </a:lnTo>
                <a:lnTo>
                  <a:pt x="178600" y="5397"/>
                </a:lnTo>
                <a:lnTo>
                  <a:pt x="245719" y="0"/>
                </a:lnTo>
                <a:lnTo>
                  <a:pt x="284670" y="1028"/>
                </a:lnTo>
              </a:path>
            </a:pathLst>
          </a:custGeom>
          <a:ln w="3175">
            <a:solidFill>
              <a:srgbClr val="5C6F7C"/>
            </a:solidFill>
            <a:prstDash val="sysDot"/>
          </a:ln>
        </p:spPr>
        <p:txBody>
          <a:bodyPr wrap="square" lIns="0" tIns="0" rIns="0" bIns="0" rtlCol="0"/>
          <a:lstStyle/>
          <a:p>
            <a:endParaRPr/>
          </a:p>
        </p:txBody>
      </p:sp>
      <p:sp>
        <p:nvSpPr>
          <p:cNvPr id="1286" name="bk object 1286"/>
          <p:cNvSpPr/>
          <p:nvPr/>
        </p:nvSpPr>
        <p:spPr>
          <a:xfrm>
            <a:off x="9875049" y="9482948"/>
            <a:ext cx="20955" cy="100965"/>
          </a:xfrm>
          <a:custGeom>
            <a:avLst/>
            <a:gdLst/>
            <a:ahLst/>
            <a:cxnLst/>
            <a:rect l="l" t="t" r="r" b="b"/>
            <a:pathLst>
              <a:path w="20954" h="100965">
                <a:moveTo>
                  <a:pt x="0" y="0"/>
                </a:moveTo>
                <a:lnTo>
                  <a:pt x="6642" y="32677"/>
                </a:lnTo>
                <a:lnTo>
                  <a:pt x="20370" y="100368"/>
                </a:lnTo>
              </a:path>
            </a:pathLst>
          </a:custGeom>
          <a:ln w="3175">
            <a:solidFill>
              <a:srgbClr val="5C6F7C"/>
            </a:solidFill>
            <a:prstDash val="sysDot"/>
          </a:ln>
        </p:spPr>
        <p:txBody>
          <a:bodyPr wrap="square" lIns="0" tIns="0" rIns="0" bIns="0" rtlCol="0"/>
          <a:lstStyle/>
          <a:p>
            <a:endParaRPr/>
          </a:p>
        </p:txBody>
      </p:sp>
      <p:sp>
        <p:nvSpPr>
          <p:cNvPr id="1287" name="bk object 1287"/>
          <p:cNvSpPr/>
          <p:nvPr/>
        </p:nvSpPr>
        <p:spPr>
          <a:xfrm>
            <a:off x="12399100" y="8206189"/>
            <a:ext cx="33655" cy="245110"/>
          </a:xfrm>
          <a:custGeom>
            <a:avLst/>
            <a:gdLst/>
            <a:ahLst/>
            <a:cxnLst/>
            <a:rect l="l" t="t" r="r" b="b"/>
            <a:pathLst>
              <a:path w="33654" h="245109">
                <a:moveTo>
                  <a:pt x="29095" y="0"/>
                </a:moveTo>
                <a:lnTo>
                  <a:pt x="0" y="241007"/>
                </a:lnTo>
                <a:lnTo>
                  <a:pt x="33172" y="244995"/>
                </a:lnTo>
              </a:path>
            </a:pathLst>
          </a:custGeom>
          <a:ln w="3175">
            <a:solidFill>
              <a:srgbClr val="5C6F7C"/>
            </a:solidFill>
            <a:prstDash val="sysDot"/>
          </a:ln>
        </p:spPr>
        <p:txBody>
          <a:bodyPr wrap="square" lIns="0" tIns="0" rIns="0" bIns="0" rtlCol="0"/>
          <a:lstStyle/>
          <a:p>
            <a:endParaRPr/>
          </a:p>
        </p:txBody>
      </p:sp>
      <p:sp>
        <p:nvSpPr>
          <p:cNvPr id="1288" name="bk object 1288"/>
          <p:cNvSpPr/>
          <p:nvPr/>
        </p:nvSpPr>
        <p:spPr>
          <a:xfrm>
            <a:off x="12852600" y="8188279"/>
            <a:ext cx="130175" cy="100330"/>
          </a:xfrm>
          <a:custGeom>
            <a:avLst/>
            <a:gdLst/>
            <a:ahLst/>
            <a:cxnLst/>
            <a:rect l="l" t="t" r="r" b="b"/>
            <a:pathLst>
              <a:path w="130175" h="100329">
                <a:moveTo>
                  <a:pt x="129806" y="0"/>
                </a:moveTo>
                <a:lnTo>
                  <a:pt x="0" y="99783"/>
                </a:lnTo>
              </a:path>
            </a:pathLst>
          </a:custGeom>
          <a:ln w="3175">
            <a:solidFill>
              <a:srgbClr val="5C6F7C"/>
            </a:solidFill>
            <a:prstDash val="sysDot"/>
          </a:ln>
        </p:spPr>
        <p:txBody>
          <a:bodyPr wrap="square" lIns="0" tIns="0" rIns="0" bIns="0" rtlCol="0"/>
          <a:lstStyle/>
          <a:p>
            <a:endParaRPr/>
          </a:p>
        </p:txBody>
      </p:sp>
      <p:sp>
        <p:nvSpPr>
          <p:cNvPr id="1289" name="bk object 1289"/>
          <p:cNvSpPr/>
          <p:nvPr/>
        </p:nvSpPr>
        <p:spPr>
          <a:xfrm>
            <a:off x="13287933" y="7814225"/>
            <a:ext cx="158115" cy="139700"/>
          </a:xfrm>
          <a:custGeom>
            <a:avLst/>
            <a:gdLst/>
            <a:ahLst/>
            <a:cxnLst/>
            <a:rect l="l" t="t" r="r" b="b"/>
            <a:pathLst>
              <a:path w="158115" h="139700">
                <a:moveTo>
                  <a:pt x="157975" y="0"/>
                </a:moveTo>
                <a:lnTo>
                  <a:pt x="78155" y="73698"/>
                </a:lnTo>
                <a:lnTo>
                  <a:pt x="0" y="139128"/>
                </a:lnTo>
              </a:path>
            </a:pathLst>
          </a:custGeom>
          <a:ln w="3175">
            <a:solidFill>
              <a:srgbClr val="5C6F7C"/>
            </a:solidFill>
            <a:prstDash val="sysDot"/>
          </a:ln>
        </p:spPr>
        <p:txBody>
          <a:bodyPr wrap="square" lIns="0" tIns="0" rIns="0" bIns="0" rtlCol="0"/>
          <a:lstStyle/>
          <a:p>
            <a:endParaRPr/>
          </a:p>
        </p:txBody>
      </p:sp>
      <p:sp>
        <p:nvSpPr>
          <p:cNvPr id="1290" name="bk object 1290"/>
          <p:cNvSpPr/>
          <p:nvPr/>
        </p:nvSpPr>
        <p:spPr>
          <a:xfrm>
            <a:off x="12277058" y="8501637"/>
            <a:ext cx="297815" cy="226695"/>
          </a:xfrm>
          <a:custGeom>
            <a:avLst/>
            <a:gdLst/>
            <a:ahLst/>
            <a:cxnLst/>
            <a:rect l="l" t="t" r="r" b="b"/>
            <a:pathLst>
              <a:path w="297815" h="226695">
                <a:moveTo>
                  <a:pt x="297535" y="0"/>
                </a:moveTo>
                <a:lnTo>
                  <a:pt x="105663" y="146494"/>
                </a:lnTo>
                <a:lnTo>
                  <a:pt x="0" y="226161"/>
                </a:lnTo>
              </a:path>
            </a:pathLst>
          </a:custGeom>
          <a:ln w="3175">
            <a:solidFill>
              <a:srgbClr val="5C6F7C"/>
            </a:solidFill>
            <a:prstDash val="sysDot"/>
          </a:ln>
        </p:spPr>
        <p:txBody>
          <a:bodyPr wrap="square" lIns="0" tIns="0" rIns="0" bIns="0" rtlCol="0"/>
          <a:lstStyle/>
          <a:p>
            <a:endParaRPr/>
          </a:p>
        </p:txBody>
      </p:sp>
      <p:sp>
        <p:nvSpPr>
          <p:cNvPr id="1291" name="bk object 1291"/>
          <p:cNvSpPr/>
          <p:nvPr/>
        </p:nvSpPr>
        <p:spPr>
          <a:xfrm>
            <a:off x="11381798" y="8834281"/>
            <a:ext cx="100965" cy="288925"/>
          </a:xfrm>
          <a:custGeom>
            <a:avLst/>
            <a:gdLst/>
            <a:ahLst/>
            <a:cxnLst/>
            <a:rect l="l" t="t" r="r" b="b"/>
            <a:pathLst>
              <a:path w="100965" h="288925">
                <a:moveTo>
                  <a:pt x="0" y="0"/>
                </a:moveTo>
                <a:lnTo>
                  <a:pt x="62357" y="180733"/>
                </a:lnTo>
                <a:lnTo>
                  <a:pt x="100596" y="288505"/>
                </a:lnTo>
              </a:path>
            </a:pathLst>
          </a:custGeom>
          <a:ln w="3175">
            <a:solidFill>
              <a:srgbClr val="5C6F7C"/>
            </a:solidFill>
            <a:prstDash val="sysDot"/>
          </a:ln>
        </p:spPr>
        <p:txBody>
          <a:bodyPr wrap="square" lIns="0" tIns="0" rIns="0" bIns="0" rtlCol="0"/>
          <a:lstStyle/>
          <a:p>
            <a:endParaRPr/>
          </a:p>
        </p:txBody>
      </p:sp>
      <p:sp>
        <p:nvSpPr>
          <p:cNvPr id="1292" name="bk object 1292"/>
          <p:cNvSpPr/>
          <p:nvPr/>
        </p:nvSpPr>
        <p:spPr>
          <a:xfrm>
            <a:off x="11466394" y="8750800"/>
            <a:ext cx="95885" cy="276860"/>
          </a:xfrm>
          <a:custGeom>
            <a:avLst/>
            <a:gdLst/>
            <a:ahLst/>
            <a:cxnLst/>
            <a:rect l="l" t="t" r="r" b="b"/>
            <a:pathLst>
              <a:path w="95884" h="276859">
                <a:moveTo>
                  <a:pt x="0" y="0"/>
                </a:moveTo>
                <a:lnTo>
                  <a:pt x="32981" y="96113"/>
                </a:lnTo>
                <a:lnTo>
                  <a:pt x="95275" y="276847"/>
                </a:lnTo>
              </a:path>
            </a:pathLst>
          </a:custGeom>
          <a:ln w="3175">
            <a:solidFill>
              <a:srgbClr val="5C6F7C"/>
            </a:solidFill>
            <a:prstDash val="sysDot"/>
          </a:ln>
        </p:spPr>
        <p:txBody>
          <a:bodyPr wrap="square" lIns="0" tIns="0" rIns="0" bIns="0" rtlCol="0"/>
          <a:lstStyle/>
          <a:p>
            <a:endParaRPr/>
          </a:p>
        </p:txBody>
      </p:sp>
      <p:sp>
        <p:nvSpPr>
          <p:cNvPr id="1293" name="bk object 1293"/>
          <p:cNvSpPr/>
          <p:nvPr/>
        </p:nvSpPr>
        <p:spPr>
          <a:xfrm>
            <a:off x="12129383" y="8806350"/>
            <a:ext cx="43815" cy="32384"/>
          </a:xfrm>
          <a:custGeom>
            <a:avLst/>
            <a:gdLst/>
            <a:ahLst/>
            <a:cxnLst/>
            <a:rect l="l" t="t" r="r" b="b"/>
            <a:pathLst>
              <a:path w="43815" h="32384">
                <a:moveTo>
                  <a:pt x="43497" y="0"/>
                </a:moveTo>
                <a:lnTo>
                  <a:pt x="0" y="32372"/>
                </a:lnTo>
              </a:path>
            </a:pathLst>
          </a:custGeom>
          <a:ln w="3175">
            <a:solidFill>
              <a:srgbClr val="5C6F7C"/>
            </a:solidFill>
            <a:prstDash val="sysDot"/>
          </a:ln>
        </p:spPr>
        <p:txBody>
          <a:bodyPr wrap="square" lIns="0" tIns="0" rIns="0" bIns="0" rtlCol="0"/>
          <a:lstStyle/>
          <a:p>
            <a:endParaRPr/>
          </a:p>
        </p:txBody>
      </p:sp>
      <p:sp>
        <p:nvSpPr>
          <p:cNvPr id="1294" name="bk object 1294"/>
          <p:cNvSpPr/>
          <p:nvPr/>
        </p:nvSpPr>
        <p:spPr>
          <a:xfrm>
            <a:off x="12045439" y="8887276"/>
            <a:ext cx="21590" cy="18415"/>
          </a:xfrm>
          <a:custGeom>
            <a:avLst/>
            <a:gdLst/>
            <a:ahLst/>
            <a:cxnLst/>
            <a:rect l="l" t="t" r="r" b="b"/>
            <a:pathLst>
              <a:path w="21590" h="18415">
                <a:moveTo>
                  <a:pt x="21005" y="0"/>
                </a:moveTo>
                <a:lnTo>
                  <a:pt x="0" y="17932"/>
                </a:lnTo>
              </a:path>
            </a:pathLst>
          </a:custGeom>
          <a:ln w="3175">
            <a:solidFill>
              <a:srgbClr val="5C6F7C"/>
            </a:solidFill>
            <a:prstDash val="sysDot"/>
          </a:ln>
        </p:spPr>
        <p:txBody>
          <a:bodyPr wrap="square" lIns="0" tIns="0" rIns="0" bIns="0" rtlCol="0"/>
          <a:lstStyle/>
          <a:p>
            <a:endParaRPr/>
          </a:p>
        </p:txBody>
      </p:sp>
      <p:sp>
        <p:nvSpPr>
          <p:cNvPr id="1295" name="bk object 1295"/>
          <p:cNvSpPr/>
          <p:nvPr/>
        </p:nvSpPr>
        <p:spPr>
          <a:xfrm>
            <a:off x="14256112" y="4380170"/>
            <a:ext cx="1905" cy="6350"/>
          </a:xfrm>
          <a:custGeom>
            <a:avLst/>
            <a:gdLst/>
            <a:ahLst/>
            <a:cxnLst/>
            <a:rect l="l" t="t" r="r" b="b"/>
            <a:pathLst>
              <a:path w="1905" h="6350">
                <a:moveTo>
                  <a:pt x="1727" y="6108"/>
                </a:moveTo>
                <a:lnTo>
                  <a:pt x="0" y="0"/>
                </a:lnTo>
              </a:path>
            </a:pathLst>
          </a:custGeom>
          <a:ln w="3175">
            <a:solidFill>
              <a:srgbClr val="5C6F7C"/>
            </a:solidFill>
          </a:ln>
        </p:spPr>
        <p:txBody>
          <a:bodyPr wrap="square" lIns="0" tIns="0" rIns="0" bIns="0" rtlCol="0"/>
          <a:lstStyle/>
          <a:p>
            <a:endParaRPr/>
          </a:p>
        </p:txBody>
      </p:sp>
      <p:sp>
        <p:nvSpPr>
          <p:cNvPr id="1296" name="bk object 1296"/>
          <p:cNvSpPr/>
          <p:nvPr/>
        </p:nvSpPr>
        <p:spPr>
          <a:xfrm>
            <a:off x="14222562" y="4239931"/>
            <a:ext cx="29845" cy="127000"/>
          </a:xfrm>
          <a:custGeom>
            <a:avLst/>
            <a:gdLst/>
            <a:ahLst/>
            <a:cxnLst/>
            <a:rect l="l" t="t" r="r" b="b"/>
            <a:pathLst>
              <a:path w="29844" h="127000">
                <a:moveTo>
                  <a:pt x="29819" y="127000"/>
                </a:moveTo>
                <a:lnTo>
                  <a:pt x="13411" y="68821"/>
                </a:lnTo>
                <a:lnTo>
                  <a:pt x="6756" y="41770"/>
                </a:lnTo>
                <a:lnTo>
                  <a:pt x="1904" y="14478"/>
                </a:lnTo>
                <a:lnTo>
                  <a:pt x="0" y="0"/>
                </a:lnTo>
              </a:path>
            </a:pathLst>
          </a:custGeom>
          <a:ln w="3175">
            <a:solidFill>
              <a:srgbClr val="5C6F7C"/>
            </a:solidFill>
            <a:prstDash val="sysDot"/>
          </a:ln>
        </p:spPr>
        <p:txBody>
          <a:bodyPr wrap="square" lIns="0" tIns="0" rIns="0" bIns="0" rtlCol="0"/>
          <a:lstStyle/>
          <a:p>
            <a:endParaRPr/>
          </a:p>
        </p:txBody>
      </p:sp>
      <p:sp>
        <p:nvSpPr>
          <p:cNvPr id="1297" name="bk object 1297"/>
          <p:cNvSpPr/>
          <p:nvPr/>
        </p:nvSpPr>
        <p:spPr>
          <a:xfrm>
            <a:off x="14220862" y="4226805"/>
            <a:ext cx="1270" cy="6350"/>
          </a:xfrm>
          <a:custGeom>
            <a:avLst/>
            <a:gdLst/>
            <a:ahLst/>
            <a:cxnLst/>
            <a:rect l="l" t="t" r="r" b="b"/>
            <a:pathLst>
              <a:path w="1269" h="6350">
                <a:moveTo>
                  <a:pt x="812" y="6299"/>
                </a:moveTo>
                <a:lnTo>
                  <a:pt x="0" y="0"/>
                </a:lnTo>
              </a:path>
            </a:pathLst>
          </a:custGeom>
          <a:ln w="3175">
            <a:solidFill>
              <a:srgbClr val="5C6F7C"/>
            </a:solidFill>
          </a:ln>
        </p:spPr>
        <p:txBody>
          <a:bodyPr wrap="square" lIns="0" tIns="0" rIns="0" bIns="0" rtlCol="0"/>
          <a:lstStyle/>
          <a:p>
            <a:endParaRPr/>
          </a:p>
        </p:txBody>
      </p:sp>
      <p:sp>
        <p:nvSpPr>
          <p:cNvPr id="1298" name="bk object 1298"/>
          <p:cNvSpPr/>
          <p:nvPr/>
        </p:nvSpPr>
        <p:spPr>
          <a:xfrm>
            <a:off x="14162515" y="4232218"/>
            <a:ext cx="635" cy="6350"/>
          </a:xfrm>
          <a:custGeom>
            <a:avLst/>
            <a:gdLst/>
            <a:ahLst/>
            <a:cxnLst/>
            <a:rect l="l" t="t" r="r" b="b"/>
            <a:pathLst>
              <a:path w="634" h="6350">
                <a:moveTo>
                  <a:pt x="0" y="0"/>
                </a:moveTo>
                <a:lnTo>
                  <a:pt x="190" y="4711"/>
                </a:lnTo>
                <a:lnTo>
                  <a:pt x="279" y="6350"/>
                </a:lnTo>
              </a:path>
            </a:pathLst>
          </a:custGeom>
          <a:ln w="3175">
            <a:solidFill>
              <a:srgbClr val="5C6F7C"/>
            </a:solidFill>
          </a:ln>
        </p:spPr>
        <p:txBody>
          <a:bodyPr wrap="square" lIns="0" tIns="0" rIns="0" bIns="0" rtlCol="0"/>
          <a:lstStyle/>
          <a:p>
            <a:endParaRPr/>
          </a:p>
        </p:txBody>
      </p:sp>
      <p:sp>
        <p:nvSpPr>
          <p:cNvPr id="1299" name="bk object 1299"/>
          <p:cNvSpPr/>
          <p:nvPr/>
        </p:nvSpPr>
        <p:spPr>
          <a:xfrm>
            <a:off x="14152595" y="4252061"/>
            <a:ext cx="12065" cy="127635"/>
          </a:xfrm>
          <a:custGeom>
            <a:avLst/>
            <a:gdLst/>
            <a:ahLst/>
            <a:cxnLst/>
            <a:rect l="l" t="t" r="r" b="b"/>
            <a:pathLst>
              <a:path w="12065" h="127635">
                <a:moveTo>
                  <a:pt x="11010" y="0"/>
                </a:moveTo>
                <a:lnTo>
                  <a:pt x="11810" y="13246"/>
                </a:lnTo>
                <a:lnTo>
                  <a:pt x="11163" y="41719"/>
                </a:lnTo>
                <a:lnTo>
                  <a:pt x="9270" y="70523"/>
                </a:lnTo>
                <a:lnTo>
                  <a:pt x="5143" y="98856"/>
                </a:lnTo>
                <a:lnTo>
                  <a:pt x="0" y="127609"/>
                </a:lnTo>
              </a:path>
            </a:pathLst>
          </a:custGeom>
          <a:ln w="3175">
            <a:solidFill>
              <a:srgbClr val="5C6F7C"/>
            </a:solidFill>
            <a:prstDash val="sysDot"/>
          </a:ln>
        </p:spPr>
        <p:txBody>
          <a:bodyPr wrap="square" lIns="0" tIns="0" rIns="0" bIns="0" rtlCol="0"/>
          <a:lstStyle/>
          <a:p>
            <a:endParaRPr/>
          </a:p>
        </p:txBody>
      </p:sp>
      <p:sp>
        <p:nvSpPr>
          <p:cNvPr id="1300" name="bk object 1300"/>
          <p:cNvSpPr/>
          <p:nvPr/>
        </p:nvSpPr>
        <p:spPr>
          <a:xfrm>
            <a:off x="14150272" y="4386328"/>
            <a:ext cx="1270" cy="6350"/>
          </a:xfrm>
          <a:custGeom>
            <a:avLst/>
            <a:gdLst/>
            <a:ahLst/>
            <a:cxnLst/>
            <a:rect l="l" t="t" r="r" b="b"/>
            <a:pathLst>
              <a:path w="1269" h="6350">
                <a:moveTo>
                  <a:pt x="1117" y="0"/>
                </a:moveTo>
                <a:lnTo>
                  <a:pt x="0" y="6248"/>
                </a:lnTo>
              </a:path>
            </a:pathLst>
          </a:custGeom>
          <a:ln w="3175">
            <a:solidFill>
              <a:srgbClr val="5C6F7C"/>
            </a:solidFill>
          </a:ln>
        </p:spPr>
        <p:txBody>
          <a:bodyPr wrap="square" lIns="0" tIns="0" rIns="0" bIns="0" rtlCol="0"/>
          <a:lstStyle/>
          <a:p>
            <a:endParaRPr/>
          </a:p>
        </p:txBody>
      </p:sp>
      <p:sp>
        <p:nvSpPr>
          <p:cNvPr id="1301" name="bk object 1301"/>
          <p:cNvSpPr/>
          <p:nvPr/>
        </p:nvSpPr>
        <p:spPr>
          <a:xfrm>
            <a:off x="14075474" y="3634933"/>
            <a:ext cx="5715" cy="635"/>
          </a:xfrm>
          <a:custGeom>
            <a:avLst/>
            <a:gdLst/>
            <a:ahLst/>
            <a:cxnLst/>
            <a:rect l="l" t="t" r="r" b="b"/>
            <a:pathLst>
              <a:path w="5715" h="635">
                <a:moveTo>
                  <a:pt x="-634" y="317"/>
                </a:moveTo>
                <a:lnTo>
                  <a:pt x="6019" y="317"/>
                </a:lnTo>
              </a:path>
            </a:pathLst>
          </a:custGeom>
          <a:ln w="3175">
            <a:solidFill>
              <a:srgbClr val="5C6F7C"/>
            </a:solidFill>
            <a:prstDash val="sysDot"/>
          </a:ln>
        </p:spPr>
        <p:txBody>
          <a:bodyPr wrap="square" lIns="0" tIns="0" rIns="0" bIns="0" rtlCol="0"/>
          <a:lstStyle/>
          <a:p>
            <a:endParaRPr/>
          </a:p>
        </p:txBody>
      </p:sp>
      <p:sp>
        <p:nvSpPr>
          <p:cNvPr id="1302" name="bk object 1302"/>
          <p:cNvSpPr/>
          <p:nvPr/>
        </p:nvSpPr>
        <p:spPr>
          <a:xfrm>
            <a:off x="14080858" y="3634939"/>
            <a:ext cx="1905" cy="6350"/>
          </a:xfrm>
          <a:custGeom>
            <a:avLst/>
            <a:gdLst/>
            <a:ahLst/>
            <a:cxnLst/>
            <a:rect l="l" t="t" r="r" b="b"/>
            <a:pathLst>
              <a:path w="1905" h="6350">
                <a:moveTo>
                  <a:pt x="0" y="0"/>
                </a:moveTo>
                <a:lnTo>
                  <a:pt x="1752" y="6096"/>
                </a:lnTo>
              </a:path>
            </a:pathLst>
          </a:custGeom>
          <a:ln w="3175">
            <a:solidFill>
              <a:srgbClr val="5C6F7C"/>
            </a:solidFill>
          </a:ln>
        </p:spPr>
        <p:txBody>
          <a:bodyPr wrap="square" lIns="0" tIns="0" rIns="0" bIns="0" rtlCol="0"/>
          <a:lstStyle/>
          <a:p>
            <a:endParaRPr/>
          </a:p>
        </p:txBody>
      </p:sp>
      <p:sp>
        <p:nvSpPr>
          <p:cNvPr id="1303" name="bk object 1303"/>
          <p:cNvSpPr/>
          <p:nvPr/>
        </p:nvSpPr>
        <p:spPr>
          <a:xfrm>
            <a:off x="14085645" y="3651625"/>
            <a:ext cx="17145" cy="58419"/>
          </a:xfrm>
          <a:custGeom>
            <a:avLst/>
            <a:gdLst/>
            <a:ahLst/>
            <a:cxnLst/>
            <a:rect l="l" t="t" r="r" b="b"/>
            <a:pathLst>
              <a:path w="17144" h="58420">
                <a:moveTo>
                  <a:pt x="0" y="0"/>
                </a:moveTo>
                <a:lnTo>
                  <a:pt x="16675" y="58204"/>
                </a:lnTo>
              </a:path>
            </a:pathLst>
          </a:custGeom>
          <a:ln w="3175">
            <a:solidFill>
              <a:srgbClr val="5C6F7C"/>
            </a:solidFill>
            <a:prstDash val="sysDot"/>
          </a:ln>
        </p:spPr>
        <p:txBody>
          <a:bodyPr wrap="square" lIns="0" tIns="0" rIns="0" bIns="0" rtlCol="0"/>
          <a:lstStyle/>
          <a:p>
            <a:endParaRPr/>
          </a:p>
        </p:txBody>
      </p:sp>
      <p:sp>
        <p:nvSpPr>
          <p:cNvPr id="1304" name="bk object 1304"/>
          <p:cNvSpPr/>
          <p:nvPr/>
        </p:nvSpPr>
        <p:spPr>
          <a:xfrm>
            <a:off x="14103839" y="3715120"/>
            <a:ext cx="1905" cy="6350"/>
          </a:xfrm>
          <a:custGeom>
            <a:avLst/>
            <a:gdLst/>
            <a:ahLst/>
            <a:cxnLst/>
            <a:rect l="l" t="t" r="r" b="b"/>
            <a:pathLst>
              <a:path w="1905" h="6350">
                <a:moveTo>
                  <a:pt x="0" y="0"/>
                </a:moveTo>
                <a:lnTo>
                  <a:pt x="1752" y="6096"/>
                </a:lnTo>
              </a:path>
            </a:pathLst>
          </a:custGeom>
          <a:ln w="3175">
            <a:solidFill>
              <a:srgbClr val="5C6F7C"/>
            </a:solidFill>
          </a:ln>
        </p:spPr>
        <p:txBody>
          <a:bodyPr wrap="square" lIns="0" tIns="0" rIns="0" bIns="0" rtlCol="0"/>
          <a:lstStyle/>
          <a:p>
            <a:endParaRPr/>
          </a:p>
        </p:txBody>
      </p:sp>
      <p:sp>
        <p:nvSpPr>
          <p:cNvPr id="1305" name="bk object 1305"/>
          <p:cNvSpPr/>
          <p:nvPr/>
        </p:nvSpPr>
        <p:spPr>
          <a:xfrm>
            <a:off x="14188071" y="3624044"/>
            <a:ext cx="1270" cy="6350"/>
          </a:xfrm>
          <a:custGeom>
            <a:avLst/>
            <a:gdLst/>
            <a:ahLst/>
            <a:cxnLst/>
            <a:rect l="l" t="t" r="r" b="b"/>
            <a:pathLst>
              <a:path w="1269" h="6350">
                <a:moveTo>
                  <a:pt x="361" y="-634"/>
                </a:moveTo>
                <a:lnTo>
                  <a:pt x="361" y="6946"/>
                </a:lnTo>
              </a:path>
            </a:pathLst>
          </a:custGeom>
          <a:ln w="3175">
            <a:solidFill>
              <a:srgbClr val="5C6F7C"/>
            </a:solidFill>
          </a:ln>
        </p:spPr>
        <p:txBody>
          <a:bodyPr wrap="square" lIns="0" tIns="0" rIns="0" bIns="0" rtlCol="0"/>
          <a:lstStyle/>
          <a:p>
            <a:endParaRPr/>
          </a:p>
        </p:txBody>
      </p:sp>
      <p:sp>
        <p:nvSpPr>
          <p:cNvPr id="1306" name="bk object 1306"/>
          <p:cNvSpPr/>
          <p:nvPr/>
        </p:nvSpPr>
        <p:spPr>
          <a:xfrm>
            <a:off x="14181621" y="3642883"/>
            <a:ext cx="5080" cy="44450"/>
          </a:xfrm>
          <a:custGeom>
            <a:avLst/>
            <a:gdLst/>
            <a:ahLst/>
            <a:cxnLst/>
            <a:rect l="l" t="t" r="r" b="b"/>
            <a:pathLst>
              <a:path w="5080" h="44450">
                <a:moveTo>
                  <a:pt x="5016" y="0"/>
                </a:moveTo>
                <a:lnTo>
                  <a:pt x="0" y="43865"/>
                </a:lnTo>
              </a:path>
            </a:pathLst>
          </a:custGeom>
          <a:ln w="3175">
            <a:solidFill>
              <a:srgbClr val="5C6F7C"/>
            </a:solidFill>
            <a:prstDash val="sysDot"/>
          </a:ln>
        </p:spPr>
        <p:txBody>
          <a:bodyPr wrap="square" lIns="0" tIns="0" rIns="0" bIns="0" rtlCol="0"/>
          <a:lstStyle/>
          <a:p>
            <a:endParaRPr/>
          </a:p>
        </p:txBody>
      </p:sp>
      <p:sp>
        <p:nvSpPr>
          <p:cNvPr id="1307" name="bk object 1307"/>
          <p:cNvSpPr/>
          <p:nvPr/>
        </p:nvSpPr>
        <p:spPr>
          <a:xfrm>
            <a:off x="14180184" y="3693019"/>
            <a:ext cx="1270" cy="6350"/>
          </a:xfrm>
          <a:custGeom>
            <a:avLst/>
            <a:gdLst/>
            <a:ahLst/>
            <a:cxnLst/>
            <a:rect l="l" t="t" r="r" b="b"/>
            <a:pathLst>
              <a:path w="1269" h="6350">
                <a:moveTo>
                  <a:pt x="361" y="-634"/>
                </a:moveTo>
                <a:lnTo>
                  <a:pt x="361" y="6946"/>
                </a:lnTo>
              </a:path>
            </a:pathLst>
          </a:custGeom>
          <a:ln w="3175">
            <a:solidFill>
              <a:srgbClr val="5C6F7C"/>
            </a:solidFill>
          </a:ln>
        </p:spPr>
        <p:txBody>
          <a:bodyPr wrap="square" lIns="0" tIns="0" rIns="0" bIns="0" rtlCol="0"/>
          <a:lstStyle/>
          <a:p>
            <a:endParaRPr/>
          </a:p>
        </p:txBody>
      </p:sp>
      <p:sp>
        <p:nvSpPr>
          <p:cNvPr id="1308" name="bk object 1308"/>
          <p:cNvSpPr/>
          <p:nvPr/>
        </p:nvSpPr>
        <p:spPr>
          <a:xfrm>
            <a:off x="14119060" y="3786230"/>
            <a:ext cx="1270" cy="6350"/>
          </a:xfrm>
          <a:custGeom>
            <a:avLst/>
            <a:gdLst/>
            <a:ahLst/>
            <a:cxnLst/>
            <a:rect l="l" t="t" r="r" b="b"/>
            <a:pathLst>
              <a:path w="1269" h="6350">
                <a:moveTo>
                  <a:pt x="927" y="6286"/>
                </a:moveTo>
                <a:lnTo>
                  <a:pt x="0" y="0"/>
                </a:lnTo>
              </a:path>
            </a:pathLst>
          </a:custGeom>
          <a:ln w="3175">
            <a:solidFill>
              <a:srgbClr val="5C6F7C"/>
            </a:solidFill>
          </a:ln>
        </p:spPr>
        <p:txBody>
          <a:bodyPr wrap="square" lIns="0" tIns="0" rIns="0" bIns="0" rtlCol="0"/>
          <a:lstStyle/>
          <a:p>
            <a:endParaRPr/>
          </a:p>
        </p:txBody>
      </p:sp>
      <p:sp>
        <p:nvSpPr>
          <p:cNvPr id="1309" name="bk object 1309"/>
          <p:cNvSpPr/>
          <p:nvPr/>
        </p:nvSpPr>
        <p:spPr>
          <a:xfrm>
            <a:off x="14108672" y="3733188"/>
            <a:ext cx="8890" cy="41275"/>
          </a:xfrm>
          <a:custGeom>
            <a:avLst/>
            <a:gdLst/>
            <a:ahLst/>
            <a:cxnLst/>
            <a:rect l="l" t="t" r="r" b="b"/>
            <a:pathLst>
              <a:path w="8890" h="41275">
                <a:moveTo>
                  <a:pt x="8623" y="41148"/>
                </a:moveTo>
                <a:lnTo>
                  <a:pt x="5969" y="23190"/>
                </a:lnTo>
                <a:lnTo>
                  <a:pt x="0" y="0"/>
                </a:lnTo>
              </a:path>
            </a:pathLst>
          </a:custGeom>
          <a:ln w="3175">
            <a:solidFill>
              <a:srgbClr val="5C6F7C"/>
            </a:solidFill>
            <a:prstDash val="sysDot"/>
          </a:ln>
        </p:spPr>
        <p:txBody>
          <a:bodyPr wrap="square" lIns="0" tIns="0" rIns="0" bIns="0" rtlCol="0"/>
          <a:lstStyle/>
          <a:p>
            <a:endParaRPr/>
          </a:p>
        </p:txBody>
      </p:sp>
      <p:sp>
        <p:nvSpPr>
          <p:cNvPr id="1310" name="bk object 1310"/>
          <p:cNvSpPr/>
          <p:nvPr/>
        </p:nvSpPr>
        <p:spPr>
          <a:xfrm>
            <a:off x="14105588" y="3721220"/>
            <a:ext cx="1905" cy="6350"/>
          </a:xfrm>
          <a:custGeom>
            <a:avLst/>
            <a:gdLst/>
            <a:ahLst/>
            <a:cxnLst/>
            <a:rect l="l" t="t" r="r" b="b"/>
            <a:pathLst>
              <a:path w="1905" h="6350">
                <a:moveTo>
                  <a:pt x="1587" y="6146"/>
                </a:moveTo>
                <a:lnTo>
                  <a:pt x="0" y="0"/>
                </a:lnTo>
              </a:path>
            </a:pathLst>
          </a:custGeom>
          <a:ln w="3175">
            <a:solidFill>
              <a:srgbClr val="5C6F7C"/>
            </a:solidFill>
          </a:ln>
        </p:spPr>
        <p:txBody>
          <a:bodyPr wrap="square" lIns="0" tIns="0" rIns="0" bIns="0" rtlCol="0"/>
          <a:lstStyle/>
          <a:p>
            <a:endParaRPr/>
          </a:p>
        </p:txBody>
      </p:sp>
      <p:sp>
        <p:nvSpPr>
          <p:cNvPr id="1311" name="bk object 1311"/>
          <p:cNvSpPr/>
          <p:nvPr/>
        </p:nvSpPr>
        <p:spPr>
          <a:xfrm>
            <a:off x="14179630" y="3699319"/>
            <a:ext cx="635" cy="6350"/>
          </a:xfrm>
          <a:custGeom>
            <a:avLst/>
            <a:gdLst/>
            <a:ahLst/>
            <a:cxnLst/>
            <a:rect l="l" t="t" r="r" b="b"/>
            <a:pathLst>
              <a:path w="634" h="6350">
                <a:moveTo>
                  <a:pt x="279" y="-634"/>
                </a:moveTo>
                <a:lnTo>
                  <a:pt x="279" y="6959"/>
                </a:lnTo>
              </a:path>
            </a:pathLst>
          </a:custGeom>
          <a:ln w="3175">
            <a:solidFill>
              <a:srgbClr val="5C6F7C"/>
            </a:solidFill>
          </a:ln>
        </p:spPr>
        <p:txBody>
          <a:bodyPr wrap="square" lIns="0" tIns="0" rIns="0" bIns="0" rtlCol="0"/>
          <a:lstStyle/>
          <a:p>
            <a:endParaRPr/>
          </a:p>
        </p:txBody>
      </p:sp>
      <p:sp>
        <p:nvSpPr>
          <p:cNvPr id="1312" name="bk object 1312"/>
          <p:cNvSpPr/>
          <p:nvPr/>
        </p:nvSpPr>
        <p:spPr>
          <a:xfrm>
            <a:off x="14176867" y="3720527"/>
            <a:ext cx="1905" cy="52705"/>
          </a:xfrm>
          <a:custGeom>
            <a:avLst/>
            <a:gdLst/>
            <a:ahLst/>
            <a:cxnLst/>
            <a:rect l="l" t="t" r="r" b="b"/>
            <a:pathLst>
              <a:path w="1905" h="52704">
                <a:moveTo>
                  <a:pt x="1473" y="0"/>
                </a:moveTo>
                <a:lnTo>
                  <a:pt x="761" y="8039"/>
                </a:lnTo>
                <a:lnTo>
                  <a:pt x="0" y="37071"/>
                </a:lnTo>
                <a:lnTo>
                  <a:pt x="825" y="52209"/>
                </a:lnTo>
              </a:path>
            </a:pathLst>
          </a:custGeom>
          <a:ln w="3175">
            <a:solidFill>
              <a:srgbClr val="5C6F7C"/>
            </a:solidFill>
            <a:prstDash val="sysDot"/>
          </a:ln>
        </p:spPr>
        <p:txBody>
          <a:bodyPr wrap="square" lIns="0" tIns="0" rIns="0" bIns="0" rtlCol="0"/>
          <a:lstStyle/>
          <a:p>
            <a:endParaRPr/>
          </a:p>
        </p:txBody>
      </p:sp>
      <p:sp>
        <p:nvSpPr>
          <p:cNvPr id="1313" name="bk object 1313"/>
          <p:cNvSpPr/>
          <p:nvPr/>
        </p:nvSpPr>
        <p:spPr>
          <a:xfrm>
            <a:off x="14178105" y="3780202"/>
            <a:ext cx="635" cy="6350"/>
          </a:xfrm>
          <a:custGeom>
            <a:avLst/>
            <a:gdLst/>
            <a:ahLst/>
            <a:cxnLst/>
            <a:rect l="l" t="t" r="r" b="b"/>
            <a:pathLst>
              <a:path w="634" h="6350">
                <a:moveTo>
                  <a:pt x="171" y="-634"/>
                </a:moveTo>
                <a:lnTo>
                  <a:pt x="171" y="6972"/>
                </a:lnTo>
              </a:path>
            </a:pathLst>
          </a:custGeom>
          <a:ln w="3175">
            <a:solidFill>
              <a:srgbClr val="5C6F7C"/>
            </a:solidFill>
          </a:ln>
        </p:spPr>
        <p:txBody>
          <a:bodyPr wrap="square" lIns="0" tIns="0" rIns="0" bIns="0" rtlCol="0"/>
          <a:lstStyle/>
          <a:p>
            <a:endParaRPr/>
          </a:p>
        </p:txBody>
      </p:sp>
      <p:sp>
        <p:nvSpPr>
          <p:cNvPr id="1314" name="bk object 1314"/>
          <p:cNvSpPr/>
          <p:nvPr/>
        </p:nvSpPr>
        <p:spPr>
          <a:xfrm>
            <a:off x="13587865" y="4217364"/>
            <a:ext cx="725170" cy="3776979"/>
          </a:xfrm>
          <a:custGeom>
            <a:avLst/>
            <a:gdLst/>
            <a:ahLst/>
            <a:cxnLst/>
            <a:rect l="l" t="t" r="r" b="b"/>
            <a:pathLst>
              <a:path w="725169" h="3776979">
                <a:moveTo>
                  <a:pt x="0" y="3776497"/>
                </a:moveTo>
                <a:lnTo>
                  <a:pt x="43675" y="3729050"/>
                </a:lnTo>
                <a:lnTo>
                  <a:pt x="85305" y="3678339"/>
                </a:lnTo>
                <a:lnTo>
                  <a:pt x="125082" y="3626383"/>
                </a:lnTo>
                <a:lnTo>
                  <a:pt x="162572" y="3572675"/>
                </a:lnTo>
                <a:lnTo>
                  <a:pt x="197967" y="3517468"/>
                </a:lnTo>
                <a:lnTo>
                  <a:pt x="229019" y="3464547"/>
                </a:lnTo>
                <a:lnTo>
                  <a:pt x="258241" y="3410826"/>
                </a:lnTo>
                <a:lnTo>
                  <a:pt x="285432" y="3355809"/>
                </a:lnTo>
                <a:lnTo>
                  <a:pt x="322389" y="3271989"/>
                </a:lnTo>
                <a:lnTo>
                  <a:pt x="355676" y="3185693"/>
                </a:lnTo>
                <a:lnTo>
                  <a:pt x="374992" y="3127629"/>
                </a:lnTo>
                <a:lnTo>
                  <a:pt x="392442" y="3068396"/>
                </a:lnTo>
                <a:lnTo>
                  <a:pt x="413270" y="2982747"/>
                </a:lnTo>
                <a:lnTo>
                  <a:pt x="431203" y="2895282"/>
                </a:lnTo>
                <a:lnTo>
                  <a:pt x="451535" y="2787116"/>
                </a:lnTo>
                <a:lnTo>
                  <a:pt x="455637" y="2762948"/>
                </a:lnTo>
                <a:lnTo>
                  <a:pt x="460222" y="2738005"/>
                </a:lnTo>
                <a:lnTo>
                  <a:pt x="476173" y="2640114"/>
                </a:lnTo>
                <a:lnTo>
                  <a:pt x="658964" y="1380832"/>
                </a:lnTo>
                <a:lnTo>
                  <a:pt x="670877" y="1295869"/>
                </a:lnTo>
                <a:lnTo>
                  <a:pt x="692073" y="1119962"/>
                </a:lnTo>
                <a:lnTo>
                  <a:pt x="702741" y="1017739"/>
                </a:lnTo>
                <a:lnTo>
                  <a:pt x="711669" y="915301"/>
                </a:lnTo>
                <a:lnTo>
                  <a:pt x="716381" y="849515"/>
                </a:lnTo>
                <a:lnTo>
                  <a:pt x="721194" y="753745"/>
                </a:lnTo>
                <a:lnTo>
                  <a:pt x="723366" y="690092"/>
                </a:lnTo>
                <a:lnTo>
                  <a:pt x="724789" y="593686"/>
                </a:lnTo>
                <a:lnTo>
                  <a:pt x="724776" y="561086"/>
                </a:lnTo>
                <a:lnTo>
                  <a:pt x="724001" y="495884"/>
                </a:lnTo>
                <a:lnTo>
                  <a:pt x="722312" y="430517"/>
                </a:lnTo>
                <a:lnTo>
                  <a:pt x="719670" y="365823"/>
                </a:lnTo>
                <a:lnTo>
                  <a:pt x="700112" y="51600"/>
                </a:lnTo>
                <a:lnTo>
                  <a:pt x="695896" y="0"/>
                </a:lnTo>
              </a:path>
            </a:pathLst>
          </a:custGeom>
          <a:ln w="6350">
            <a:solidFill>
              <a:srgbClr val="5C6F7C"/>
            </a:solidFill>
            <a:prstDash val="dot"/>
          </a:ln>
        </p:spPr>
        <p:txBody>
          <a:bodyPr wrap="square" lIns="0" tIns="0" rIns="0" bIns="0" rtlCol="0"/>
          <a:lstStyle/>
          <a:p>
            <a:endParaRPr/>
          </a:p>
        </p:txBody>
      </p:sp>
      <p:sp>
        <p:nvSpPr>
          <p:cNvPr id="1315" name="bk object 1315"/>
          <p:cNvSpPr/>
          <p:nvPr/>
        </p:nvSpPr>
        <p:spPr>
          <a:xfrm>
            <a:off x="10151621" y="8092826"/>
            <a:ext cx="3336290" cy="1472565"/>
          </a:xfrm>
          <a:custGeom>
            <a:avLst/>
            <a:gdLst/>
            <a:ahLst/>
            <a:cxnLst/>
            <a:rect l="l" t="t" r="r" b="b"/>
            <a:pathLst>
              <a:path w="3336290" h="1472565">
                <a:moveTo>
                  <a:pt x="0" y="1412595"/>
                </a:moveTo>
                <a:lnTo>
                  <a:pt x="127380" y="1416557"/>
                </a:lnTo>
                <a:lnTo>
                  <a:pt x="260502" y="1426756"/>
                </a:lnTo>
                <a:lnTo>
                  <a:pt x="519125" y="1450936"/>
                </a:lnTo>
                <a:lnTo>
                  <a:pt x="551002" y="1454645"/>
                </a:lnTo>
                <a:lnTo>
                  <a:pt x="614908" y="1460677"/>
                </a:lnTo>
                <a:lnTo>
                  <a:pt x="678954" y="1465376"/>
                </a:lnTo>
                <a:lnTo>
                  <a:pt x="742696" y="1468780"/>
                </a:lnTo>
                <a:lnTo>
                  <a:pt x="797864" y="1471028"/>
                </a:lnTo>
                <a:lnTo>
                  <a:pt x="867448" y="1472183"/>
                </a:lnTo>
                <a:lnTo>
                  <a:pt x="913549" y="1471968"/>
                </a:lnTo>
                <a:lnTo>
                  <a:pt x="959078" y="1470545"/>
                </a:lnTo>
                <a:lnTo>
                  <a:pt x="1041933" y="1463890"/>
                </a:lnTo>
                <a:lnTo>
                  <a:pt x="1097229" y="1457210"/>
                </a:lnTo>
                <a:lnTo>
                  <a:pt x="1152055" y="1449120"/>
                </a:lnTo>
                <a:lnTo>
                  <a:pt x="1285100" y="1423568"/>
                </a:lnTo>
                <a:lnTo>
                  <a:pt x="1401000" y="1388376"/>
                </a:lnTo>
                <a:lnTo>
                  <a:pt x="1433093" y="1375727"/>
                </a:lnTo>
                <a:lnTo>
                  <a:pt x="1480820" y="1359077"/>
                </a:lnTo>
                <a:lnTo>
                  <a:pt x="1549920" y="1331950"/>
                </a:lnTo>
                <a:lnTo>
                  <a:pt x="1595412" y="1311998"/>
                </a:lnTo>
                <a:lnTo>
                  <a:pt x="1668310" y="1276235"/>
                </a:lnTo>
                <a:lnTo>
                  <a:pt x="1718119" y="1249121"/>
                </a:lnTo>
                <a:lnTo>
                  <a:pt x="1767408" y="1220342"/>
                </a:lnTo>
                <a:lnTo>
                  <a:pt x="1815960" y="1190396"/>
                </a:lnTo>
                <a:lnTo>
                  <a:pt x="1872081" y="1153998"/>
                </a:lnTo>
                <a:lnTo>
                  <a:pt x="1927072" y="1116266"/>
                </a:lnTo>
                <a:lnTo>
                  <a:pt x="1981047" y="1076794"/>
                </a:lnTo>
                <a:lnTo>
                  <a:pt x="2034362" y="1035519"/>
                </a:lnTo>
                <a:lnTo>
                  <a:pt x="2150262" y="947318"/>
                </a:lnTo>
                <a:lnTo>
                  <a:pt x="3124009" y="184175"/>
                </a:lnTo>
                <a:lnTo>
                  <a:pt x="3178136" y="140322"/>
                </a:lnTo>
                <a:lnTo>
                  <a:pt x="3233953" y="92824"/>
                </a:lnTo>
                <a:lnTo>
                  <a:pt x="3270453" y="60553"/>
                </a:lnTo>
                <a:lnTo>
                  <a:pt x="3306660" y="27495"/>
                </a:lnTo>
                <a:lnTo>
                  <a:pt x="3335909" y="0"/>
                </a:lnTo>
              </a:path>
            </a:pathLst>
          </a:custGeom>
          <a:ln w="6350">
            <a:solidFill>
              <a:srgbClr val="5C6F7C"/>
            </a:solidFill>
            <a:prstDash val="dot"/>
          </a:ln>
        </p:spPr>
        <p:txBody>
          <a:bodyPr wrap="square" lIns="0" tIns="0" rIns="0" bIns="0" rtlCol="0"/>
          <a:lstStyle/>
          <a:p>
            <a:endParaRPr/>
          </a:p>
        </p:txBody>
      </p:sp>
      <p:sp>
        <p:nvSpPr>
          <p:cNvPr id="1316" name="bk object 1316"/>
          <p:cNvSpPr/>
          <p:nvPr/>
        </p:nvSpPr>
        <p:spPr>
          <a:xfrm>
            <a:off x="10462420" y="8040245"/>
            <a:ext cx="3176270" cy="1593215"/>
          </a:xfrm>
          <a:custGeom>
            <a:avLst/>
            <a:gdLst/>
            <a:ahLst/>
            <a:cxnLst/>
            <a:rect l="l" t="t" r="r" b="b"/>
            <a:pathLst>
              <a:path w="3176269" h="1593215">
                <a:moveTo>
                  <a:pt x="3175723" y="0"/>
                </a:moveTo>
                <a:lnTo>
                  <a:pt x="3142488" y="34353"/>
                </a:lnTo>
                <a:lnTo>
                  <a:pt x="3101708" y="74485"/>
                </a:lnTo>
                <a:lnTo>
                  <a:pt x="3042348" y="130276"/>
                </a:lnTo>
                <a:lnTo>
                  <a:pt x="3005366" y="164020"/>
                </a:lnTo>
                <a:lnTo>
                  <a:pt x="2968078" y="196977"/>
                </a:lnTo>
                <a:lnTo>
                  <a:pt x="2910840" y="245694"/>
                </a:lnTo>
                <a:lnTo>
                  <a:pt x="2855823" y="290245"/>
                </a:lnTo>
                <a:lnTo>
                  <a:pt x="1881289" y="1054023"/>
                </a:lnTo>
                <a:lnTo>
                  <a:pt x="1765350" y="1142250"/>
                </a:lnTo>
                <a:lnTo>
                  <a:pt x="1738858" y="1162939"/>
                </a:lnTo>
                <a:lnTo>
                  <a:pt x="1655648" y="1224762"/>
                </a:lnTo>
                <a:lnTo>
                  <a:pt x="1599311" y="1263446"/>
                </a:lnTo>
                <a:lnTo>
                  <a:pt x="1516964" y="1316215"/>
                </a:lnTo>
                <a:lnTo>
                  <a:pt x="1441069" y="1361186"/>
                </a:lnTo>
                <a:lnTo>
                  <a:pt x="1388681" y="1389697"/>
                </a:lnTo>
                <a:lnTo>
                  <a:pt x="1335887" y="1416227"/>
                </a:lnTo>
                <a:lnTo>
                  <a:pt x="1265161" y="1447787"/>
                </a:lnTo>
                <a:lnTo>
                  <a:pt x="1217917" y="1466710"/>
                </a:lnTo>
                <a:lnTo>
                  <a:pt x="1145565" y="1492643"/>
                </a:lnTo>
                <a:lnTo>
                  <a:pt x="1111415" y="1506016"/>
                </a:lnTo>
                <a:lnTo>
                  <a:pt x="989203" y="1542948"/>
                </a:lnTo>
                <a:lnTo>
                  <a:pt x="880783" y="1564259"/>
                </a:lnTo>
                <a:lnTo>
                  <a:pt x="824166" y="1573555"/>
                </a:lnTo>
                <a:lnTo>
                  <a:pt x="737755" y="1584553"/>
                </a:lnTo>
                <a:lnTo>
                  <a:pt x="680402" y="1589633"/>
                </a:lnTo>
                <a:lnTo>
                  <a:pt x="627735" y="1592364"/>
                </a:lnTo>
                <a:lnTo>
                  <a:pt x="556247" y="1593176"/>
                </a:lnTo>
                <a:lnTo>
                  <a:pt x="484289" y="1591945"/>
                </a:lnTo>
                <a:lnTo>
                  <a:pt x="460921" y="1590852"/>
                </a:lnTo>
                <a:lnTo>
                  <a:pt x="428980" y="1589709"/>
                </a:lnTo>
                <a:lnTo>
                  <a:pt x="363677" y="1586204"/>
                </a:lnTo>
                <a:lnTo>
                  <a:pt x="298450" y="1581416"/>
                </a:lnTo>
                <a:lnTo>
                  <a:pt x="232587" y="1575219"/>
                </a:lnTo>
                <a:lnTo>
                  <a:pt x="200774" y="1571498"/>
                </a:lnTo>
                <a:lnTo>
                  <a:pt x="0" y="1552727"/>
                </a:lnTo>
              </a:path>
            </a:pathLst>
          </a:custGeom>
          <a:ln w="6350">
            <a:solidFill>
              <a:srgbClr val="5C6F7C"/>
            </a:solidFill>
            <a:prstDash val="dot"/>
          </a:ln>
        </p:spPr>
        <p:txBody>
          <a:bodyPr wrap="square" lIns="0" tIns="0" rIns="0" bIns="0" rtlCol="0"/>
          <a:lstStyle/>
          <a:p>
            <a:endParaRPr/>
          </a:p>
        </p:txBody>
      </p:sp>
      <p:sp>
        <p:nvSpPr>
          <p:cNvPr id="1317" name="bk object 1317"/>
          <p:cNvSpPr/>
          <p:nvPr/>
        </p:nvSpPr>
        <p:spPr>
          <a:xfrm>
            <a:off x="13638145" y="2843527"/>
            <a:ext cx="742950" cy="5196840"/>
          </a:xfrm>
          <a:custGeom>
            <a:avLst/>
            <a:gdLst/>
            <a:ahLst/>
            <a:cxnLst/>
            <a:rect l="l" t="t" r="r" b="b"/>
            <a:pathLst>
              <a:path w="742950" h="5196840">
                <a:moveTo>
                  <a:pt x="575665" y="0"/>
                </a:moveTo>
                <a:lnTo>
                  <a:pt x="619290" y="438658"/>
                </a:lnTo>
                <a:lnTo>
                  <a:pt x="708266" y="1301445"/>
                </a:lnTo>
                <a:lnTo>
                  <a:pt x="718096" y="1420825"/>
                </a:lnTo>
                <a:lnTo>
                  <a:pt x="737730" y="1736496"/>
                </a:lnTo>
                <a:lnTo>
                  <a:pt x="740384" y="1802028"/>
                </a:lnTo>
                <a:lnTo>
                  <a:pt x="742111" y="1868424"/>
                </a:lnTo>
                <a:lnTo>
                  <a:pt x="742899" y="1934552"/>
                </a:lnTo>
                <a:lnTo>
                  <a:pt x="742670" y="2000872"/>
                </a:lnTo>
                <a:lnTo>
                  <a:pt x="741464" y="2065616"/>
                </a:lnTo>
                <a:lnTo>
                  <a:pt x="739254" y="2130450"/>
                </a:lnTo>
                <a:lnTo>
                  <a:pt x="734390" y="2227453"/>
                </a:lnTo>
                <a:lnTo>
                  <a:pt x="729576" y="2294521"/>
                </a:lnTo>
                <a:lnTo>
                  <a:pt x="720547" y="2398001"/>
                </a:lnTo>
                <a:lnTo>
                  <a:pt x="713701" y="2466822"/>
                </a:lnTo>
                <a:lnTo>
                  <a:pt x="695629" y="2621699"/>
                </a:lnTo>
                <a:lnTo>
                  <a:pt x="684453" y="2707424"/>
                </a:lnTo>
                <a:lnTo>
                  <a:pt x="621677" y="3141205"/>
                </a:lnTo>
                <a:lnTo>
                  <a:pt x="493547" y="4024033"/>
                </a:lnTo>
                <a:lnTo>
                  <a:pt x="485749" y="4074058"/>
                </a:lnTo>
                <a:lnTo>
                  <a:pt x="468553" y="4173029"/>
                </a:lnTo>
                <a:lnTo>
                  <a:pt x="442264" y="4311815"/>
                </a:lnTo>
                <a:lnTo>
                  <a:pt x="429767" y="4371416"/>
                </a:lnTo>
                <a:lnTo>
                  <a:pt x="415823" y="4431449"/>
                </a:lnTo>
                <a:lnTo>
                  <a:pt x="399376" y="4491075"/>
                </a:lnTo>
                <a:lnTo>
                  <a:pt x="369468" y="4583430"/>
                </a:lnTo>
                <a:lnTo>
                  <a:pt x="335229" y="4672203"/>
                </a:lnTo>
                <a:lnTo>
                  <a:pt x="310121" y="4730686"/>
                </a:lnTo>
                <a:lnTo>
                  <a:pt x="283133" y="4787569"/>
                </a:lnTo>
                <a:lnTo>
                  <a:pt x="253796" y="4844046"/>
                </a:lnTo>
                <a:lnTo>
                  <a:pt x="222199" y="4900104"/>
                </a:lnTo>
                <a:lnTo>
                  <a:pt x="187985" y="4955667"/>
                </a:lnTo>
                <a:lnTo>
                  <a:pt x="149923" y="5012512"/>
                </a:lnTo>
                <a:lnTo>
                  <a:pt x="109677" y="5067681"/>
                </a:lnTo>
                <a:lnTo>
                  <a:pt x="66890" y="5121783"/>
                </a:lnTo>
                <a:lnTo>
                  <a:pt x="25920" y="5169052"/>
                </a:lnTo>
                <a:lnTo>
                  <a:pt x="5956" y="5190604"/>
                </a:lnTo>
                <a:lnTo>
                  <a:pt x="0" y="5196713"/>
                </a:lnTo>
              </a:path>
            </a:pathLst>
          </a:custGeom>
          <a:ln w="6350">
            <a:solidFill>
              <a:srgbClr val="5C6F7C"/>
            </a:solidFill>
            <a:prstDash val="dot"/>
          </a:ln>
        </p:spPr>
        <p:txBody>
          <a:bodyPr wrap="square" lIns="0" tIns="0" rIns="0" bIns="0" rtlCol="0"/>
          <a:lstStyle/>
          <a:p>
            <a:endParaRPr/>
          </a:p>
        </p:txBody>
      </p:sp>
      <p:sp>
        <p:nvSpPr>
          <p:cNvPr id="1318" name="bk object 1318"/>
          <p:cNvSpPr/>
          <p:nvPr/>
        </p:nvSpPr>
        <p:spPr>
          <a:xfrm>
            <a:off x="14103932" y="2436544"/>
            <a:ext cx="28575" cy="245745"/>
          </a:xfrm>
          <a:custGeom>
            <a:avLst/>
            <a:gdLst/>
            <a:ahLst/>
            <a:cxnLst/>
            <a:rect l="l" t="t" r="r" b="b"/>
            <a:pathLst>
              <a:path w="28575" h="245744">
                <a:moveTo>
                  <a:pt x="28321" y="245491"/>
                </a:moveTo>
                <a:lnTo>
                  <a:pt x="27139" y="233311"/>
                </a:lnTo>
                <a:lnTo>
                  <a:pt x="19913" y="177571"/>
                </a:lnTo>
                <a:lnTo>
                  <a:pt x="13017" y="108013"/>
                </a:lnTo>
                <a:lnTo>
                  <a:pt x="2603" y="34150"/>
                </a:lnTo>
                <a:lnTo>
                  <a:pt x="0" y="0"/>
                </a:lnTo>
              </a:path>
            </a:pathLst>
          </a:custGeom>
          <a:ln w="6350">
            <a:solidFill>
              <a:srgbClr val="5C6F7C"/>
            </a:solidFill>
            <a:prstDash val="dot"/>
          </a:ln>
        </p:spPr>
        <p:txBody>
          <a:bodyPr wrap="square" lIns="0" tIns="0" rIns="0" bIns="0" rtlCol="0"/>
          <a:lstStyle/>
          <a:p>
            <a:endParaRPr/>
          </a:p>
        </p:txBody>
      </p:sp>
      <p:sp>
        <p:nvSpPr>
          <p:cNvPr id="1319" name="bk object 1319"/>
          <p:cNvSpPr/>
          <p:nvPr/>
        </p:nvSpPr>
        <p:spPr>
          <a:xfrm>
            <a:off x="14145648" y="2849044"/>
            <a:ext cx="131445" cy="1288415"/>
          </a:xfrm>
          <a:custGeom>
            <a:avLst/>
            <a:gdLst/>
            <a:ahLst/>
            <a:cxnLst/>
            <a:rect l="l" t="t" r="r" b="b"/>
            <a:pathLst>
              <a:path w="131444" h="1288414">
                <a:moveTo>
                  <a:pt x="131203" y="1288084"/>
                </a:moveTo>
                <a:lnTo>
                  <a:pt x="43726" y="440042"/>
                </a:lnTo>
                <a:lnTo>
                  <a:pt x="0" y="0"/>
                </a:lnTo>
              </a:path>
            </a:pathLst>
          </a:custGeom>
          <a:ln w="6350">
            <a:solidFill>
              <a:srgbClr val="5C6F7C"/>
            </a:solidFill>
            <a:prstDash val="dot"/>
          </a:ln>
        </p:spPr>
        <p:txBody>
          <a:bodyPr wrap="square" lIns="0" tIns="0" rIns="0" bIns="0" rtlCol="0"/>
          <a:lstStyle/>
          <a:p>
            <a:endParaRPr/>
          </a:p>
        </p:txBody>
      </p:sp>
      <p:sp>
        <p:nvSpPr>
          <p:cNvPr id="1320" name="bk object 1320"/>
          <p:cNvSpPr/>
          <p:nvPr/>
        </p:nvSpPr>
        <p:spPr>
          <a:xfrm>
            <a:off x="0" y="4508299"/>
            <a:ext cx="426720" cy="626110"/>
          </a:xfrm>
          <a:custGeom>
            <a:avLst/>
            <a:gdLst/>
            <a:ahLst/>
            <a:cxnLst/>
            <a:rect l="l" t="t" r="r" b="b"/>
            <a:pathLst>
              <a:path w="426720" h="626110">
                <a:moveTo>
                  <a:pt x="0" y="0"/>
                </a:moveTo>
                <a:lnTo>
                  <a:pt x="426427" y="625729"/>
                </a:lnTo>
              </a:path>
            </a:pathLst>
          </a:custGeom>
          <a:ln w="3175">
            <a:solidFill>
              <a:srgbClr val="5C6F7C"/>
            </a:solidFill>
          </a:ln>
        </p:spPr>
        <p:txBody>
          <a:bodyPr wrap="square" lIns="0" tIns="0" rIns="0" bIns="0" rtlCol="0"/>
          <a:lstStyle/>
          <a:p>
            <a:endParaRPr/>
          </a:p>
        </p:txBody>
      </p:sp>
      <p:sp>
        <p:nvSpPr>
          <p:cNvPr id="1321" name="bk object 1321"/>
          <p:cNvSpPr/>
          <p:nvPr/>
        </p:nvSpPr>
        <p:spPr>
          <a:xfrm>
            <a:off x="6821982" y="1216575"/>
            <a:ext cx="36195" cy="40640"/>
          </a:xfrm>
          <a:custGeom>
            <a:avLst/>
            <a:gdLst/>
            <a:ahLst/>
            <a:cxnLst/>
            <a:rect l="l" t="t" r="r" b="b"/>
            <a:pathLst>
              <a:path w="36195" h="40640">
                <a:moveTo>
                  <a:pt x="35991" y="0"/>
                </a:moveTo>
                <a:lnTo>
                  <a:pt x="20459" y="21691"/>
                </a:lnTo>
                <a:lnTo>
                  <a:pt x="0" y="40220"/>
                </a:lnTo>
              </a:path>
            </a:pathLst>
          </a:custGeom>
          <a:ln w="3175">
            <a:solidFill>
              <a:srgbClr val="5C6F7C"/>
            </a:solidFill>
          </a:ln>
        </p:spPr>
        <p:txBody>
          <a:bodyPr wrap="square" lIns="0" tIns="0" rIns="0" bIns="0" rtlCol="0"/>
          <a:lstStyle/>
          <a:p>
            <a:endParaRPr/>
          </a:p>
        </p:txBody>
      </p:sp>
      <p:sp>
        <p:nvSpPr>
          <p:cNvPr id="1322" name="bk object 1322"/>
          <p:cNvSpPr/>
          <p:nvPr/>
        </p:nvSpPr>
        <p:spPr>
          <a:xfrm>
            <a:off x="12062227" y="786306"/>
            <a:ext cx="25400" cy="29209"/>
          </a:xfrm>
          <a:custGeom>
            <a:avLst/>
            <a:gdLst/>
            <a:ahLst/>
            <a:cxnLst/>
            <a:rect l="l" t="t" r="r" b="b"/>
            <a:pathLst>
              <a:path w="25400" h="29209">
                <a:moveTo>
                  <a:pt x="0" y="0"/>
                </a:moveTo>
                <a:lnTo>
                  <a:pt x="24866" y="29146"/>
                </a:lnTo>
              </a:path>
            </a:pathLst>
          </a:custGeom>
          <a:ln w="3175">
            <a:solidFill>
              <a:srgbClr val="5C6F7C"/>
            </a:solidFill>
          </a:ln>
        </p:spPr>
        <p:txBody>
          <a:bodyPr wrap="square" lIns="0" tIns="0" rIns="0" bIns="0" rtlCol="0"/>
          <a:lstStyle/>
          <a:p>
            <a:endParaRPr/>
          </a:p>
        </p:txBody>
      </p:sp>
      <p:sp>
        <p:nvSpPr>
          <p:cNvPr id="1323" name="bk object 1323"/>
          <p:cNvSpPr/>
          <p:nvPr/>
        </p:nvSpPr>
        <p:spPr>
          <a:xfrm>
            <a:off x="8782449" y="863605"/>
            <a:ext cx="6350" cy="635"/>
          </a:xfrm>
          <a:custGeom>
            <a:avLst/>
            <a:gdLst/>
            <a:ahLst/>
            <a:cxnLst/>
            <a:rect l="l" t="t" r="r" b="b"/>
            <a:pathLst>
              <a:path w="6350" h="634">
                <a:moveTo>
                  <a:pt x="5956" y="0"/>
                </a:moveTo>
                <a:lnTo>
                  <a:pt x="0" y="101"/>
                </a:lnTo>
              </a:path>
            </a:pathLst>
          </a:custGeom>
          <a:ln w="3175">
            <a:solidFill>
              <a:srgbClr val="5C6F7C"/>
            </a:solidFill>
          </a:ln>
        </p:spPr>
        <p:txBody>
          <a:bodyPr wrap="square" lIns="0" tIns="0" rIns="0" bIns="0" rtlCol="0"/>
          <a:lstStyle/>
          <a:p>
            <a:endParaRPr/>
          </a:p>
        </p:txBody>
      </p:sp>
      <p:sp>
        <p:nvSpPr>
          <p:cNvPr id="1324" name="bk object 1324"/>
          <p:cNvSpPr/>
          <p:nvPr/>
        </p:nvSpPr>
        <p:spPr>
          <a:xfrm>
            <a:off x="8687977" y="863704"/>
            <a:ext cx="94615" cy="1905"/>
          </a:xfrm>
          <a:custGeom>
            <a:avLst/>
            <a:gdLst/>
            <a:ahLst/>
            <a:cxnLst/>
            <a:rect l="l" t="t" r="r" b="b"/>
            <a:pathLst>
              <a:path w="94615" h="1905">
                <a:moveTo>
                  <a:pt x="94475" y="0"/>
                </a:moveTo>
                <a:lnTo>
                  <a:pt x="0" y="1587"/>
                </a:lnTo>
              </a:path>
            </a:pathLst>
          </a:custGeom>
          <a:ln w="3175">
            <a:solidFill>
              <a:srgbClr val="5C6F7C"/>
            </a:solidFill>
          </a:ln>
        </p:spPr>
        <p:txBody>
          <a:bodyPr wrap="square" lIns="0" tIns="0" rIns="0" bIns="0" rtlCol="0"/>
          <a:lstStyle/>
          <a:p>
            <a:endParaRPr/>
          </a:p>
        </p:txBody>
      </p:sp>
      <p:sp>
        <p:nvSpPr>
          <p:cNvPr id="1325" name="bk object 1325"/>
          <p:cNvSpPr/>
          <p:nvPr/>
        </p:nvSpPr>
        <p:spPr>
          <a:xfrm>
            <a:off x="1748196" y="1370717"/>
            <a:ext cx="715645" cy="428625"/>
          </a:xfrm>
          <a:custGeom>
            <a:avLst/>
            <a:gdLst/>
            <a:ahLst/>
            <a:cxnLst/>
            <a:rect l="l" t="t" r="r" b="b"/>
            <a:pathLst>
              <a:path w="715644" h="428625">
                <a:moveTo>
                  <a:pt x="0" y="0"/>
                </a:moveTo>
                <a:lnTo>
                  <a:pt x="52349" y="24650"/>
                </a:lnTo>
                <a:lnTo>
                  <a:pt x="98729" y="31673"/>
                </a:lnTo>
                <a:lnTo>
                  <a:pt x="127292" y="40220"/>
                </a:lnTo>
                <a:lnTo>
                  <a:pt x="175628" y="64960"/>
                </a:lnTo>
                <a:lnTo>
                  <a:pt x="715594" y="428231"/>
                </a:lnTo>
              </a:path>
            </a:pathLst>
          </a:custGeom>
          <a:ln w="3175">
            <a:solidFill>
              <a:srgbClr val="5C6F7C"/>
            </a:solidFill>
          </a:ln>
        </p:spPr>
        <p:txBody>
          <a:bodyPr wrap="square" lIns="0" tIns="0" rIns="0" bIns="0" rtlCol="0"/>
          <a:lstStyle/>
          <a:p>
            <a:endParaRPr/>
          </a:p>
        </p:txBody>
      </p:sp>
      <p:sp>
        <p:nvSpPr>
          <p:cNvPr id="1326" name="bk object 1326"/>
          <p:cNvSpPr/>
          <p:nvPr/>
        </p:nvSpPr>
        <p:spPr>
          <a:xfrm>
            <a:off x="3269819" y="2657324"/>
            <a:ext cx="193675" cy="312420"/>
          </a:xfrm>
          <a:custGeom>
            <a:avLst/>
            <a:gdLst/>
            <a:ahLst/>
            <a:cxnLst/>
            <a:rect l="l" t="t" r="r" b="b"/>
            <a:pathLst>
              <a:path w="193675" h="312419">
                <a:moveTo>
                  <a:pt x="170751" y="0"/>
                </a:moveTo>
                <a:lnTo>
                  <a:pt x="191617" y="55613"/>
                </a:lnTo>
                <a:lnTo>
                  <a:pt x="193649" y="81749"/>
                </a:lnTo>
                <a:lnTo>
                  <a:pt x="189737" y="107746"/>
                </a:lnTo>
                <a:lnTo>
                  <a:pt x="171894" y="144970"/>
                </a:lnTo>
                <a:lnTo>
                  <a:pt x="148081" y="178689"/>
                </a:lnTo>
                <a:lnTo>
                  <a:pt x="0" y="312039"/>
                </a:lnTo>
              </a:path>
            </a:pathLst>
          </a:custGeom>
          <a:ln w="3175">
            <a:solidFill>
              <a:srgbClr val="5C6F7C"/>
            </a:solidFill>
          </a:ln>
        </p:spPr>
        <p:txBody>
          <a:bodyPr wrap="square" lIns="0" tIns="0" rIns="0" bIns="0" rtlCol="0"/>
          <a:lstStyle/>
          <a:p>
            <a:endParaRPr/>
          </a:p>
        </p:txBody>
      </p:sp>
      <p:sp>
        <p:nvSpPr>
          <p:cNvPr id="1327" name="bk object 1327"/>
          <p:cNvSpPr/>
          <p:nvPr/>
        </p:nvSpPr>
        <p:spPr>
          <a:xfrm>
            <a:off x="-3" y="6520760"/>
            <a:ext cx="298450" cy="193675"/>
          </a:xfrm>
          <a:custGeom>
            <a:avLst/>
            <a:gdLst/>
            <a:ahLst/>
            <a:cxnLst/>
            <a:rect l="l" t="t" r="r" b="b"/>
            <a:pathLst>
              <a:path w="298450" h="193675">
                <a:moveTo>
                  <a:pt x="298069" y="0"/>
                </a:moveTo>
                <a:lnTo>
                  <a:pt x="278345" y="2984"/>
                </a:lnTo>
                <a:lnTo>
                  <a:pt x="0" y="193382"/>
                </a:lnTo>
              </a:path>
            </a:pathLst>
          </a:custGeom>
          <a:ln w="3175">
            <a:solidFill>
              <a:srgbClr val="5C6F7C"/>
            </a:solidFill>
          </a:ln>
        </p:spPr>
        <p:txBody>
          <a:bodyPr wrap="square" lIns="0" tIns="0" rIns="0" bIns="0" rtlCol="0"/>
          <a:lstStyle/>
          <a:p>
            <a:endParaRPr/>
          </a:p>
        </p:txBody>
      </p:sp>
      <p:sp>
        <p:nvSpPr>
          <p:cNvPr id="1328" name="bk object 1328"/>
          <p:cNvSpPr/>
          <p:nvPr/>
        </p:nvSpPr>
        <p:spPr>
          <a:xfrm>
            <a:off x="866128" y="5404561"/>
            <a:ext cx="283210" cy="482600"/>
          </a:xfrm>
          <a:custGeom>
            <a:avLst/>
            <a:gdLst/>
            <a:ahLst/>
            <a:cxnLst/>
            <a:rect l="l" t="t" r="r" b="b"/>
            <a:pathLst>
              <a:path w="283209" h="482600">
                <a:moveTo>
                  <a:pt x="276009" y="482104"/>
                </a:moveTo>
                <a:lnTo>
                  <a:pt x="278980" y="408266"/>
                </a:lnTo>
                <a:lnTo>
                  <a:pt x="274421" y="336359"/>
                </a:lnTo>
                <a:lnTo>
                  <a:pt x="270154" y="314807"/>
                </a:lnTo>
                <a:lnTo>
                  <a:pt x="282740" y="281876"/>
                </a:lnTo>
                <a:lnTo>
                  <a:pt x="145999" y="12725"/>
                </a:lnTo>
                <a:lnTo>
                  <a:pt x="113436" y="29083"/>
                </a:lnTo>
                <a:lnTo>
                  <a:pt x="97688" y="0"/>
                </a:lnTo>
                <a:lnTo>
                  <a:pt x="52400" y="25298"/>
                </a:lnTo>
                <a:lnTo>
                  <a:pt x="0" y="48425"/>
                </a:lnTo>
              </a:path>
            </a:pathLst>
          </a:custGeom>
          <a:ln w="3175">
            <a:solidFill>
              <a:srgbClr val="5C6F7C"/>
            </a:solidFill>
          </a:ln>
        </p:spPr>
        <p:txBody>
          <a:bodyPr wrap="square" lIns="0" tIns="0" rIns="0" bIns="0" rtlCol="0"/>
          <a:lstStyle/>
          <a:p>
            <a:endParaRPr/>
          </a:p>
        </p:txBody>
      </p:sp>
      <p:sp>
        <p:nvSpPr>
          <p:cNvPr id="1329" name="bk object 1329"/>
          <p:cNvSpPr/>
          <p:nvPr/>
        </p:nvSpPr>
        <p:spPr>
          <a:xfrm>
            <a:off x="-1" y="1522274"/>
            <a:ext cx="1390015" cy="1072515"/>
          </a:xfrm>
          <a:custGeom>
            <a:avLst/>
            <a:gdLst/>
            <a:ahLst/>
            <a:cxnLst/>
            <a:rect l="l" t="t" r="r" b="b"/>
            <a:pathLst>
              <a:path w="1390015" h="1072514">
                <a:moveTo>
                  <a:pt x="1389672" y="0"/>
                </a:moveTo>
                <a:lnTo>
                  <a:pt x="1014145" y="290817"/>
                </a:lnTo>
                <a:lnTo>
                  <a:pt x="530453" y="661454"/>
                </a:lnTo>
                <a:lnTo>
                  <a:pt x="257822" y="871448"/>
                </a:lnTo>
                <a:lnTo>
                  <a:pt x="0" y="1071968"/>
                </a:lnTo>
              </a:path>
            </a:pathLst>
          </a:custGeom>
          <a:ln w="3175">
            <a:solidFill>
              <a:srgbClr val="5C6F7C"/>
            </a:solidFill>
          </a:ln>
        </p:spPr>
        <p:txBody>
          <a:bodyPr wrap="square" lIns="0" tIns="0" rIns="0" bIns="0" rtlCol="0"/>
          <a:lstStyle/>
          <a:p>
            <a:endParaRPr/>
          </a:p>
        </p:txBody>
      </p:sp>
      <p:sp>
        <p:nvSpPr>
          <p:cNvPr id="1330" name="bk object 1330"/>
          <p:cNvSpPr/>
          <p:nvPr/>
        </p:nvSpPr>
        <p:spPr>
          <a:xfrm>
            <a:off x="-5" y="313641"/>
            <a:ext cx="93345" cy="90805"/>
          </a:xfrm>
          <a:custGeom>
            <a:avLst/>
            <a:gdLst/>
            <a:ahLst/>
            <a:cxnLst/>
            <a:rect l="l" t="t" r="r" b="b"/>
            <a:pathLst>
              <a:path w="93345" h="90804">
                <a:moveTo>
                  <a:pt x="93345" y="0"/>
                </a:moveTo>
                <a:lnTo>
                  <a:pt x="70154" y="30734"/>
                </a:lnTo>
                <a:lnTo>
                  <a:pt x="39573" y="63512"/>
                </a:lnTo>
                <a:lnTo>
                  <a:pt x="10248" y="82410"/>
                </a:lnTo>
                <a:lnTo>
                  <a:pt x="0" y="90271"/>
                </a:lnTo>
              </a:path>
            </a:pathLst>
          </a:custGeom>
          <a:ln w="3175">
            <a:solidFill>
              <a:srgbClr val="5C6F7C"/>
            </a:solidFill>
          </a:ln>
        </p:spPr>
        <p:txBody>
          <a:bodyPr wrap="square" lIns="0" tIns="0" rIns="0" bIns="0" rtlCol="0"/>
          <a:lstStyle/>
          <a:p>
            <a:endParaRPr/>
          </a:p>
        </p:txBody>
      </p:sp>
      <p:sp>
        <p:nvSpPr>
          <p:cNvPr id="1331" name="bk object 1331"/>
          <p:cNvSpPr/>
          <p:nvPr/>
        </p:nvSpPr>
        <p:spPr>
          <a:xfrm>
            <a:off x="230764" y="8207305"/>
            <a:ext cx="128905" cy="92710"/>
          </a:xfrm>
          <a:custGeom>
            <a:avLst/>
            <a:gdLst/>
            <a:ahLst/>
            <a:cxnLst/>
            <a:rect l="l" t="t" r="r" b="b"/>
            <a:pathLst>
              <a:path w="128904" h="92709">
                <a:moveTo>
                  <a:pt x="108508" y="0"/>
                </a:moveTo>
                <a:lnTo>
                  <a:pt x="128612" y="47358"/>
                </a:lnTo>
                <a:lnTo>
                  <a:pt x="123431" y="49529"/>
                </a:lnTo>
                <a:lnTo>
                  <a:pt x="23888" y="92494"/>
                </a:lnTo>
                <a:lnTo>
                  <a:pt x="0" y="68592"/>
                </a:lnTo>
              </a:path>
            </a:pathLst>
          </a:custGeom>
          <a:ln w="3175">
            <a:solidFill>
              <a:srgbClr val="5C6F7C"/>
            </a:solidFill>
          </a:ln>
        </p:spPr>
        <p:txBody>
          <a:bodyPr wrap="square" lIns="0" tIns="0" rIns="0" bIns="0" rtlCol="0"/>
          <a:lstStyle/>
          <a:p>
            <a:endParaRPr/>
          </a:p>
        </p:txBody>
      </p:sp>
      <p:sp>
        <p:nvSpPr>
          <p:cNvPr id="1332" name="bk object 1332"/>
          <p:cNvSpPr/>
          <p:nvPr/>
        </p:nvSpPr>
        <p:spPr>
          <a:xfrm>
            <a:off x="501929" y="5078869"/>
            <a:ext cx="27940" cy="10160"/>
          </a:xfrm>
          <a:custGeom>
            <a:avLst/>
            <a:gdLst/>
            <a:ahLst/>
            <a:cxnLst/>
            <a:rect l="l" t="t" r="r" b="b"/>
            <a:pathLst>
              <a:path w="27940" h="10160">
                <a:moveTo>
                  <a:pt x="0" y="0"/>
                </a:moveTo>
                <a:lnTo>
                  <a:pt x="27622" y="9817"/>
                </a:lnTo>
              </a:path>
            </a:pathLst>
          </a:custGeom>
          <a:ln w="3175">
            <a:solidFill>
              <a:srgbClr val="5C6F7C"/>
            </a:solidFill>
          </a:ln>
        </p:spPr>
        <p:txBody>
          <a:bodyPr wrap="square" lIns="0" tIns="0" rIns="0" bIns="0" rtlCol="0"/>
          <a:lstStyle/>
          <a:p>
            <a:endParaRPr/>
          </a:p>
        </p:txBody>
      </p:sp>
      <p:sp>
        <p:nvSpPr>
          <p:cNvPr id="1333" name="bk object 1333"/>
          <p:cNvSpPr/>
          <p:nvPr/>
        </p:nvSpPr>
        <p:spPr>
          <a:xfrm>
            <a:off x="2617349" y="0"/>
            <a:ext cx="337820" cy="751840"/>
          </a:xfrm>
          <a:custGeom>
            <a:avLst/>
            <a:gdLst/>
            <a:ahLst/>
            <a:cxnLst/>
            <a:rect l="l" t="t" r="r" b="b"/>
            <a:pathLst>
              <a:path w="337819" h="751840">
                <a:moveTo>
                  <a:pt x="337235" y="751598"/>
                </a:moveTo>
                <a:lnTo>
                  <a:pt x="249364" y="576643"/>
                </a:lnTo>
                <a:lnTo>
                  <a:pt x="286664" y="553008"/>
                </a:lnTo>
                <a:lnTo>
                  <a:pt x="294601" y="510679"/>
                </a:lnTo>
                <a:lnTo>
                  <a:pt x="224028" y="384695"/>
                </a:lnTo>
                <a:lnTo>
                  <a:pt x="159232" y="268503"/>
                </a:lnTo>
                <a:lnTo>
                  <a:pt x="108966" y="178777"/>
                </a:lnTo>
                <a:lnTo>
                  <a:pt x="0" y="0"/>
                </a:lnTo>
              </a:path>
            </a:pathLst>
          </a:custGeom>
          <a:ln w="3175">
            <a:solidFill>
              <a:srgbClr val="5C6F7C"/>
            </a:solidFill>
          </a:ln>
        </p:spPr>
        <p:txBody>
          <a:bodyPr wrap="square" lIns="0" tIns="0" rIns="0" bIns="0" rtlCol="0"/>
          <a:lstStyle/>
          <a:p>
            <a:endParaRPr/>
          </a:p>
        </p:txBody>
      </p:sp>
      <p:sp>
        <p:nvSpPr>
          <p:cNvPr id="1334" name="bk object 1334"/>
          <p:cNvSpPr/>
          <p:nvPr/>
        </p:nvSpPr>
        <p:spPr>
          <a:xfrm>
            <a:off x="2716027" y="0"/>
            <a:ext cx="596900" cy="996950"/>
          </a:xfrm>
          <a:custGeom>
            <a:avLst/>
            <a:gdLst/>
            <a:ahLst/>
            <a:cxnLst/>
            <a:rect l="l" t="t" r="r" b="b"/>
            <a:pathLst>
              <a:path w="596900" h="996950">
                <a:moveTo>
                  <a:pt x="0" y="0"/>
                </a:moveTo>
                <a:lnTo>
                  <a:pt x="54216" y="87782"/>
                </a:lnTo>
                <a:lnTo>
                  <a:pt x="124409" y="202171"/>
                </a:lnTo>
                <a:lnTo>
                  <a:pt x="391756" y="667664"/>
                </a:lnTo>
                <a:lnTo>
                  <a:pt x="458152" y="788428"/>
                </a:lnTo>
                <a:lnTo>
                  <a:pt x="505955" y="861225"/>
                </a:lnTo>
                <a:lnTo>
                  <a:pt x="596734" y="996645"/>
                </a:lnTo>
              </a:path>
            </a:pathLst>
          </a:custGeom>
          <a:ln w="3175">
            <a:solidFill>
              <a:srgbClr val="5C6F7C"/>
            </a:solidFill>
          </a:ln>
        </p:spPr>
        <p:txBody>
          <a:bodyPr wrap="square" lIns="0" tIns="0" rIns="0" bIns="0" rtlCol="0"/>
          <a:lstStyle/>
          <a:p>
            <a:endParaRPr/>
          </a:p>
        </p:txBody>
      </p:sp>
      <p:sp>
        <p:nvSpPr>
          <p:cNvPr id="1335" name="bk object 1335"/>
          <p:cNvSpPr/>
          <p:nvPr/>
        </p:nvSpPr>
        <p:spPr>
          <a:xfrm>
            <a:off x="12534472" y="999924"/>
            <a:ext cx="69850" cy="17780"/>
          </a:xfrm>
          <a:custGeom>
            <a:avLst/>
            <a:gdLst/>
            <a:ahLst/>
            <a:cxnLst/>
            <a:rect l="l" t="t" r="r" b="b"/>
            <a:pathLst>
              <a:path w="69850" h="17780">
                <a:moveTo>
                  <a:pt x="69329" y="0"/>
                </a:moveTo>
                <a:lnTo>
                  <a:pt x="0" y="17500"/>
                </a:lnTo>
              </a:path>
            </a:pathLst>
          </a:custGeom>
          <a:ln w="3175">
            <a:solidFill>
              <a:srgbClr val="5C6F7C"/>
            </a:solidFill>
          </a:ln>
        </p:spPr>
        <p:txBody>
          <a:bodyPr wrap="square" lIns="0" tIns="0" rIns="0" bIns="0" rtlCol="0"/>
          <a:lstStyle/>
          <a:p>
            <a:endParaRPr/>
          </a:p>
        </p:txBody>
      </p:sp>
      <p:sp>
        <p:nvSpPr>
          <p:cNvPr id="1336" name="bk object 1336"/>
          <p:cNvSpPr/>
          <p:nvPr/>
        </p:nvSpPr>
        <p:spPr>
          <a:xfrm>
            <a:off x="4064631" y="1069253"/>
            <a:ext cx="2366010" cy="1604645"/>
          </a:xfrm>
          <a:custGeom>
            <a:avLst/>
            <a:gdLst/>
            <a:ahLst/>
            <a:cxnLst/>
            <a:rect l="l" t="t" r="r" b="b"/>
            <a:pathLst>
              <a:path w="2366010" h="1604645">
                <a:moveTo>
                  <a:pt x="2365946" y="0"/>
                </a:moveTo>
                <a:lnTo>
                  <a:pt x="2244153" y="15125"/>
                </a:lnTo>
                <a:lnTo>
                  <a:pt x="2095525" y="41160"/>
                </a:lnTo>
                <a:lnTo>
                  <a:pt x="1897341" y="91478"/>
                </a:lnTo>
                <a:lnTo>
                  <a:pt x="1708899" y="149682"/>
                </a:lnTo>
                <a:lnTo>
                  <a:pt x="1550758" y="212242"/>
                </a:lnTo>
                <a:lnTo>
                  <a:pt x="1509687" y="231203"/>
                </a:lnTo>
                <a:lnTo>
                  <a:pt x="1489138" y="240957"/>
                </a:lnTo>
                <a:lnTo>
                  <a:pt x="1468666" y="250545"/>
                </a:lnTo>
                <a:lnTo>
                  <a:pt x="1448282" y="260489"/>
                </a:lnTo>
                <a:lnTo>
                  <a:pt x="1427962" y="270383"/>
                </a:lnTo>
                <a:lnTo>
                  <a:pt x="1407883" y="280644"/>
                </a:lnTo>
                <a:lnTo>
                  <a:pt x="1387652" y="290957"/>
                </a:lnTo>
                <a:lnTo>
                  <a:pt x="1367535" y="301155"/>
                </a:lnTo>
                <a:lnTo>
                  <a:pt x="1347406" y="311556"/>
                </a:lnTo>
                <a:lnTo>
                  <a:pt x="1327327" y="322084"/>
                </a:lnTo>
                <a:lnTo>
                  <a:pt x="1307604" y="332854"/>
                </a:lnTo>
                <a:lnTo>
                  <a:pt x="1287792" y="343636"/>
                </a:lnTo>
                <a:lnTo>
                  <a:pt x="1248473" y="365848"/>
                </a:lnTo>
                <a:lnTo>
                  <a:pt x="1209192" y="389166"/>
                </a:lnTo>
                <a:lnTo>
                  <a:pt x="1170050" y="413753"/>
                </a:lnTo>
                <a:lnTo>
                  <a:pt x="1131557" y="439102"/>
                </a:lnTo>
                <a:lnTo>
                  <a:pt x="1112456" y="452069"/>
                </a:lnTo>
                <a:lnTo>
                  <a:pt x="1093317" y="465035"/>
                </a:lnTo>
                <a:lnTo>
                  <a:pt x="914082" y="600964"/>
                </a:lnTo>
                <a:lnTo>
                  <a:pt x="755065" y="731393"/>
                </a:lnTo>
                <a:lnTo>
                  <a:pt x="634314" y="846899"/>
                </a:lnTo>
                <a:lnTo>
                  <a:pt x="513359" y="970749"/>
                </a:lnTo>
                <a:lnTo>
                  <a:pt x="407009" y="1087513"/>
                </a:lnTo>
                <a:lnTo>
                  <a:pt x="76212" y="1462608"/>
                </a:lnTo>
                <a:lnTo>
                  <a:pt x="101295" y="1488909"/>
                </a:lnTo>
                <a:lnTo>
                  <a:pt x="0" y="1604505"/>
                </a:lnTo>
              </a:path>
            </a:pathLst>
          </a:custGeom>
          <a:ln w="3175">
            <a:solidFill>
              <a:srgbClr val="5C6F7C"/>
            </a:solidFill>
          </a:ln>
        </p:spPr>
        <p:txBody>
          <a:bodyPr wrap="square" lIns="0" tIns="0" rIns="0" bIns="0" rtlCol="0"/>
          <a:lstStyle/>
          <a:p>
            <a:endParaRPr/>
          </a:p>
        </p:txBody>
      </p:sp>
      <p:sp>
        <p:nvSpPr>
          <p:cNvPr id="1337" name="bk object 1337"/>
          <p:cNvSpPr/>
          <p:nvPr/>
        </p:nvSpPr>
        <p:spPr>
          <a:xfrm>
            <a:off x="5238880" y="9371511"/>
            <a:ext cx="1029969" cy="55244"/>
          </a:xfrm>
          <a:custGeom>
            <a:avLst/>
            <a:gdLst/>
            <a:ahLst/>
            <a:cxnLst/>
            <a:rect l="l" t="t" r="r" b="b"/>
            <a:pathLst>
              <a:path w="1029970" h="55245">
                <a:moveTo>
                  <a:pt x="0" y="34988"/>
                </a:moveTo>
                <a:lnTo>
                  <a:pt x="266306" y="43472"/>
                </a:lnTo>
                <a:lnTo>
                  <a:pt x="948918" y="55079"/>
                </a:lnTo>
                <a:lnTo>
                  <a:pt x="990244" y="52450"/>
                </a:lnTo>
                <a:lnTo>
                  <a:pt x="1022985" y="46888"/>
                </a:lnTo>
                <a:lnTo>
                  <a:pt x="1029347" y="41224"/>
                </a:lnTo>
                <a:lnTo>
                  <a:pt x="1028814" y="34378"/>
                </a:lnTo>
                <a:lnTo>
                  <a:pt x="1022083" y="27635"/>
                </a:lnTo>
                <a:lnTo>
                  <a:pt x="966965" y="18732"/>
                </a:lnTo>
                <a:lnTo>
                  <a:pt x="937882" y="17221"/>
                </a:lnTo>
                <a:lnTo>
                  <a:pt x="584669" y="12496"/>
                </a:lnTo>
                <a:lnTo>
                  <a:pt x="34988" y="0"/>
                </a:lnTo>
              </a:path>
            </a:pathLst>
          </a:custGeom>
          <a:ln w="3175">
            <a:solidFill>
              <a:srgbClr val="5C6F7C"/>
            </a:solidFill>
          </a:ln>
        </p:spPr>
        <p:txBody>
          <a:bodyPr wrap="square" lIns="0" tIns="0" rIns="0" bIns="0" rtlCol="0"/>
          <a:lstStyle/>
          <a:p>
            <a:endParaRPr/>
          </a:p>
        </p:txBody>
      </p:sp>
      <p:sp>
        <p:nvSpPr>
          <p:cNvPr id="1338" name="bk object 1338"/>
          <p:cNvSpPr/>
          <p:nvPr/>
        </p:nvSpPr>
        <p:spPr>
          <a:xfrm>
            <a:off x="10511260" y="841386"/>
            <a:ext cx="1377315" cy="230504"/>
          </a:xfrm>
          <a:custGeom>
            <a:avLst/>
            <a:gdLst/>
            <a:ahLst/>
            <a:cxnLst/>
            <a:rect l="l" t="t" r="r" b="b"/>
            <a:pathLst>
              <a:path w="1377315" h="230505">
                <a:moveTo>
                  <a:pt x="1377111" y="225678"/>
                </a:moveTo>
                <a:lnTo>
                  <a:pt x="1315377" y="230416"/>
                </a:lnTo>
                <a:lnTo>
                  <a:pt x="1253083" y="229463"/>
                </a:lnTo>
                <a:lnTo>
                  <a:pt x="1087488" y="210464"/>
                </a:lnTo>
                <a:lnTo>
                  <a:pt x="902817" y="182600"/>
                </a:lnTo>
                <a:lnTo>
                  <a:pt x="898067" y="181978"/>
                </a:lnTo>
                <a:lnTo>
                  <a:pt x="718426" y="151968"/>
                </a:lnTo>
                <a:lnTo>
                  <a:pt x="561708" y="119786"/>
                </a:lnTo>
                <a:lnTo>
                  <a:pt x="429082" y="97345"/>
                </a:lnTo>
                <a:lnTo>
                  <a:pt x="0" y="0"/>
                </a:lnTo>
              </a:path>
            </a:pathLst>
          </a:custGeom>
          <a:ln w="3175">
            <a:solidFill>
              <a:srgbClr val="5C6F7C"/>
            </a:solidFill>
          </a:ln>
        </p:spPr>
        <p:txBody>
          <a:bodyPr wrap="square" lIns="0" tIns="0" rIns="0" bIns="0" rtlCol="0"/>
          <a:lstStyle/>
          <a:p>
            <a:endParaRPr/>
          </a:p>
        </p:txBody>
      </p:sp>
      <p:sp>
        <p:nvSpPr>
          <p:cNvPr id="1339" name="bk object 1339"/>
          <p:cNvSpPr/>
          <p:nvPr/>
        </p:nvSpPr>
        <p:spPr>
          <a:xfrm>
            <a:off x="3" y="7641269"/>
            <a:ext cx="170180" cy="90805"/>
          </a:xfrm>
          <a:custGeom>
            <a:avLst/>
            <a:gdLst/>
            <a:ahLst/>
            <a:cxnLst/>
            <a:rect l="l" t="t" r="r" b="b"/>
            <a:pathLst>
              <a:path w="170180" h="90804">
                <a:moveTo>
                  <a:pt x="169684" y="90754"/>
                </a:moveTo>
                <a:lnTo>
                  <a:pt x="101714" y="63474"/>
                </a:lnTo>
                <a:lnTo>
                  <a:pt x="61506" y="40893"/>
                </a:lnTo>
                <a:lnTo>
                  <a:pt x="0" y="0"/>
                </a:lnTo>
              </a:path>
            </a:pathLst>
          </a:custGeom>
          <a:ln w="3175">
            <a:solidFill>
              <a:srgbClr val="5C6F7C"/>
            </a:solidFill>
          </a:ln>
        </p:spPr>
        <p:txBody>
          <a:bodyPr wrap="square" lIns="0" tIns="0" rIns="0" bIns="0" rtlCol="0"/>
          <a:lstStyle/>
          <a:p>
            <a:endParaRPr/>
          </a:p>
        </p:txBody>
      </p:sp>
      <p:sp>
        <p:nvSpPr>
          <p:cNvPr id="1340" name="bk object 1340"/>
          <p:cNvSpPr/>
          <p:nvPr/>
        </p:nvSpPr>
        <p:spPr>
          <a:xfrm>
            <a:off x="8348843" y="767939"/>
            <a:ext cx="88900" cy="6985"/>
          </a:xfrm>
          <a:custGeom>
            <a:avLst/>
            <a:gdLst/>
            <a:ahLst/>
            <a:cxnLst/>
            <a:rect l="l" t="t" r="r" b="b"/>
            <a:pathLst>
              <a:path w="88900" h="6984">
                <a:moveTo>
                  <a:pt x="0" y="6845"/>
                </a:moveTo>
                <a:lnTo>
                  <a:pt x="34658" y="2298"/>
                </a:lnTo>
                <a:lnTo>
                  <a:pt x="88328" y="0"/>
                </a:lnTo>
              </a:path>
            </a:pathLst>
          </a:custGeom>
          <a:ln w="3175">
            <a:solidFill>
              <a:srgbClr val="5C6F7C"/>
            </a:solidFill>
          </a:ln>
        </p:spPr>
        <p:txBody>
          <a:bodyPr wrap="square" lIns="0" tIns="0" rIns="0" bIns="0" rtlCol="0"/>
          <a:lstStyle/>
          <a:p>
            <a:endParaRPr/>
          </a:p>
        </p:txBody>
      </p:sp>
      <p:sp>
        <p:nvSpPr>
          <p:cNvPr id="1341" name="bk object 1341"/>
          <p:cNvSpPr/>
          <p:nvPr/>
        </p:nvSpPr>
        <p:spPr>
          <a:xfrm>
            <a:off x="8283368" y="806262"/>
            <a:ext cx="68580" cy="8255"/>
          </a:xfrm>
          <a:custGeom>
            <a:avLst/>
            <a:gdLst/>
            <a:ahLst/>
            <a:cxnLst/>
            <a:rect l="l" t="t" r="r" b="b"/>
            <a:pathLst>
              <a:path w="68579" h="8255">
                <a:moveTo>
                  <a:pt x="68389" y="0"/>
                </a:moveTo>
                <a:lnTo>
                  <a:pt x="0" y="7683"/>
                </a:lnTo>
              </a:path>
            </a:pathLst>
          </a:custGeom>
          <a:ln w="3175">
            <a:solidFill>
              <a:srgbClr val="5C6F7C"/>
            </a:solidFill>
          </a:ln>
        </p:spPr>
        <p:txBody>
          <a:bodyPr wrap="square" lIns="0" tIns="0" rIns="0" bIns="0" rtlCol="0"/>
          <a:lstStyle/>
          <a:p>
            <a:endParaRPr/>
          </a:p>
        </p:txBody>
      </p:sp>
      <p:sp>
        <p:nvSpPr>
          <p:cNvPr id="1342" name="bk object 1342"/>
          <p:cNvSpPr/>
          <p:nvPr/>
        </p:nvSpPr>
        <p:spPr>
          <a:xfrm>
            <a:off x="8544762" y="0"/>
            <a:ext cx="70485" cy="365760"/>
          </a:xfrm>
          <a:custGeom>
            <a:avLst/>
            <a:gdLst/>
            <a:ahLst/>
            <a:cxnLst/>
            <a:rect l="l" t="t" r="r" b="b"/>
            <a:pathLst>
              <a:path w="70484" h="365760">
                <a:moveTo>
                  <a:pt x="0" y="0"/>
                </a:moveTo>
                <a:lnTo>
                  <a:pt x="31673" y="247611"/>
                </a:lnTo>
                <a:lnTo>
                  <a:pt x="41579" y="301548"/>
                </a:lnTo>
                <a:lnTo>
                  <a:pt x="70002" y="365137"/>
                </a:lnTo>
              </a:path>
            </a:pathLst>
          </a:custGeom>
          <a:ln w="3175">
            <a:solidFill>
              <a:srgbClr val="5C6F7C"/>
            </a:solidFill>
          </a:ln>
        </p:spPr>
        <p:txBody>
          <a:bodyPr wrap="square" lIns="0" tIns="0" rIns="0" bIns="0" rtlCol="0"/>
          <a:lstStyle/>
          <a:p>
            <a:endParaRPr/>
          </a:p>
        </p:txBody>
      </p:sp>
      <p:sp>
        <p:nvSpPr>
          <p:cNvPr id="1343" name="bk object 1343"/>
          <p:cNvSpPr/>
          <p:nvPr/>
        </p:nvSpPr>
        <p:spPr>
          <a:xfrm>
            <a:off x="5187162" y="752832"/>
            <a:ext cx="2004695" cy="594360"/>
          </a:xfrm>
          <a:custGeom>
            <a:avLst/>
            <a:gdLst/>
            <a:ahLst/>
            <a:cxnLst/>
            <a:rect l="l" t="t" r="r" b="b"/>
            <a:pathLst>
              <a:path w="2004695" h="594360">
                <a:moveTo>
                  <a:pt x="0" y="593763"/>
                </a:moveTo>
                <a:lnTo>
                  <a:pt x="69075" y="551891"/>
                </a:lnTo>
                <a:lnTo>
                  <a:pt x="189318" y="485584"/>
                </a:lnTo>
                <a:lnTo>
                  <a:pt x="231330" y="464959"/>
                </a:lnTo>
                <a:lnTo>
                  <a:pt x="273748" y="444919"/>
                </a:lnTo>
                <a:lnTo>
                  <a:pt x="316191" y="425805"/>
                </a:lnTo>
                <a:lnTo>
                  <a:pt x="359422" y="407403"/>
                </a:lnTo>
                <a:lnTo>
                  <a:pt x="459663" y="367665"/>
                </a:lnTo>
                <a:lnTo>
                  <a:pt x="514413" y="346329"/>
                </a:lnTo>
                <a:lnTo>
                  <a:pt x="660717" y="298361"/>
                </a:lnTo>
                <a:lnTo>
                  <a:pt x="1034199" y="191490"/>
                </a:lnTo>
                <a:lnTo>
                  <a:pt x="1255014" y="139331"/>
                </a:lnTo>
                <a:lnTo>
                  <a:pt x="1760943" y="46494"/>
                </a:lnTo>
                <a:lnTo>
                  <a:pt x="2004314" y="0"/>
                </a:lnTo>
              </a:path>
            </a:pathLst>
          </a:custGeom>
          <a:ln w="3175">
            <a:solidFill>
              <a:srgbClr val="5C6F7C"/>
            </a:solidFill>
          </a:ln>
        </p:spPr>
        <p:txBody>
          <a:bodyPr wrap="square" lIns="0" tIns="0" rIns="0" bIns="0" rtlCol="0"/>
          <a:lstStyle/>
          <a:p>
            <a:endParaRPr/>
          </a:p>
        </p:txBody>
      </p:sp>
      <p:sp>
        <p:nvSpPr>
          <p:cNvPr id="1344" name="bk object 1344"/>
          <p:cNvSpPr/>
          <p:nvPr/>
        </p:nvSpPr>
        <p:spPr>
          <a:xfrm>
            <a:off x="10391484" y="583668"/>
            <a:ext cx="22860" cy="29209"/>
          </a:xfrm>
          <a:custGeom>
            <a:avLst/>
            <a:gdLst/>
            <a:ahLst/>
            <a:cxnLst/>
            <a:rect l="l" t="t" r="r" b="b"/>
            <a:pathLst>
              <a:path w="22859" h="29209">
                <a:moveTo>
                  <a:pt x="0" y="28994"/>
                </a:moveTo>
                <a:lnTo>
                  <a:pt x="22682" y="0"/>
                </a:lnTo>
              </a:path>
            </a:pathLst>
          </a:custGeom>
          <a:ln w="3175">
            <a:solidFill>
              <a:srgbClr val="5C6F7C"/>
            </a:solidFill>
          </a:ln>
        </p:spPr>
        <p:txBody>
          <a:bodyPr wrap="square" lIns="0" tIns="0" rIns="0" bIns="0" rtlCol="0"/>
          <a:lstStyle/>
          <a:p>
            <a:endParaRPr/>
          </a:p>
        </p:txBody>
      </p:sp>
      <p:sp>
        <p:nvSpPr>
          <p:cNvPr id="1345" name="bk object 1345"/>
          <p:cNvSpPr/>
          <p:nvPr/>
        </p:nvSpPr>
        <p:spPr>
          <a:xfrm>
            <a:off x="13791065" y="3"/>
            <a:ext cx="607060" cy="198755"/>
          </a:xfrm>
          <a:custGeom>
            <a:avLst/>
            <a:gdLst/>
            <a:ahLst/>
            <a:cxnLst/>
            <a:rect l="l" t="t" r="r" b="b"/>
            <a:pathLst>
              <a:path w="607059" h="198755">
                <a:moveTo>
                  <a:pt x="0" y="198462"/>
                </a:moveTo>
                <a:lnTo>
                  <a:pt x="22694" y="155778"/>
                </a:lnTo>
                <a:lnTo>
                  <a:pt x="67170" y="143751"/>
                </a:lnTo>
                <a:lnTo>
                  <a:pt x="404088" y="54038"/>
                </a:lnTo>
                <a:lnTo>
                  <a:pt x="606869" y="0"/>
                </a:lnTo>
              </a:path>
            </a:pathLst>
          </a:custGeom>
          <a:ln w="3175">
            <a:solidFill>
              <a:srgbClr val="5C6F7C"/>
            </a:solidFill>
          </a:ln>
        </p:spPr>
        <p:txBody>
          <a:bodyPr wrap="square" lIns="0" tIns="0" rIns="0" bIns="0" rtlCol="0"/>
          <a:lstStyle/>
          <a:p>
            <a:endParaRPr/>
          </a:p>
        </p:txBody>
      </p:sp>
      <p:sp>
        <p:nvSpPr>
          <p:cNvPr id="1346" name="bk object 1346"/>
          <p:cNvSpPr/>
          <p:nvPr/>
        </p:nvSpPr>
        <p:spPr>
          <a:xfrm>
            <a:off x="3441501" y="1165291"/>
            <a:ext cx="231775" cy="283210"/>
          </a:xfrm>
          <a:custGeom>
            <a:avLst/>
            <a:gdLst/>
            <a:ahLst/>
            <a:cxnLst/>
            <a:rect l="l" t="t" r="r" b="b"/>
            <a:pathLst>
              <a:path w="231775" h="283209">
                <a:moveTo>
                  <a:pt x="0" y="0"/>
                </a:moveTo>
                <a:lnTo>
                  <a:pt x="85115" y="108178"/>
                </a:lnTo>
                <a:lnTo>
                  <a:pt x="231241" y="283057"/>
                </a:lnTo>
              </a:path>
            </a:pathLst>
          </a:custGeom>
          <a:ln w="3175">
            <a:solidFill>
              <a:srgbClr val="5C6F7C"/>
            </a:solidFill>
          </a:ln>
        </p:spPr>
        <p:txBody>
          <a:bodyPr wrap="square" lIns="0" tIns="0" rIns="0" bIns="0" rtlCol="0"/>
          <a:lstStyle/>
          <a:p>
            <a:endParaRPr/>
          </a:p>
        </p:txBody>
      </p:sp>
      <p:sp>
        <p:nvSpPr>
          <p:cNvPr id="1347" name="bk object 1347"/>
          <p:cNvSpPr/>
          <p:nvPr/>
        </p:nvSpPr>
        <p:spPr>
          <a:xfrm>
            <a:off x="11888368" y="1037256"/>
            <a:ext cx="156845" cy="29845"/>
          </a:xfrm>
          <a:custGeom>
            <a:avLst/>
            <a:gdLst/>
            <a:ahLst/>
            <a:cxnLst/>
            <a:rect l="l" t="t" r="r" b="b"/>
            <a:pathLst>
              <a:path w="156845" h="29844">
                <a:moveTo>
                  <a:pt x="156260" y="0"/>
                </a:moveTo>
                <a:lnTo>
                  <a:pt x="123253" y="9258"/>
                </a:lnTo>
                <a:lnTo>
                  <a:pt x="60299" y="19850"/>
                </a:lnTo>
                <a:lnTo>
                  <a:pt x="0" y="29806"/>
                </a:lnTo>
              </a:path>
            </a:pathLst>
          </a:custGeom>
          <a:ln w="3175">
            <a:solidFill>
              <a:srgbClr val="5C6F7C"/>
            </a:solidFill>
          </a:ln>
        </p:spPr>
        <p:txBody>
          <a:bodyPr wrap="square" lIns="0" tIns="0" rIns="0" bIns="0" rtlCol="0"/>
          <a:lstStyle/>
          <a:p>
            <a:endParaRPr/>
          </a:p>
        </p:txBody>
      </p:sp>
      <p:sp>
        <p:nvSpPr>
          <p:cNvPr id="1348" name="bk object 1348"/>
          <p:cNvSpPr/>
          <p:nvPr/>
        </p:nvSpPr>
        <p:spPr>
          <a:xfrm>
            <a:off x="862186" y="858767"/>
            <a:ext cx="575310" cy="322580"/>
          </a:xfrm>
          <a:custGeom>
            <a:avLst/>
            <a:gdLst/>
            <a:ahLst/>
            <a:cxnLst/>
            <a:rect l="l" t="t" r="r" b="b"/>
            <a:pathLst>
              <a:path w="575310" h="322580">
                <a:moveTo>
                  <a:pt x="0" y="0"/>
                </a:moveTo>
                <a:lnTo>
                  <a:pt x="313004" y="166712"/>
                </a:lnTo>
                <a:lnTo>
                  <a:pt x="574789" y="322046"/>
                </a:lnTo>
              </a:path>
            </a:pathLst>
          </a:custGeom>
          <a:ln w="3175">
            <a:solidFill>
              <a:srgbClr val="5C6F7C"/>
            </a:solidFill>
          </a:ln>
        </p:spPr>
        <p:txBody>
          <a:bodyPr wrap="square" lIns="0" tIns="0" rIns="0" bIns="0" rtlCol="0"/>
          <a:lstStyle/>
          <a:p>
            <a:endParaRPr/>
          </a:p>
        </p:txBody>
      </p:sp>
      <p:sp>
        <p:nvSpPr>
          <p:cNvPr id="1349" name="bk object 1349"/>
          <p:cNvSpPr/>
          <p:nvPr/>
        </p:nvSpPr>
        <p:spPr>
          <a:xfrm>
            <a:off x="1716620" y="1423162"/>
            <a:ext cx="687070" cy="462915"/>
          </a:xfrm>
          <a:custGeom>
            <a:avLst/>
            <a:gdLst/>
            <a:ahLst/>
            <a:cxnLst/>
            <a:rect l="l" t="t" r="r" b="b"/>
            <a:pathLst>
              <a:path w="687069" h="462914">
                <a:moveTo>
                  <a:pt x="686879" y="462737"/>
                </a:moveTo>
                <a:lnTo>
                  <a:pt x="0" y="0"/>
                </a:lnTo>
              </a:path>
            </a:pathLst>
          </a:custGeom>
          <a:ln w="3175">
            <a:solidFill>
              <a:srgbClr val="5C6F7C"/>
            </a:solidFill>
          </a:ln>
        </p:spPr>
        <p:txBody>
          <a:bodyPr wrap="square" lIns="0" tIns="0" rIns="0" bIns="0" rtlCol="0"/>
          <a:lstStyle/>
          <a:p>
            <a:endParaRPr/>
          </a:p>
        </p:txBody>
      </p:sp>
      <p:sp>
        <p:nvSpPr>
          <p:cNvPr id="1350" name="bk object 1350"/>
          <p:cNvSpPr/>
          <p:nvPr/>
        </p:nvSpPr>
        <p:spPr>
          <a:xfrm>
            <a:off x="13469475" y="0"/>
            <a:ext cx="139700" cy="415290"/>
          </a:xfrm>
          <a:custGeom>
            <a:avLst/>
            <a:gdLst/>
            <a:ahLst/>
            <a:cxnLst/>
            <a:rect l="l" t="t" r="r" b="b"/>
            <a:pathLst>
              <a:path w="139700" h="415290">
                <a:moveTo>
                  <a:pt x="102031" y="0"/>
                </a:moveTo>
                <a:lnTo>
                  <a:pt x="111340" y="39471"/>
                </a:lnTo>
                <a:lnTo>
                  <a:pt x="137807" y="192976"/>
                </a:lnTo>
                <a:lnTo>
                  <a:pt x="139369" y="241414"/>
                </a:lnTo>
                <a:lnTo>
                  <a:pt x="135432" y="287274"/>
                </a:lnTo>
                <a:lnTo>
                  <a:pt x="98552" y="344322"/>
                </a:lnTo>
                <a:lnTo>
                  <a:pt x="74307" y="360857"/>
                </a:lnTo>
                <a:lnTo>
                  <a:pt x="48069" y="380936"/>
                </a:lnTo>
                <a:lnTo>
                  <a:pt x="0" y="414845"/>
                </a:lnTo>
              </a:path>
            </a:pathLst>
          </a:custGeom>
          <a:ln w="3175">
            <a:solidFill>
              <a:srgbClr val="5C6F7C"/>
            </a:solidFill>
          </a:ln>
        </p:spPr>
        <p:txBody>
          <a:bodyPr wrap="square" lIns="0" tIns="0" rIns="0" bIns="0" rtlCol="0"/>
          <a:lstStyle/>
          <a:p>
            <a:endParaRPr/>
          </a:p>
        </p:txBody>
      </p:sp>
      <p:sp>
        <p:nvSpPr>
          <p:cNvPr id="1351" name="bk object 1351"/>
          <p:cNvSpPr/>
          <p:nvPr/>
        </p:nvSpPr>
        <p:spPr>
          <a:xfrm>
            <a:off x="6857974" y="1145328"/>
            <a:ext cx="12700" cy="71755"/>
          </a:xfrm>
          <a:custGeom>
            <a:avLst/>
            <a:gdLst/>
            <a:ahLst/>
            <a:cxnLst/>
            <a:rect l="l" t="t" r="r" b="b"/>
            <a:pathLst>
              <a:path w="12700" h="71755">
                <a:moveTo>
                  <a:pt x="0" y="71247"/>
                </a:moveTo>
                <a:lnTo>
                  <a:pt x="7912" y="55283"/>
                </a:lnTo>
                <a:lnTo>
                  <a:pt x="12179" y="38442"/>
                </a:lnTo>
                <a:lnTo>
                  <a:pt x="6172" y="0"/>
                </a:lnTo>
              </a:path>
            </a:pathLst>
          </a:custGeom>
          <a:ln w="3175">
            <a:solidFill>
              <a:srgbClr val="5C6F7C"/>
            </a:solidFill>
          </a:ln>
        </p:spPr>
        <p:txBody>
          <a:bodyPr wrap="square" lIns="0" tIns="0" rIns="0" bIns="0" rtlCol="0"/>
          <a:lstStyle/>
          <a:p>
            <a:endParaRPr/>
          </a:p>
        </p:txBody>
      </p:sp>
      <p:sp>
        <p:nvSpPr>
          <p:cNvPr id="1352" name="bk object 1352"/>
          <p:cNvSpPr/>
          <p:nvPr/>
        </p:nvSpPr>
        <p:spPr>
          <a:xfrm>
            <a:off x="1436977" y="1180808"/>
            <a:ext cx="45720" cy="27940"/>
          </a:xfrm>
          <a:custGeom>
            <a:avLst/>
            <a:gdLst/>
            <a:ahLst/>
            <a:cxnLst/>
            <a:rect l="l" t="t" r="r" b="b"/>
            <a:pathLst>
              <a:path w="45719" h="27940">
                <a:moveTo>
                  <a:pt x="45605" y="27457"/>
                </a:moveTo>
                <a:lnTo>
                  <a:pt x="0" y="0"/>
                </a:lnTo>
              </a:path>
            </a:pathLst>
          </a:custGeom>
          <a:ln w="3175">
            <a:solidFill>
              <a:srgbClr val="5C6F7C"/>
            </a:solidFill>
          </a:ln>
        </p:spPr>
        <p:txBody>
          <a:bodyPr wrap="square" lIns="0" tIns="0" rIns="0" bIns="0" rtlCol="0"/>
          <a:lstStyle/>
          <a:p>
            <a:endParaRPr/>
          </a:p>
        </p:txBody>
      </p:sp>
      <p:sp>
        <p:nvSpPr>
          <p:cNvPr id="1353" name="bk object 1353"/>
          <p:cNvSpPr/>
          <p:nvPr/>
        </p:nvSpPr>
        <p:spPr>
          <a:xfrm>
            <a:off x="5044354" y="9184116"/>
            <a:ext cx="414020" cy="58419"/>
          </a:xfrm>
          <a:custGeom>
            <a:avLst/>
            <a:gdLst/>
            <a:ahLst/>
            <a:cxnLst/>
            <a:rect l="l" t="t" r="r" b="b"/>
            <a:pathLst>
              <a:path w="414020" h="58420">
                <a:moveTo>
                  <a:pt x="358825" y="58089"/>
                </a:moveTo>
                <a:lnTo>
                  <a:pt x="17043" y="52273"/>
                </a:lnTo>
                <a:lnTo>
                  <a:pt x="5600" y="47675"/>
                </a:lnTo>
                <a:lnTo>
                  <a:pt x="0" y="40665"/>
                </a:lnTo>
                <a:lnTo>
                  <a:pt x="2755" y="25539"/>
                </a:lnTo>
                <a:lnTo>
                  <a:pt x="14325" y="17017"/>
                </a:lnTo>
                <a:lnTo>
                  <a:pt x="89458" y="0"/>
                </a:lnTo>
                <a:lnTo>
                  <a:pt x="326898" y="1714"/>
                </a:lnTo>
                <a:lnTo>
                  <a:pt x="413689" y="3225"/>
                </a:lnTo>
              </a:path>
            </a:pathLst>
          </a:custGeom>
          <a:ln w="3175">
            <a:solidFill>
              <a:srgbClr val="5C6F7C"/>
            </a:solidFill>
          </a:ln>
        </p:spPr>
        <p:txBody>
          <a:bodyPr wrap="square" lIns="0" tIns="0" rIns="0" bIns="0" rtlCol="0"/>
          <a:lstStyle/>
          <a:p>
            <a:endParaRPr/>
          </a:p>
        </p:txBody>
      </p:sp>
      <p:sp>
        <p:nvSpPr>
          <p:cNvPr id="1354" name="bk object 1354"/>
          <p:cNvSpPr/>
          <p:nvPr/>
        </p:nvSpPr>
        <p:spPr>
          <a:xfrm>
            <a:off x="292182" y="5891489"/>
            <a:ext cx="848994" cy="645160"/>
          </a:xfrm>
          <a:custGeom>
            <a:avLst/>
            <a:gdLst/>
            <a:ahLst/>
            <a:cxnLst/>
            <a:rect l="l" t="t" r="r" b="b"/>
            <a:pathLst>
              <a:path w="848994" h="645159">
                <a:moveTo>
                  <a:pt x="848715" y="0"/>
                </a:moveTo>
                <a:lnTo>
                  <a:pt x="787882" y="233438"/>
                </a:lnTo>
                <a:lnTo>
                  <a:pt x="673341" y="645020"/>
                </a:lnTo>
                <a:lnTo>
                  <a:pt x="599465" y="636981"/>
                </a:lnTo>
                <a:lnTo>
                  <a:pt x="0" y="628840"/>
                </a:lnTo>
              </a:path>
            </a:pathLst>
          </a:custGeom>
          <a:ln w="3175">
            <a:solidFill>
              <a:srgbClr val="5C6F7C"/>
            </a:solidFill>
          </a:ln>
        </p:spPr>
        <p:txBody>
          <a:bodyPr wrap="square" lIns="0" tIns="0" rIns="0" bIns="0" rtlCol="0"/>
          <a:lstStyle/>
          <a:p>
            <a:endParaRPr/>
          </a:p>
        </p:txBody>
      </p:sp>
      <p:sp>
        <p:nvSpPr>
          <p:cNvPr id="1355" name="bk object 1355"/>
          <p:cNvSpPr/>
          <p:nvPr/>
        </p:nvSpPr>
        <p:spPr>
          <a:xfrm>
            <a:off x="529555" y="5088692"/>
            <a:ext cx="37465" cy="13335"/>
          </a:xfrm>
          <a:custGeom>
            <a:avLst/>
            <a:gdLst/>
            <a:ahLst/>
            <a:cxnLst/>
            <a:rect l="l" t="t" r="r" b="b"/>
            <a:pathLst>
              <a:path w="37465" h="13335">
                <a:moveTo>
                  <a:pt x="0" y="0"/>
                </a:moveTo>
                <a:lnTo>
                  <a:pt x="37045" y="12763"/>
                </a:lnTo>
              </a:path>
            </a:pathLst>
          </a:custGeom>
          <a:ln w="3175">
            <a:solidFill>
              <a:srgbClr val="5C6F7C"/>
            </a:solidFill>
          </a:ln>
        </p:spPr>
        <p:txBody>
          <a:bodyPr wrap="square" lIns="0" tIns="0" rIns="0" bIns="0" rtlCol="0"/>
          <a:lstStyle/>
          <a:p>
            <a:endParaRPr/>
          </a:p>
        </p:txBody>
      </p:sp>
      <p:sp>
        <p:nvSpPr>
          <p:cNvPr id="1356" name="bk object 1356"/>
          <p:cNvSpPr/>
          <p:nvPr/>
        </p:nvSpPr>
        <p:spPr>
          <a:xfrm>
            <a:off x="741418" y="691424"/>
            <a:ext cx="96520" cy="106680"/>
          </a:xfrm>
          <a:custGeom>
            <a:avLst/>
            <a:gdLst/>
            <a:ahLst/>
            <a:cxnLst/>
            <a:rect l="l" t="t" r="r" b="b"/>
            <a:pathLst>
              <a:path w="96519" h="106679">
                <a:moveTo>
                  <a:pt x="0" y="106552"/>
                </a:moveTo>
                <a:lnTo>
                  <a:pt x="26352" y="79413"/>
                </a:lnTo>
                <a:lnTo>
                  <a:pt x="62445" y="42456"/>
                </a:lnTo>
                <a:lnTo>
                  <a:pt x="96113" y="0"/>
                </a:lnTo>
              </a:path>
            </a:pathLst>
          </a:custGeom>
          <a:ln w="3175">
            <a:solidFill>
              <a:srgbClr val="5C6F7C"/>
            </a:solidFill>
          </a:ln>
        </p:spPr>
        <p:txBody>
          <a:bodyPr wrap="square" lIns="0" tIns="0" rIns="0" bIns="0" rtlCol="0"/>
          <a:lstStyle/>
          <a:p>
            <a:endParaRPr/>
          </a:p>
        </p:txBody>
      </p:sp>
      <p:sp>
        <p:nvSpPr>
          <p:cNvPr id="1357" name="bk object 1357"/>
          <p:cNvSpPr/>
          <p:nvPr/>
        </p:nvSpPr>
        <p:spPr>
          <a:xfrm>
            <a:off x="9557008" y="9887680"/>
            <a:ext cx="74295" cy="473075"/>
          </a:xfrm>
          <a:custGeom>
            <a:avLst/>
            <a:gdLst/>
            <a:ahLst/>
            <a:cxnLst/>
            <a:rect l="l" t="t" r="r" b="b"/>
            <a:pathLst>
              <a:path w="74295" h="473075">
                <a:moveTo>
                  <a:pt x="73952" y="774"/>
                </a:moveTo>
                <a:lnTo>
                  <a:pt x="12293" y="0"/>
                </a:lnTo>
                <a:lnTo>
                  <a:pt x="0" y="472058"/>
                </a:lnTo>
                <a:lnTo>
                  <a:pt x="61594" y="472897"/>
                </a:lnTo>
              </a:path>
            </a:pathLst>
          </a:custGeom>
          <a:ln w="3175">
            <a:solidFill>
              <a:srgbClr val="5C6F7C"/>
            </a:solidFill>
          </a:ln>
        </p:spPr>
        <p:txBody>
          <a:bodyPr wrap="square" lIns="0" tIns="0" rIns="0" bIns="0" rtlCol="0"/>
          <a:lstStyle/>
          <a:p>
            <a:endParaRPr/>
          </a:p>
        </p:txBody>
      </p:sp>
      <p:sp>
        <p:nvSpPr>
          <p:cNvPr id="1358" name="bk object 1358"/>
          <p:cNvSpPr/>
          <p:nvPr/>
        </p:nvSpPr>
        <p:spPr>
          <a:xfrm>
            <a:off x="5077683" y="9353974"/>
            <a:ext cx="196215" cy="52705"/>
          </a:xfrm>
          <a:custGeom>
            <a:avLst/>
            <a:gdLst/>
            <a:ahLst/>
            <a:cxnLst/>
            <a:rect l="l" t="t" r="r" b="b"/>
            <a:pathLst>
              <a:path w="196214" h="52704">
                <a:moveTo>
                  <a:pt x="196189" y="17538"/>
                </a:moveTo>
                <a:lnTo>
                  <a:pt x="175679" y="17195"/>
                </a:lnTo>
                <a:lnTo>
                  <a:pt x="10617" y="0"/>
                </a:lnTo>
                <a:lnTo>
                  <a:pt x="3962" y="3428"/>
                </a:lnTo>
                <a:lnTo>
                  <a:pt x="72580" y="46367"/>
                </a:lnTo>
                <a:lnTo>
                  <a:pt x="131825" y="51739"/>
                </a:lnTo>
                <a:lnTo>
                  <a:pt x="161201" y="52527"/>
                </a:lnTo>
              </a:path>
            </a:pathLst>
          </a:custGeom>
          <a:ln w="3175">
            <a:solidFill>
              <a:srgbClr val="5C6F7C"/>
            </a:solidFill>
          </a:ln>
        </p:spPr>
        <p:txBody>
          <a:bodyPr wrap="square" lIns="0" tIns="0" rIns="0" bIns="0" rtlCol="0"/>
          <a:lstStyle/>
          <a:p>
            <a:endParaRPr/>
          </a:p>
        </p:txBody>
      </p:sp>
      <p:sp>
        <p:nvSpPr>
          <p:cNvPr id="1359" name="bk object 1359"/>
          <p:cNvSpPr/>
          <p:nvPr/>
        </p:nvSpPr>
        <p:spPr>
          <a:xfrm>
            <a:off x="-1" y="8256738"/>
            <a:ext cx="231140" cy="92710"/>
          </a:xfrm>
          <a:custGeom>
            <a:avLst/>
            <a:gdLst/>
            <a:ahLst/>
            <a:cxnLst/>
            <a:rect l="l" t="t" r="r" b="b"/>
            <a:pathLst>
              <a:path w="231140" h="92709">
                <a:moveTo>
                  <a:pt x="230759" y="19164"/>
                </a:moveTo>
                <a:lnTo>
                  <a:pt x="211772" y="0"/>
                </a:lnTo>
                <a:lnTo>
                  <a:pt x="0" y="92367"/>
                </a:lnTo>
              </a:path>
            </a:pathLst>
          </a:custGeom>
          <a:ln w="3175">
            <a:solidFill>
              <a:srgbClr val="5C6F7C"/>
            </a:solidFill>
          </a:ln>
        </p:spPr>
        <p:txBody>
          <a:bodyPr wrap="square" lIns="0" tIns="0" rIns="0" bIns="0" rtlCol="0"/>
          <a:lstStyle/>
          <a:p>
            <a:endParaRPr/>
          </a:p>
        </p:txBody>
      </p:sp>
      <p:sp>
        <p:nvSpPr>
          <p:cNvPr id="1360" name="bk object 1360"/>
          <p:cNvSpPr/>
          <p:nvPr/>
        </p:nvSpPr>
        <p:spPr>
          <a:xfrm>
            <a:off x="1608742" y="4333928"/>
            <a:ext cx="59690" cy="8255"/>
          </a:xfrm>
          <a:custGeom>
            <a:avLst/>
            <a:gdLst/>
            <a:ahLst/>
            <a:cxnLst/>
            <a:rect l="l" t="t" r="r" b="b"/>
            <a:pathLst>
              <a:path w="59689" h="8254">
                <a:moveTo>
                  <a:pt x="59410" y="7683"/>
                </a:moveTo>
                <a:lnTo>
                  <a:pt x="0" y="0"/>
                </a:lnTo>
              </a:path>
            </a:pathLst>
          </a:custGeom>
          <a:ln w="3175">
            <a:solidFill>
              <a:srgbClr val="5C6F7C"/>
            </a:solidFill>
          </a:ln>
        </p:spPr>
        <p:txBody>
          <a:bodyPr wrap="square" lIns="0" tIns="0" rIns="0" bIns="0" rtlCol="0"/>
          <a:lstStyle/>
          <a:p>
            <a:endParaRPr/>
          </a:p>
        </p:txBody>
      </p:sp>
      <p:sp>
        <p:nvSpPr>
          <p:cNvPr id="1361" name="bk object 1361"/>
          <p:cNvSpPr/>
          <p:nvPr/>
        </p:nvSpPr>
        <p:spPr>
          <a:xfrm>
            <a:off x="13134306" y="841219"/>
            <a:ext cx="66040" cy="17780"/>
          </a:xfrm>
          <a:custGeom>
            <a:avLst/>
            <a:gdLst/>
            <a:ahLst/>
            <a:cxnLst/>
            <a:rect l="l" t="t" r="r" b="b"/>
            <a:pathLst>
              <a:path w="66040" h="17780">
                <a:moveTo>
                  <a:pt x="65811" y="0"/>
                </a:moveTo>
                <a:lnTo>
                  <a:pt x="0" y="17411"/>
                </a:lnTo>
              </a:path>
            </a:pathLst>
          </a:custGeom>
          <a:ln w="3175">
            <a:solidFill>
              <a:srgbClr val="5C6F7C"/>
            </a:solidFill>
          </a:ln>
        </p:spPr>
        <p:txBody>
          <a:bodyPr wrap="square" lIns="0" tIns="0" rIns="0" bIns="0" rtlCol="0"/>
          <a:lstStyle/>
          <a:p>
            <a:endParaRPr/>
          </a:p>
        </p:txBody>
      </p:sp>
      <p:sp>
        <p:nvSpPr>
          <p:cNvPr id="1362" name="bk object 1362"/>
          <p:cNvSpPr/>
          <p:nvPr/>
        </p:nvSpPr>
        <p:spPr>
          <a:xfrm>
            <a:off x="1421598" y="1300566"/>
            <a:ext cx="62865" cy="39370"/>
          </a:xfrm>
          <a:custGeom>
            <a:avLst/>
            <a:gdLst/>
            <a:ahLst/>
            <a:cxnLst/>
            <a:rect l="l" t="t" r="r" b="b"/>
            <a:pathLst>
              <a:path w="62865" h="39369">
                <a:moveTo>
                  <a:pt x="62255" y="39039"/>
                </a:moveTo>
                <a:lnTo>
                  <a:pt x="0" y="0"/>
                </a:lnTo>
              </a:path>
            </a:pathLst>
          </a:custGeom>
          <a:ln w="3175">
            <a:solidFill>
              <a:srgbClr val="5C6F7C"/>
            </a:solidFill>
          </a:ln>
        </p:spPr>
        <p:txBody>
          <a:bodyPr wrap="square" lIns="0" tIns="0" rIns="0" bIns="0" rtlCol="0"/>
          <a:lstStyle/>
          <a:p>
            <a:endParaRPr/>
          </a:p>
        </p:txBody>
      </p:sp>
      <p:sp>
        <p:nvSpPr>
          <p:cNvPr id="1363" name="bk object 1363"/>
          <p:cNvSpPr/>
          <p:nvPr/>
        </p:nvSpPr>
        <p:spPr>
          <a:xfrm>
            <a:off x="3804579" y="3880195"/>
            <a:ext cx="193040" cy="57785"/>
          </a:xfrm>
          <a:custGeom>
            <a:avLst/>
            <a:gdLst/>
            <a:ahLst/>
            <a:cxnLst/>
            <a:rect l="l" t="t" r="r" b="b"/>
            <a:pathLst>
              <a:path w="193039" h="57785">
                <a:moveTo>
                  <a:pt x="0" y="0"/>
                </a:moveTo>
                <a:lnTo>
                  <a:pt x="142316" y="42595"/>
                </a:lnTo>
                <a:lnTo>
                  <a:pt x="192735" y="57581"/>
                </a:lnTo>
              </a:path>
            </a:pathLst>
          </a:custGeom>
          <a:ln w="3175">
            <a:solidFill>
              <a:srgbClr val="5C6F7C"/>
            </a:solidFill>
          </a:ln>
        </p:spPr>
        <p:txBody>
          <a:bodyPr wrap="square" lIns="0" tIns="0" rIns="0" bIns="0" rtlCol="0"/>
          <a:lstStyle/>
          <a:p>
            <a:endParaRPr/>
          </a:p>
        </p:txBody>
      </p:sp>
      <p:sp>
        <p:nvSpPr>
          <p:cNvPr id="1364" name="bk object 1364"/>
          <p:cNvSpPr/>
          <p:nvPr/>
        </p:nvSpPr>
        <p:spPr>
          <a:xfrm>
            <a:off x="93339" y="2"/>
            <a:ext cx="161925" cy="313690"/>
          </a:xfrm>
          <a:custGeom>
            <a:avLst/>
            <a:gdLst/>
            <a:ahLst/>
            <a:cxnLst/>
            <a:rect l="l" t="t" r="r" b="b"/>
            <a:pathLst>
              <a:path w="161925" h="313690">
                <a:moveTo>
                  <a:pt x="0" y="313639"/>
                </a:moveTo>
                <a:lnTo>
                  <a:pt x="161302" y="0"/>
                </a:lnTo>
              </a:path>
            </a:pathLst>
          </a:custGeom>
          <a:ln w="3175">
            <a:solidFill>
              <a:srgbClr val="5C6F7C"/>
            </a:solidFill>
          </a:ln>
        </p:spPr>
        <p:txBody>
          <a:bodyPr wrap="square" lIns="0" tIns="0" rIns="0" bIns="0" rtlCol="0"/>
          <a:lstStyle/>
          <a:p>
            <a:endParaRPr/>
          </a:p>
        </p:txBody>
      </p:sp>
      <p:sp>
        <p:nvSpPr>
          <p:cNvPr id="1365" name="bk object 1365"/>
          <p:cNvSpPr/>
          <p:nvPr/>
        </p:nvSpPr>
        <p:spPr>
          <a:xfrm>
            <a:off x="179684" y="2"/>
            <a:ext cx="181610" cy="354330"/>
          </a:xfrm>
          <a:custGeom>
            <a:avLst/>
            <a:gdLst/>
            <a:ahLst/>
            <a:cxnLst/>
            <a:rect l="l" t="t" r="r" b="b"/>
            <a:pathLst>
              <a:path w="181610" h="354330">
                <a:moveTo>
                  <a:pt x="0" y="353847"/>
                </a:moveTo>
                <a:lnTo>
                  <a:pt x="181305" y="0"/>
                </a:lnTo>
              </a:path>
            </a:pathLst>
          </a:custGeom>
          <a:ln w="3175">
            <a:solidFill>
              <a:srgbClr val="5C6F7C"/>
            </a:solidFill>
          </a:ln>
        </p:spPr>
        <p:txBody>
          <a:bodyPr wrap="square" lIns="0" tIns="0" rIns="0" bIns="0" rtlCol="0"/>
          <a:lstStyle/>
          <a:p>
            <a:endParaRPr/>
          </a:p>
        </p:txBody>
      </p:sp>
      <p:sp>
        <p:nvSpPr>
          <p:cNvPr id="1366" name="bk object 1366"/>
          <p:cNvSpPr/>
          <p:nvPr/>
        </p:nvSpPr>
        <p:spPr>
          <a:xfrm>
            <a:off x="117722" y="353845"/>
            <a:ext cx="62230" cy="134620"/>
          </a:xfrm>
          <a:custGeom>
            <a:avLst/>
            <a:gdLst/>
            <a:ahLst/>
            <a:cxnLst/>
            <a:rect l="l" t="t" r="r" b="b"/>
            <a:pathLst>
              <a:path w="62230" h="134620">
                <a:moveTo>
                  <a:pt x="0" y="134061"/>
                </a:moveTo>
                <a:lnTo>
                  <a:pt x="10210" y="100342"/>
                </a:lnTo>
                <a:lnTo>
                  <a:pt x="23685" y="74256"/>
                </a:lnTo>
                <a:lnTo>
                  <a:pt x="61963" y="0"/>
                </a:lnTo>
              </a:path>
            </a:pathLst>
          </a:custGeom>
          <a:ln w="3175">
            <a:solidFill>
              <a:srgbClr val="5C6F7C"/>
            </a:solidFill>
          </a:ln>
        </p:spPr>
        <p:txBody>
          <a:bodyPr wrap="square" lIns="0" tIns="0" rIns="0" bIns="0" rtlCol="0"/>
          <a:lstStyle/>
          <a:p>
            <a:endParaRPr/>
          </a:p>
        </p:txBody>
      </p:sp>
      <p:sp>
        <p:nvSpPr>
          <p:cNvPr id="1367" name="bk object 1367"/>
          <p:cNvSpPr/>
          <p:nvPr/>
        </p:nvSpPr>
        <p:spPr>
          <a:xfrm>
            <a:off x="7383926" y="784248"/>
            <a:ext cx="895985" cy="161290"/>
          </a:xfrm>
          <a:custGeom>
            <a:avLst/>
            <a:gdLst/>
            <a:ahLst/>
            <a:cxnLst/>
            <a:rect l="l" t="t" r="r" b="b"/>
            <a:pathLst>
              <a:path w="895984" h="161290">
                <a:moveTo>
                  <a:pt x="895921" y="0"/>
                </a:moveTo>
                <a:lnTo>
                  <a:pt x="723633" y="22923"/>
                </a:lnTo>
                <a:lnTo>
                  <a:pt x="550278" y="50165"/>
                </a:lnTo>
                <a:lnTo>
                  <a:pt x="0" y="161061"/>
                </a:lnTo>
              </a:path>
            </a:pathLst>
          </a:custGeom>
          <a:ln w="3175">
            <a:solidFill>
              <a:srgbClr val="5C6F7C"/>
            </a:solidFill>
          </a:ln>
        </p:spPr>
        <p:txBody>
          <a:bodyPr wrap="square" lIns="0" tIns="0" rIns="0" bIns="0" rtlCol="0"/>
          <a:lstStyle/>
          <a:p>
            <a:endParaRPr/>
          </a:p>
        </p:txBody>
      </p:sp>
      <p:sp>
        <p:nvSpPr>
          <p:cNvPr id="1368" name="bk object 1368"/>
          <p:cNvSpPr/>
          <p:nvPr/>
        </p:nvSpPr>
        <p:spPr>
          <a:xfrm>
            <a:off x="317908" y="8156654"/>
            <a:ext cx="21590" cy="50800"/>
          </a:xfrm>
          <a:custGeom>
            <a:avLst/>
            <a:gdLst/>
            <a:ahLst/>
            <a:cxnLst/>
            <a:rect l="l" t="t" r="r" b="b"/>
            <a:pathLst>
              <a:path w="21589" h="50800">
                <a:moveTo>
                  <a:pt x="0" y="0"/>
                </a:moveTo>
                <a:lnTo>
                  <a:pt x="1854" y="3771"/>
                </a:lnTo>
                <a:lnTo>
                  <a:pt x="21361" y="50647"/>
                </a:lnTo>
              </a:path>
            </a:pathLst>
          </a:custGeom>
          <a:ln w="3175">
            <a:solidFill>
              <a:srgbClr val="5C6F7C"/>
            </a:solidFill>
          </a:ln>
        </p:spPr>
        <p:txBody>
          <a:bodyPr wrap="square" lIns="0" tIns="0" rIns="0" bIns="0" rtlCol="0"/>
          <a:lstStyle/>
          <a:p>
            <a:endParaRPr/>
          </a:p>
        </p:txBody>
      </p:sp>
      <p:sp>
        <p:nvSpPr>
          <p:cNvPr id="1369" name="bk object 1369"/>
          <p:cNvSpPr/>
          <p:nvPr/>
        </p:nvSpPr>
        <p:spPr>
          <a:xfrm>
            <a:off x="2403501" y="1885903"/>
            <a:ext cx="44450" cy="29845"/>
          </a:xfrm>
          <a:custGeom>
            <a:avLst/>
            <a:gdLst/>
            <a:ahLst/>
            <a:cxnLst/>
            <a:rect l="l" t="t" r="r" b="b"/>
            <a:pathLst>
              <a:path w="44450" h="29844">
                <a:moveTo>
                  <a:pt x="44386" y="29730"/>
                </a:moveTo>
                <a:lnTo>
                  <a:pt x="0" y="0"/>
                </a:lnTo>
              </a:path>
            </a:pathLst>
          </a:custGeom>
          <a:ln w="3175">
            <a:solidFill>
              <a:srgbClr val="5C6F7C"/>
            </a:solidFill>
          </a:ln>
        </p:spPr>
        <p:txBody>
          <a:bodyPr wrap="square" lIns="0" tIns="0" rIns="0" bIns="0" rtlCol="0"/>
          <a:lstStyle/>
          <a:p>
            <a:endParaRPr/>
          </a:p>
        </p:txBody>
      </p:sp>
      <p:sp>
        <p:nvSpPr>
          <p:cNvPr id="1370" name="bk object 1370"/>
          <p:cNvSpPr/>
          <p:nvPr/>
        </p:nvSpPr>
        <p:spPr>
          <a:xfrm>
            <a:off x="3312765" y="996637"/>
            <a:ext cx="128905" cy="168910"/>
          </a:xfrm>
          <a:custGeom>
            <a:avLst/>
            <a:gdLst/>
            <a:ahLst/>
            <a:cxnLst/>
            <a:rect l="l" t="t" r="r" b="b"/>
            <a:pathLst>
              <a:path w="128904" h="168909">
                <a:moveTo>
                  <a:pt x="0" y="0"/>
                </a:moveTo>
                <a:lnTo>
                  <a:pt x="128739" y="168656"/>
                </a:lnTo>
              </a:path>
            </a:pathLst>
          </a:custGeom>
          <a:ln w="3175">
            <a:solidFill>
              <a:srgbClr val="5C6F7C"/>
            </a:solidFill>
          </a:ln>
        </p:spPr>
        <p:txBody>
          <a:bodyPr wrap="square" lIns="0" tIns="0" rIns="0" bIns="0" rtlCol="0"/>
          <a:lstStyle/>
          <a:p>
            <a:endParaRPr/>
          </a:p>
        </p:txBody>
      </p:sp>
      <p:sp>
        <p:nvSpPr>
          <p:cNvPr id="1371" name="bk object 1371"/>
          <p:cNvSpPr/>
          <p:nvPr/>
        </p:nvSpPr>
        <p:spPr>
          <a:xfrm>
            <a:off x="11940530" y="4437738"/>
            <a:ext cx="46990" cy="328295"/>
          </a:xfrm>
          <a:custGeom>
            <a:avLst/>
            <a:gdLst/>
            <a:ahLst/>
            <a:cxnLst/>
            <a:rect l="l" t="t" r="r" b="b"/>
            <a:pathLst>
              <a:path w="46990" h="328295">
                <a:moveTo>
                  <a:pt x="29895" y="327240"/>
                </a:moveTo>
                <a:lnTo>
                  <a:pt x="11811" y="328053"/>
                </a:lnTo>
                <a:lnTo>
                  <a:pt x="2819" y="316699"/>
                </a:lnTo>
                <a:lnTo>
                  <a:pt x="0" y="304647"/>
                </a:lnTo>
                <a:lnTo>
                  <a:pt x="46558" y="0"/>
                </a:lnTo>
              </a:path>
            </a:pathLst>
          </a:custGeom>
          <a:ln w="3175">
            <a:solidFill>
              <a:srgbClr val="5C6F7C"/>
            </a:solidFill>
          </a:ln>
        </p:spPr>
        <p:txBody>
          <a:bodyPr wrap="square" lIns="0" tIns="0" rIns="0" bIns="0" rtlCol="0"/>
          <a:lstStyle/>
          <a:p>
            <a:endParaRPr/>
          </a:p>
        </p:txBody>
      </p:sp>
      <p:sp>
        <p:nvSpPr>
          <p:cNvPr id="1372" name="bk object 1372"/>
          <p:cNvSpPr/>
          <p:nvPr/>
        </p:nvSpPr>
        <p:spPr>
          <a:xfrm>
            <a:off x="0" y="8156017"/>
            <a:ext cx="144780" cy="66040"/>
          </a:xfrm>
          <a:custGeom>
            <a:avLst/>
            <a:gdLst/>
            <a:ahLst/>
            <a:cxnLst/>
            <a:rect l="l" t="t" r="r" b="b"/>
            <a:pathLst>
              <a:path w="144780" h="66040">
                <a:moveTo>
                  <a:pt x="0" y="65760"/>
                </a:moveTo>
                <a:lnTo>
                  <a:pt x="144195" y="0"/>
                </a:lnTo>
              </a:path>
            </a:pathLst>
          </a:custGeom>
          <a:ln w="3175">
            <a:solidFill>
              <a:srgbClr val="5C6F7C"/>
            </a:solidFill>
          </a:ln>
        </p:spPr>
        <p:txBody>
          <a:bodyPr wrap="square" lIns="0" tIns="0" rIns="0" bIns="0" rtlCol="0"/>
          <a:lstStyle/>
          <a:p>
            <a:endParaRPr/>
          </a:p>
        </p:txBody>
      </p:sp>
      <p:sp>
        <p:nvSpPr>
          <p:cNvPr id="1373" name="bk object 1373"/>
          <p:cNvSpPr/>
          <p:nvPr/>
        </p:nvSpPr>
        <p:spPr>
          <a:xfrm>
            <a:off x="837537" y="2"/>
            <a:ext cx="356870" cy="691515"/>
          </a:xfrm>
          <a:custGeom>
            <a:avLst/>
            <a:gdLst/>
            <a:ahLst/>
            <a:cxnLst/>
            <a:rect l="l" t="t" r="r" b="b"/>
            <a:pathLst>
              <a:path w="356869" h="691515">
                <a:moveTo>
                  <a:pt x="0" y="691426"/>
                </a:moveTo>
                <a:lnTo>
                  <a:pt x="129044" y="445376"/>
                </a:lnTo>
                <a:lnTo>
                  <a:pt x="356844" y="0"/>
                </a:lnTo>
              </a:path>
            </a:pathLst>
          </a:custGeom>
          <a:ln w="3175">
            <a:solidFill>
              <a:srgbClr val="5C6F7C"/>
            </a:solidFill>
          </a:ln>
        </p:spPr>
        <p:txBody>
          <a:bodyPr wrap="square" lIns="0" tIns="0" rIns="0" bIns="0" rtlCol="0"/>
          <a:lstStyle/>
          <a:p>
            <a:endParaRPr/>
          </a:p>
        </p:txBody>
      </p:sp>
      <p:sp>
        <p:nvSpPr>
          <p:cNvPr id="1374" name="bk object 1374"/>
          <p:cNvSpPr/>
          <p:nvPr/>
        </p:nvSpPr>
        <p:spPr>
          <a:xfrm>
            <a:off x="5403180" y="9187343"/>
            <a:ext cx="887094" cy="66675"/>
          </a:xfrm>
          <a:custGeom>
            <a:avLst/>
            <a:gdLst/>
            <a:ahLst/>
            <a:cxnLst/>
            <a:rect l="l" t="t" r="r" b="b"/>
            <a:pathLst>
              <a:path w="887095" h="66675">
                <a:moveTo>
                  <a:pt x="0" y="54864"/>
                </a:moveTo>
                <a:lnTo>
                  <a:pt x="51841" y="55816"/>
                </a:lnTo>
                <a:lnTo>
                  <a:pt x="492239" y="58597"/>
                </a:lnTo>
                <a:lnTo>
                  <a:pt x="872553" y="66611"/>
                </a:lnTo>
                <a:lnTo>
                  <a:pt x="884034" y="60655"/>
                </a:lnTo>
                <a:lnTo>
                  <a:pt x="886841" y="45313"/>
                </a:lnTo>
                <a:lnTo>
                  <a:pt x="881976" y="37020"/>
                </a:lnTo>
                <a:lnTo>
                  <a:pt x="871804" y="30086"/>
                </a:lnTo>
                <a:lnTo>
                  <a:pt x="834910" y="19088"/>
                </a:lnTo>
                <a:lnTo>
                  <a:pt x="791997" y="13411"/>
                </a:lnTo>
                <a:lnTo>
                  <a:pt x="54864" y="0"/>
                </a:lnTo>
              </a:path>
            </a:pathLst>
          </a:custGeom>
          <a:ln w="3175">
            <a:solidFill>
              <a:srgbClr val="5C6F7C"/>
            </a:solidFill>
          </a:ln>
        </p:spPr>
        <p:txBody>
          <a:bodyPr wrap="square" lIns="0" tIns="0" rIns="0" bIns="0" rtlCol="0"/>
          <a:lstStyle/>
          <a:p>
            <a:endParaRPr/>
          </a:p>
        </p:txBody>
      </p:sp>
      <p:sp>
        <p:nvSpPr>
          <p:cNvPr id="1375" name="bk object 1375"/>
          <p:cNvSpPr/>
          <p:nvPr/>
        </p:nvSpPr>
        <p:spPr>
          <a:xfrm>
            <a:off x="6851184" y="1102330"/>
            <a:ext cx="13335" cy="43180"/>
          </a:xfrm>
          <a:custGeom>
            <a:avLst/>
            <a:gdLst/>
            <a:ahLst/>
            <a:cxnLst/>
            <a:rect l="l" t="t" r="r" b="b"/>
            <a:pathLst>
              <a:path w="13334" h="43180">
                <a:moveTo>
                  <a:pt x="0" y="0"/>
                </a:moveTo>
                <a:lnTo>
                  <a:pt x="12966" y="42989"/>
                </a:lnTo>
              </a:path>
            </a:pathLst>
          </a:custGeom>
          <a:ln w="3175">
            <a:solidFill>
              <a:srgbClr val="5C6F7C"/>
            </a:solidFill>
          </a:ln>
        </p:spPr>
        <p:txBody>
          <a:bodyPr wrap="square" lIns="0" tIns="0" rIns="0" bIns="0" rtlCol="0"/>
          <a:lstStyle/>
          <a:p>
            <a:endParaRPr/>
          </a:p>
        </p:txBody>
      </p:sp>
      <p:sp>
        <p:nvSpPr>
          <p:cNvPr id="1376" name="bk object 1376"/>
          <p:cNvSpPr/>
          <p:nvPr/>
        </p:nvSpPr>
        <p:spPr>
          <a:xfrm>
            <a:off x="9762645" y="9583220"/>
            <a:ext cx="132080" cy="882015"/>
          </a:xfrm>
          <a:custGeom>
            <a:avLst/>
            <a:gdLst/>
            <a:ahLst/>
            <a:cxnLst/>
            <a:rect l="l" t="t" r="r" b="b"/>
            <a:pathLst>
              <a:path w="132079" h="882015">
                <a:moveTo>
                  <a:pt x="131825" y="0"/>
                </a:moveTo>
                <a:lnTo>
                  <a:pt x="46520" y="8991"/>
                </a:lnTo>
                <a:lnTo>
                  <a:pt x="29336" y="27406"/>
                </a:lnTo>
                <a:lnTo>
                  <a:pt x="17754" y="47853"/>
                </a:lnTo>
                <a:lnTo>
                  <a:pt x="11785" y="71615"/>
                </a:lnTo>
                <a:lnTo>
                  <a:pt x="12014" y="97878"/>
                </a:lnTo>
                <a:lnTo>
                  <a:pt x="8216" y="309664"/>
                </a:lnTo>
                <a:lnTo>
                  <a:pt x="59816" y="309689"/>
                </a:lnTo>
                <a:lnTo>
                  <a:pt x="55270" y="782332"/>
                </a:lnTo>
                <a:lnTo>
                  <a:pt x="0" y="782662"/>
                </a:lnTo>
                <a:lnTo>
                  <a:pt x="850" y="881735"/>
                </a:lnTo>
              </a:path>
            </a:pathLst>
          </a:custGeom>
          <a:ln w="3175">
            <a:solidFill>
              <a:srgbClr val="5C6F7C"/>
            </a:solidFill>
          </a:ln>
        </p:spPr>
        <p:txBody>
          <a:bodyPr wrap="square" lIns="0" tIns="0" rIns="0" bIns="0" rtlCol="0"/>
          <a:lstStyle/>
          <a:p>
            <a:endParaRPr/>
          </a:p>
        </p:txBody>
      </p:sp>
      <p:sp>
        <p:nvSpPr>
          <p:cNvPr id="1377" name="bk object 1377"/>
          <p:cNvSpPr/>
          <p:nvPr/>
        </p:nvSpPr>
        <p:spPr>
          <a:xfrm>
            <a:off x="7191474" y="580456"/>
            <a:ext cx="770890" cy="172720"/>
          </a:xfrm>
          <a:custGeom>
            <a:avLst/>
            <a:gdLst/>
            <a:ahLst/>
            <a:cxnLst/>
            <a:rect l="l" t="t" r="r" b="b"/>
            <a:pathLst>
              <a:path w="770890" h="172720">
                <a:moveTo>
                  <a:pt x="0" y="172377"/>
                </a:moveTo>
                <a:lnTo>
                  <a:pt x="241566" y="126212"/>
                </a:lnTo>
                <a:lnTo>
                  <a:pt x="770839" y="0"/>
                </a:lnTo>
              </a:path>
            </a:pathLst>
          </a:custGeom>
          <a:ln w="3175">
            <a:solidFill>
              <a:srgbClr val="5C6F7C"/>
            </a:solidFill>
          </a:ln>
        </p:spPr>
        <p:txBody>
          <a:bodyPr wrap="square" lIns="0" tIns="0" rIns="0" bIns="0" rtlCol="0"/>
          <a:lstStyle/>
          <a:p>
            <a:endParaRPr/>
          </a:p>
        </p:txBody>
      </p:sp>
      <p:sp>
        <p:nvSpPr>
          <p:cNvPr id="1378" name="bk object 1378"/>
          <p:cNvSpPr/>
          <p:nvPr/>
        </p:nvSpPr>
        <p:spPr>
          <a:xfrm>
            <a:off x="8756164" y="779160"/>
            <a:ext cx="64135" cy="635"/>
          </a:xfrm>
          <a:custGeom>
            <a:avLst/>
            <a:gdLst/>
            <a:ahLst/>
            <a:cxnLst/>
            <a:rect l="l" t="t" r="r" b="b"/>
            <a:pathLst>
              <a:path w="64134" h="634">
                <a:moveTo>
                  <a:pt x="63817" y="634"/>
                </a:moveTo>
                <a:lnTo>
                  <a:pt x="0" y="0"/>
                </a:lnTo>
              </a:path>
            </a:pathLst>
          </a:custGeom>
          <a:ln w="3175">
            <a:solidFill>
              <a:srgbClr val="5C6F7C"/>
            </a:solidFill>
          </a:ln>
        </p:spPr>
        <p:txBody>
          <a:bodyPr wrap="square" lIns="0" tIns="0" rIns="0" bIns="0" rtlCol="0"/>
          <a:lstStyle/>
          <a:p>
            <a:endParaRPr/>
          </a:p>
        </p:txBody>
      </p:sp>
      <p:sp>
        <p:nvSpPr>
          <p:cNvPr id="1379" name="bk object 1379"/>
          <p:cNvSpPr/>
          <p:nvPr/>
        </p:nvSpPr>
        <p:spPr>
          <a:xfrm>
            <a:off x="3579234" y="4001664"/>
            <a:ext cx="436245" cy="656590"/>
          </a:xfrm>
          <a:custGeom>
            <a:avLst/>
            <a:gdLst/>
            <a:ahLst/>
            <a:cxnLst/>
            <a:rect l="l" t="t" r="r" b="b"/>
            <a:pathLst>
              <a:path w="436245" h="656589">
                <a:moveTo>
                  <a:pt x="436092" y="0"/>
                </a:moveTo>
                <a:lnTo>
                  <a:pt x="420154" y="43497"/>
                </a:lnTo>
                <a:lnTo>
                  <a:pt x="414578" y="101244"/>
                </a:lnTo>
                <a:lnTo>
                  <a:pt x="414045" y="168681"/>
                </a:lnTo>
                <a:lnTo>
                  <a:pt x="421462" y="236004"/>
                </a:lnTo>
                <a:lnTo>
                  <a:pt x="421246" y="300075"/>
                </a:lnTo>
                <a:lnTo>
                  <a:pt x="411594" y="362775"/>
                </a:lnTo>
                <a:lnTo>
                  <a:pt x="392988" y="422236"/>
                </a:lnTo>
                <a:lnTo>
                  <a:pt x="363321" y="486829"/>
                </a:lnTo>
                <a:lnTo>
                  <a:pt x="316776" y="555104"/>
                </a:lnTo>
                <a:lnTo>
                  <a:pt x="262293" y="617943"/>
                </a:lnTo>
                <a:lnTo>
                  <a:pt x="214401" y="656082"/>
                </a:lnTo>
                <a:lnTo>
                  <a:pt x="0" y="583450"/>
                </a:lnTo>
              </a:path>
            </a:pathLst>
          </a:custGeom>
          <a:ln w="3175">
            <a:solidFill>
              <a:srgbClr val="5C6F7C"/>
            </a:solidFill>
          </a:ln>
        </p:spPr>
        <p:txBody>
          <a:bodyPr wrap="square" lIns="0" tIns="0" rIns="0" bIns="0" rtlCol="0"/>
          <a:lstStyle/>
          <a:p>
            <a:endParaRPr/>
          </a:p>
        </p:txBody>
      </p:sp>
      <p:sp>
        <p:nvSpPr>
          <p:cNvPr id="1380" name="bk object 1380"/>
          <p:cNvSpPr/>
          <p:nvPr/>
        </p:nvSpPr>
        <p:spPr>
          <a:xfrm>
            <a:off x="117722" y="487906"/>
            <a:ext cx="624205" cy="310515"/>
          </a:xfrm>
          <a:custGeom>
            <a:avLst/>
            <a:gdLst/>
            <a:ahLst/>
            <a:cxnLst/>
            <a:rect l="l" t="t" r="r" b="b"/>
            <a:pathLst>
              <a:path w="624205" h="310515">
                <a:moveTo>
                  <a:pt x="0" y="0"/>
                </a:moveTo>
                <a:lnTo>
                  <a:pt x="522135" y="259029"/>
                </a:lnTo>
                <a:lnTo>
                  <a:pt x="623697" y="310070"/>
                </a:lnTo>
              </a:path>
            </a:pathLst>
          </a:custGeom>
          <a:ln w="3175">
            <a:solidFill>
              <a:srgbClr val="5C6F7C"/>
            </a:solidFill>
          </a:ln>
        </p:spPr>
        <p:txBody>
          <a:bodyPr wrap="square" lIns="0" tIns="0" rIns="0" bIns="0" rtlCol="0"/>
          <a:lstStyle/>
          <a:p>
            <a:endParaRPr/>
          </a:p>
        </p:txBody>
      </p:sp>
      <p:sp>
        <p:nvSpPr>
          <p:cNvPr id="1381" name="bk object 1381"/>
          <p:cNvSpPr/>
          <p:nvPr/>
        </p:nvSpPr>
        <p:spPr>
          <a:xfrm>
            <a:off x="1668152" y="2969364"/>
            <a:ext cx="1627505" cy="1372870"/>
          </a:xfrm>
          <a:custGeom>
            <a:avLst/>
            <a:gdLst/>
            <a:ahLst/>
            <a:cxnLst/>
            <a:rect l="l" t="t" r="r" b="b"/>
            <a:pathLst>
              <a:path w="1627504" h="1372870">
                <a:moveTo>
                  <a:pt x="0" y="1372247"/>
                </a:moveTo>
                <a:lnTo>
                  <a:pt x="184950" y="1248702"/>
                </a:lnTo>
                <a:lnTo>
                  <a:pt x="443750" y="1061821"/>
                </a:lnTo>
                <a:lnTo>
                  <a:pt x="598665" y="941616"/>
                </a:lnTo>
                <a:lnTo>
                  <a:pt x="631418" y="914476"/>
                </a:lnTo>
                <a:lnTo>
                  <a:pt x="751827" y="814578"/>
                </a:lnTo>
                <a:lnTo>
                  <a:pt x="1099502" y="510857"/>
                </a:lnTo>
                <a:lnTo>
                  <a:pt x="1627035" y="27368"/>
                </a:lnTo>
                <a:lnTo>
                  <a:pt x="1601673" y="0"/>
                </a:lnTo>
              </a:path>
            </a:pathLst>
          </a:custGeom>
          <a:ln w="3175">
            <a:solidFill>
              <a:srgbClr val="5C6F7C"/>
            </a:solidFill>
          </a:ln>
        </p:spPr>
        <p:txBody>
          <a:bodyPr wrap="square" lIns="0" tIns="0" rIns="0" bIns="0" rtlCol="0"/>
          <a:lstStyle/>
          <a:p>
            <a:endParaRPr/>
          </a:p>
        </p:txBody>
      </p:sp>
      <p:sp>
        <p:nvSpPr>
          <p:cNvPr id="1382" name="bk object 1382"/>
          <p:cNvSpPr/>
          <p:nvPr/>
        </p:nvSpPr>
        <p:spPr>
          <a:xfrm>
            <a:off x="12029014" y="709796"/>
            <a:ext cx="4445" cy="43180"/>
          </a:xfrm>
          <a:custGeom>
            <a:avLst/>
            <a:gdLst/>
            <a:ahLst/>
            <a:cxnLst/>
            <a:rect l="l" t="t" r="r" b="b"/>
            <a:pathLst>
              <a:path w="4445" h="43179">
                <a:moveTo>
                  <a:pt x="2076" y="-1587"/>
                </a:moveTo>
                <a:lnTo>
                  <a:pt x="2076" y="44183"/>
                </a:lnTo>
              </a:path>
            </a:pathLst>
          </a:custGeom>
          <a:ln w="7327">
            <a:solidFill>
              <a:srgbClr val="5C6F7C"/>
            </a:solidFill>
          </a:ln>
        </p:spPr>
        <p:txBody>
          <a:bodyPr wrap="square" lIns="0" tIns="0" rIns="0" bIns="0" rtlCol="0"/>
          <a:lstStyle/>
          <a:p>
            <a:endParaRPr/>
          </a:p>
        </p:txBody>
      </p:sp>
      <p:sp>
        <p:nvSpPr>
          <p:cNvPr id="1383" name="bk object 1383"/>
          <p:cNvSpPr/>
          <p:nvPr/>
        </p:nvSpPr>
        <p:spPr>
          <a:xfrm>
            <a:off x="2463791" y="1798943"/>
            <a:ext cx="45085" cy="30480"/>
          </a:xfrm>
          <a:custGeom>
            <a:avLst/>
            <a:gdLst/>
            <a:ahLst/>
            <a:cxnLst/>
            <a:rect l="l" t="t" r="r" b="b"/>
            <a:pathLst>
              <a:path w="45085" h="30480">
                <a:moveTo>
                  <a:pt x="44818" y="30264"/>
                </a:moveTo>
                <a:lnTo>
                  <a:pt x="0" y="0"/>
                </a:lnTo>
              </a:path>
            </a:pathLst>
          </a:custGeom>
          <a:ln w="3175">
            <a:solidFill>
              <a:srgbClr val="5C6F7C"/>
            </a:solidFill>
          </a:ln>
        </p:spPr>
        <p:txBody>
          <a:bodyPr wrap="square" lIns="0" tIns="0" rIns="0" bIns="0" rtlCol="0"/>
          <a:lstStyle/>
          <a:p>
            <a:endParaRPr/>
          </a:p>
        </p:txBody>
      </p:sp>
      <p:sp>
        <p:nvSpPr>
          <p:cNvPr id="1384" name="bk object 1384"/>
          <p:cNvSpPr/>
          <p:nvPr/>
        </p:nvSpPr>
        <p:spPr>
          <a:xfrm>
            <a:off x="3636811" y="1597970"/>
            <a:ext cx="480695" cy="542925"/>
          </a:xfrm>
          <a:custGeom>
            <a:avLst/>
            <a:gdLst/>
            <a:ahLst/>
            <a:cxnLst/>
            <a:rect l="l" t="t" r="r" b="b"/>
            <a:pathLst>
              <a:path w="480695" h="542925">
                <a:moveTo>
                  <a:pt x="480339" y="542747"/>
                </a:moveTo>
                <a:lnTo>
                  <a:pt x="478104" y="501840"/>
                </a:lnTo>
                <a:lnTo>
                  <a:pt x="342252" y="354837"/>
                </a:lnTo>
                <a:lnTo>
                  <a:pt x="295465" y="300520"/>
                </a:lnTo>
                <a:lnTo>
                  <a:pt x="239395" y="229158"/>
                </a:lnTo>
                <a:lnTo>
                  <a:pt x="48983" y="0"/>
                </a:lnTo>
                <a:lnTo>
                  <a:pt x="0" y="44957"/>
                </a:lnTo>
              </a:path>
            </a:pathLst>
          </a:custGeom>
          <a:ln w="3175">
            <a:solidFill>
              <a:srgbClr val="5C6F7C"/>
            </a:solidFill>
          </a:ln>
        </p:spPr>
        <p:txBody>
          <a:bodyPr wrap="square" lIns="0" tIns="0" rIns="0" bIns="0" rtlCol="0"/>
          <a:lstStyle/>
          <a:p>
            <a:endParaRPr/>
          </a:p>
        </p:txBody>
      </p:sp>
      <p:sp>
        <p:nvSpPr>
          <p:cNvPr id="1385" name="bk object 1385"/>
          <p:cNvSpPr/>
          <p:nvPr/>
        </p:nvSpPr>
        <p:spPr>
          <a:xfrm>
            <a:off x="2447888" y="1915633"/>
            <a:ext cx="1013460" cy="742315"/>
          </a:xfrm>
          <a:custGeom>
            <a:avLst/>
            <a:gdLst/>
            <a:ahLst/>
            <a:cxnLst/>
            <a:rect l="l" t="t" r="r" b="b"/>
            <a:pathLst>
              <a:path w="1013460" h="742314">
                <a:moveTo>
                  <a:pt x="0" y="0"/>
                </a:moveTo>
                <a:lnTo>
                  <a:pt x="257467" y="173469"/>
                </a:lnTo>
                <a:lnTo>
                  <a:pt x="848626" y="578446"/>
                </a:lnTo>
                <a:lnTo>
                  <a:pt x="880287" y="603084"/>
                </a:lnTo>
                <a:lnTo>
                  <a:pt x="905344" y="625043"/>
                </a:lnTo>
                <a:lnTo>
                  <a:pt x="936637" y="652056"/>
                </a:lnTo>
                <a:lnTo>
                  <a:pt x="969975" y="681012"/>
                </a:lnTo>
                <a:lnTo>
                  <a:pt x="1013307" y="719340"/>
                </a:lnTo>
                <a:lnTo>
                  <a:pt x="992682" y="741692"/>
                </a:lnTo>
              </a:path>
            </a:pathLst>
          </a:custGeom>
          <a:ln w="3175">
            <a:solidFill>
              <a:srgbClr val="5C6F7C"/>
            </a:solidFill>
          </a:ln>
        </p:spPr>
        <p:txBody>
          <a:bodyPr wrap="square" lIns="0" tIns="0" rIns="0" bIns="0" rtlCol="0"/>
          <a:lstStyle/>
          <a:p>
            <a:endParaRPr/>
          </a:p>
        </p:txBody>
      </p:sp>
      <p:sp>
        <p:nvSpPr>
          <p:cNvPr id="1386" name="bk object 1386"/>
          <p:cNvSpPr/>
          <p:nvPr/>
        </p:nvSpPr>
        <p:spPr>
          <a:xfrm>
            <a:off x="9709337" y="10464712"/>
            <a:ext cx="54610" cy="227329"/>
          </a:xfrm>
          <a:custGeom>
            <a:avLst/>
            <a:gdLst/>
            <a:ahLst/>
            <a:cxnLst/>
            <a:rect l="l" t="t" r="r" b="b"/>
            <a:pathLst>
              <a:path w="54609" h="227329">
                <a:moveTo>
                  <a:pt x="54165" y="241"/>
                </a:moveTo>
                <a:lnTo>
                  <a:pt x="21399" y="0"/>
                </a:lnTo>
                <a:lnTo>
                  <a:pt x="19075" y="91084"/>
                </a:lnTo>
                <a:lnTo>
                  <a:pt x="16014" y="148945"/>
                </a:lnTo>
                <a:lnTo>
                  <a:pt x="6299" y="204812"/>
                </a:lnTo>
                <a:lnTo>
                  <a:pt x="1244" y="223354"/>
                </a:lnTo>
                <a:lnTo>
                  <a:pt x="0" y="227291"/>
                </a:lnTo>
              </a:path>
            </a:pathLst>
          </a:custGeom>
          <a:ln w="3175">
            <a:solidFill>
              <a:srgbClr val="5C6F7C"/>
            </a:solidFill>
          </a:ln>
        </p:spPr>
        <p:txBody>
          <a:bodyPr wrap="square" lIns="0" tIns="0" rIns="0" bIns="0" rtlCol="0"/>
          <a:lstStyle/>
          <a:p>
            <a:endParaRPr/>
          </a:p>
        </p:txBody>
      </p:sp>
      <p:sp>
        <p:nvSpPr>
          <p:cNvPr id="1387" name="bk object 1387"/>
          <p:cNvSpPr/>
          <p:nvPr/>
        </p:nvSpPr>
        <p:spPr>
          <a:xfrm>
            <a:off x="10376452" y="612667"/>
            <a:ext cx="15240" cy="19050"/>
          </a:xfrm>
          <a:custGeom>
            <a:avLst/>
            <a:gdLst/>
            <a:ahLst/>
            <a:cxnLst/>
            <a:rect l="l" t="t" r="r" b="b"/>
            <a:pathLst>
              <a:path w="15240" h="19050">
                <a:moveTo>
                  <a:pt x="0" y="18796"/>
                </a:moveTo>
                <a:lnTo>
                  <a:pt x="15036" y="0"/>
                </a:lnTo>
              </a:path>
            </a:pathLst>
          </a:custGeom>
          <a:ln w="3175">
            <a:solidFill>
              <a:srgbClr val="5C6F7C"/>
            </a:solidFill>
          </a:ln>
        </p:spPr>
        <p:txBody>
          <a:bodyPr wrap="square" lIns="0" tIns="0" rIns="0" bIns="0" rtlCol="0"/>
          <a:lstStyle/>
          <a:p>
            <a:endParaRPr/>
          </a:p>
        </p:txBody>
      </p:sp>
      <p:sp>
        <p:nvSpPr>
          <p:cNvPr id="1388" name="bk object 1388"/>
          <p:cNvSpPr/>
          <p:nvPr/>
        </p:nvSpPr>
        <p:spPr>
          <a:xfrm>
            <a:off x="1609892" y="4773518"/>
            <a:ext cx="694690" cy="2709545"/>
          </a:xfrm>
          <a:custGeom>
            <a:avLst/>
            <a:gdLst/>
            <a:ahLst/>
            <a:cxnLst/>
            <a:rect l="l" t="t" r="r" b="b"/>
            <a:pathLst>
              <a:path w="694689" h="2709545">
                <a:moveTo>
                  <a:pt x="0" y="2709291"/>
                </a:moveTo>
                <a:lnTo>
                  <a:pt x="4241" y="2648204"/>
                </a:lnTo>
                <a:lnTo>
                  <a:pt x="13982" y="2585758"/>
                </a:lnTo>
                <a:lnTo>
                  <a:pt x="29514" y="2497531"/>
                </a:lnTo>
                <a:lnTo>
                  <a:pt x="49593" y="2398420"/>
                </a:lnTo>
                <a:lnTo>
                  <a:pt x="76212" y="2288324"/>
                </a:lnTo>
                <a:lnTo>
                  <a:pt x="115900" y="2133828"/>
                </a:lnTo>
                <a:lnTo>
                  <a:pt x="143776" y="2029104"/>
                </a:lnTo>
                <a:lnTo>
                  <a:pt x="220078" y="1880285"/>
                </a:lnTo>
                <a:lnTo>
                  <a:pt x="240868" y="1800123"/>
                </a:lnTo>
                <a:lnTo>
                  <a:pt x="319671" y="1497304"/>
                </a:lnTo>
                <a:lnTo>
                  <a:pt x="388734" y="1236014"/>
                </a:lnTo>
                <a:lnTo>
                  <a:pt x="407720" y="1156970"/>
                </a:lnTo>
                <a:lnTo>
                  <a:pt x="422795" y="1094778"/>
                </a:lnTo>
                <a:lnTo>
                  <a:pt x="635647" y="343674"/>
                </a:lnTo>
                <a:lnTo>
                  <a:pt x="675652" y="215099"/>
                </a:lnTo>
                <a:lnTo>
                  <a:pt x="694474" y="133146"/>
                </a:lnTo>
                <a:lnTo>
                  <a:pt x="692861" y="65303"/>
                </a:lnTo>
                <a:lnTo>
                  <a:pt x="680974" y="0"/>
                </a:lnTo>
              </a:path>
            </a:pathLst>
          </a:custGeom>
          <a:ln w="3175">
            <a:solidFill>
              <a:srgbClr val="5C6F7C"/>
            </a:solidFill>
          </a:ln>
        </p:spPr>
        <p:txBody>
          <a:bodyPr wrap="square" lIns="0" tIns="0" rIns="0" bIns="0" rtlCol="0"/>
          <a:lstStyle/>
          <a:p>
            <a:endParaRPr/>
          </a:p>
        </p:txBody>
      </p:sp>
      <p:sp>
        <p:nvSpPr>
          <p:cNvPr id="1389" name="bk object 1389"/>
          <p:cNvSpPr/>
          <p:nvPr/>
        </p:nvSpPr>
        <p:spPr>
          <a:xfrm>
            <a:off x="1375891" y="1271889"/>
            <a:ext cx="45720" cy="29209"/>
          </a:xfrm>
          <a:custGeom>
            <a:avLst/>
            <a:gdLst/>
            <a:ahLst/>
            <a:cxnLst/>
            <a:rect l="l" t="t" r="r" b="b"/>
            <a:pathLst>
              <a:path w="45719" h="29209">
                <a:moveTo>
                  <a:pt x="0" y="0"/>
                </a:moveTo>
                <a:lnTo>
                  <a:pt x="45707" y="28676"/>
                </a:lnTo>
              </a:path>
            </a:pathLst>
          </a:custGeom>
          <a:ln w="3175">
            <a:solidFill>
              <a:srgbClr val="5C6F7C"/>
            </a:solidFill>
          </a:ln>
        </p:spPr>
        <p:txBody>
          <a:bodyPr wrap="square" lIns="0" tIns="0" rIns="0" bIns="0" rtlCol="0"/>
          <a:lstStyle/>
          <a:p>
            <a:endParaRPr/>
          </a:p>
        </p:txBody>
      </p:sp>
      <p:sp>
        <p:nvSpPr>
          <p:cNvPr id="1390" name="bk object 1390"/>
          <p:cNvSpPr/>
          <p:nvPr/>
        </p:nvSpPr>
        <p:spPr>
          <a:xfrm>
            <a:off x="10269442" y="797270"/>
            <a:ext cx="8255" cy="27940"/>
          </a:xfrm>
          <a:custGeom>
            <a:avLst/>
            <a:gdLst/>
            <a:ahLst/>
            <a:cxnLst/>
            <a:rect l="l" t="t" r="r" b="b"/>
            <a:pathLst>
              <a:path w="8254" h="27940">
                <a:moveTo>
                  <a:pt x="8039" y="0"/>
                </a:moveTo>
                <a:lnTo>
                  <a:pt x="0" y="27571"/>
                </a:lnTo>
              </a:path>
            </a:pathLst>
          </a:custGeom>
          <a:ln w="3175">
            <a:solidFill>
              <a:srgbClr val="5C6F7C"/>
            </a:solidFill>
          </a:ln>
        </p:spPr>
        <p:txBody>
          <a:bodyPr wrap="square" lIns="0" tIns="0" rIns="0" bIns="0" rtlCol="0"/>
          <a:lstStyle/>
          <a:p>
            <a:endParaRPr/>
          </a:p>
        </p:txBody>
      </p:sp>
      <p:sp>
        <p:nvSpPr>
          <p:cNvPr id="1391" name="bk object 1391"/>
          <p:cNvSpPr/>
          <p:nvPr/>
        </p:nvSpPr>
        <p:spPr>
          <a:xfrm>
            <a:off x="10442816" y="0"/>
            <a:ext cx="93345" cy="547370"/>
          </a:xfrm>
          <a:custGeom>
            <a:avLst/>
            <a:gdLst/>
            <a:ahLst/>
            <a:cxnLst/>
            <a:rect l="l" t="t" r="r" b="b"/>
            <a:pathLst>
              <a:path w="93345" h="547370">
                <a:moveTo>
                  <a:pt x="0" y="547116"/>
                </a:moveTo>
                <a:lnTo>
                  <a:pt x="87972" y="29502"/>
                </a:lnTo>
                <a:lnTo>
                  <a:pt x="92824" y="0"/>
                </a:lnTo>
              </a:path>
            </a:pathLst>
          </a:custGeom>
          <a:ln w="3175">
            <a:solidFill>
              <a:srgbClr val="5C6F7C"/>
            </a:solidFill>
          </a:ln>
        </p:spPr>
        <p:txBody>
          <a:bodyPr wrap="square" lIns="0" tIns="0" rIns="0" bIns="0" rtlCol="0"/>
          <a:lstStyle/>
          <a:p>
            <a:endParaRPr/>
          </a:p>
        </p:txBody>
      </p:sp>
      <p:sp>
        <p:nvSpPr>
          <p:cNvPr id="1392" name="bk object 1392"/>
          <p:cNvSpPr/>
          <p:nvPr/>
        </p:nvSpPr>
        <p:spPr>
          <a:xfrm>
            <a:off x="8351757" y="767933"/>
            <a:ext cx="85725" cy="38735"/>
          </a:xfrm>
          <a:custGeom>
            <a:avLst/>
            <a:gdLst/>
            <a:ahLst/>
            <a:cxnLst/>
            <a:rect l="l" t="t" r="r" b="b"/>
            <a:pathLst>
              <a:path w="85725" h="38734">
                <a:moveTo>
                  <a:pt x="0" y="38328"/>
                </a:moveTo>
                <a:lnTo>
                  <a:pt x="83731" y="29921"/>
                </a:lnTo>
                <a:lnTo>
                  <a:pt x="85420" y="0"/>
                </a:lnTo>
              </a:path>
            </a:pathLst>
          </a:custGeom>
          <a:ln w="3175">
            <a:solidFill>
              <a:srgbClr val="5C6F7C"/>
            </a:solidFill>
          </a:ln>
        </p:spPr>
        <p:txBody>
          <a:bodyPr wrap="square" lIns="0" tIns="0" rIns="0" bIns="0" rtlCol="0"/>
          <a:lstStyle/>
          <a:p>
            <a:endParaRPr/>
          </a:p>
        </p:txBody>
      </p:sp>
      <p:sp>
        <p:nvSpPr>
          <p:cNvPr id="1393" name="bk object 1393"/>
          <p:cNvSpPr/>
          <p:nvPr/>
        </p:nvSpPr>
        <p:spPr>
          <a:xfrm>
            <a:off x="1609890" y="7482808"/>
            <a:ext cx="13335" cy="38100"/>
          </a:xfrm>
          <a:custGeom>
            <a:avLst/>
            <a:gdLst/>
            <a:ahLst/>
            <a:cxnLst/>
            <a:rect l="l" t="t" r="r" b="b"/>
            <a:pathLst>
              <a:path w="13334" h="38100">
                <a:moveTo>
                  <a:pt x="13334" y="37630"/>
                </a:moveTo>
                <a:lnTo>
                  <a:pt x="0" y="0"/>
                </a:lnTo>
              </a:path>
            </a:pathLst>
          </a:custGeom>
          <a:ln w="3175">
            <a:solidFill>
              <a:srgbClr val="5C6F7C"/>
            </a:solidFill>
          </a:ln>
        </p:spPr>
        <p:txBody>
          <a:bodyPr wrap="square" lIns="0" tIns="0" rIns="0" bIns="0" rtlCol="0"/>
          <a:lstStyle/>
          <a:p>
            <a:endParaRPr/>
          </a:p>
        </p:txBody>
      </p:sp>
      <p:sp>
        <p:nvSpPr>
          <p:cNvPr id="1394" name="bk object 1394"/>
          <p:cNvSpPr/>
          <p:nvPr/>
        </p:nvSpPr>
        <p:spPr>
          <a:xfrm>
            <a:off x="8825364" y="463753"/>
            <a:ext cx="1551305" cy="168275"/>
          </a:xfrm>
          <a:custGeom>
            <a:avLst/>
            <a:gdLst/>
            <a:ahLst/>
            <a:cxnLst/>
            <a:rect l="l" t="t" r="r" b="b"/>
            <a:pathLst>
              <a:path w="1551304" h="168275">
                <a:moveTo>
                  <a:pt x="0" y="0"/>
                </a:moveTo>
                <a:lnTo>
                  <a:pt x="1115898" y="119214"/>
                </a:lnTo>
                <a:lnTo>
                  <a:pt x="1376108" y="143675"/>
                </a:lnTo>
                <a:lnTo>
                  <a:pt x="1551089" y="167716"/>
                </a:lnTo>
              </a:path>
            </a:pathLst>
          </a:custGeom>
          <a:ln w="3175">
            <a:solidFill>
              <a:srgbClr val="5C6F7C"/>
            </a:solidFill>
          </a:ln>
        </p:spPr>
        <p:txBody>
          <a:bodyPr wrap="square" lIns="0" tIns="0" rIns="0" bIns="0" rtlCol="0"/>
          <a:lstStyle/>
          <a:p>
            <a:endParaRPr/>
          </a:p>
        </p:txBody>
      </p:sp>
      <p:sp>
        <p:nvSpPr>
          <p:cNvPr id="1395" name="bk object 1395"/>
          <p:cNvSpPr/>
          <p:nvPr/>
        </p:nvSpPr>
        <p:spPr>
          <a:xfrm>
            <a:off x="8169479" y="0"/>
            <a:ext cx="196215" cy="506095"/>
          </a:xfrm>
          <a:custGeom>
            <a:avLst/>
            <a:gdLst/>
            <a:ahLst/>
            <a:cxnLst/>
            <a:rect l="l" t="t" r="r" b="b"/>
            <a:pathLst>
              <a:path w="196215" h="506095">
                <a:moveTo>
                  <a:pt x="0" y="505548"/>
                </a:moveTo>
                <a:lnTo>
                  <a:pt x="114249" y="442087"/>
                </a:lnTo>
                <a:lnTo>
                  <a:pt x="162991" y="401243"/>
                </a:lnTo>
                <a:lnTo>
                  <a:pt x="192087" y="345313"/>
                </a:lnTo>
                <a:lnTo>
                  <a:pt x="195910" y="324751"/>
                </a:lnTo>
                <a:lnTo>
                  <a:pt x="193141" y="301117"/>
                </a:lnTo>
                <a:lnTo>
                  <a:pt x="191300" y="294970"/>
                </a:lnTo>
                <a:lnTo>
                  <a:pt x="155714" y="0"/>
                </a:lnTo>
              </a:path>
            </a:pathLst>
          </a:custGeom>
          <a:ln w="3175">
            <a:solidFill>
              <a:srgbClr val="5C6F7C"/>
            </a:solidFill>
          </a:ln>
        </p:spPr>
        <p:txBody>
          <a:bodyPr wrap="square" lIns="0" tIns="0" rIns="0" bIns="0" rtlCol="0"/>
          <a:lstStyle/>
          <a:p>
            <a:endParaRPr/>
          </a:p>
        </p:txBody>
      </p:sp>
      <p:sp>
        <p:nvSpPr>
          <p:cNvPr id="1396" name="bk object 1396"/>
          <p:cNvSpPr/>
          <p:nvPr/>
        </p:nvSpPr>
        <p:spPr>
          <a:xfrm>
            <a:off x="8819982" y="779795"/>
            <a:ext cx="1449705" cy="45085"/>
          </a:xfrm>
          <a:custGeom>
            <a:avLst/>
            <a:gdLst/>
            <a:ahLst/>
            <a:cxnLst/>
            <a:rect l="l" t="t" r="r" b="b"/>
            <a:pathLst>
              <a:path w="1449704" h="45084">
                <a:moveTo>
                  <a:pt x="0" y="0"/>
                </a:moveTo>
                <a:lnTo>
                  <a:pt x="471436" y="1803"/>
                </a:lnTo>
                <a:lnTo>
                  <a:pt x="903541" y="7251"/>
                </a:lnTo>
                <a:lnTo>
                  <a:pt x="1182179" y="16522"/>
                </a:lnTo>
                <a:lnTo>
                  <a:pt x="1449463" y="45046"/>
                </a:lnTo>
              </a:path>
            </a:pathLst>
          </a:custGeom>
          <a:ln w="3175">
            <a:solidFill>
              <a:srgbClr val="5C6F7C"/>
            </a:solidFill>
          </a:ln>
        </p:spPr>
        <p:txBody>
          <a:bodyPr wrap="square" lIns="0" tIns="0" rIns="0" bIns="0" rtlCol="0"/>
          <a:lstStyle/>
          <a:p>
            <a:endParaRPr/>
          </a:p>
        </p:txBody>
      </p:sp>
      <p:sp>
        <p:nvSpPr>
          <p:cNvPr id="1397" name="bk object 1397"/>
          <p:cNvSpPr/>
          <p:nvPr/>
        </p:nvSpPr>
        <p:spPr>
          <a:xfrm>
            <a:off x="924801" y="0"/>
            <a:ext cx="379730" cy="736600"/>
          </a:xfrm>
          <a:custGeom>
            <a:avLst/>
            <a:gdLst/>
            <a:ahLst/>
            <a:cxnLst/>
            <a:rect l="l" t="t" r="r" b="b"/>
            <a:pathLst>
              <a:path w="379730" h="736600">
                <a:moveTo>
                  <a:pt x="379310" y="0"/>
                </a:moveTo>
                <a:lnTo>
                  <a:pt x="353847" y="49847"/>
                </a:lnTo>
                <a:lnTo>
                  <a:pt x="158610" y="428980"/>
                </a:lnTo>
                <a:lnTo>
                  <a:pt x="0" y="736079"/>
                </a:lnTo>
              </a:path>
            </a:pathLst>
          </a:custGeom>
          <a:ln w="3175">
            <a:solidFill>
              <a:srgbClr val="5C6F7C"/>
            </a:solidFill>
          </a:ln>
        </p:spPr>
        <p:txBody>
          <a:bodyPr wrap="square" lIns="0" tIns="0" rIns="0" bIns="0" rtlCol="0"/>
          <a:lstStyle/>
          <a:p>
            <a:endParaRPr/>
          </a:p>
        </p:txBody>
      </p:sp>
      <p:sp>
        <p:nvSpPr>
          <p:cNvPr id="1398" name="bk object 1398"/>
          <p:cNvSpPr/>
          <p:nvPr/>
        </p:nvSpPr>
        <p:spPr>
          <a:xfrm>
            <a:off x="3672743" y="1448343"/>
            <a:ext cx="525780" cy="614680"/>
          </a:xfrm>
          <a:custGeom>
            <a:avLst/>
            <a:gdLst/>
            <a:ahLst/>
            <a:cxnLst/>
            <a:rect l="l" t="t" r="r" b="b"/>
            <a:pathLst>
              <a:path w="525779" h="614680">
                <a:moveTo>
                  <a:pt x="0" y="0"/>
                </a:moveTo>
                <a:lnTo>
                  <a:pt x="507657" y="594042"/>
                </a:lnTo>
                <a:lnTo>
                  <a:pt x="525208" y="614654"/>
                </a:lnTo>
              </a:path>
            </a:pathLst>
          </a:custGeom>
          <a:ln w="3175">
            <a:solidFill>
              <a:srgbClr val="5C6F7C"/>
            </a:solidFill>
          </a:ln>
        </p:spPr>
        <p:txBody>
          <a:bodyPr wrap="square" lIns="0" tIns="0" rIns="0" bIns="0" rtlCol="0"/>
          <a:lstStyle/>
          <a:p>
            <a:endParaRPr/>
          </a:p>
        </p:txBody>
      </p:sp>
      <p:sp>
        <p:nvSpPr>
          <p:cNvPr id="1399" name="bk object 1399"/>
          <p:cNvSpPr/>
          <p:nvPr/>
        </p:nvSpPr>
        <p:spPr>
          <a:xfrm>
            <a:off x="1497991" y="4406797"/>
            <a:ext cx="718820" cy="3131820"/>
          </a:xfrm>
          <a:custGeom>
            <a:avLst/>
            <a:gdLst/>
            <a:ahLst/>
            <a:cxnLst/>
            <a:rect l="l" t="t" r="r" b="b"/>
            <a:pathLst>
              <a:path w="718819" h="3131820">
                <a:moveTo>
                  <a:pt x="0" y="3131426"/>
                </a:moveTo>
                <a:lnTo>
                  <a:pt x="35064" y="3087306"/>
                </a:lnTo>
                <a:lnTo>
                  <a:pt x="40297" y="3009226"/>
                </a:lnTo>
                <a:lnTo>
                  <a:pt x="47307" y="2930474"/>
                </a:lnTo>
                <a:lnTo>
                  <a:pt x="64490" y="2847416"/>
                </a:lnTo>
                <a:lnTo>
                  <a:pt x="88214" y="2756166"/>
                </a:lnTo>
                <a:lnTo>
                  <a:pt x="118998" y="2631274"/>
                </a:lnTo>
                <a:lnTo>
                  <a:pt x="167589" y="2453843"/>
                </a:lnTo>
                <a:lnTo>
                  <a:pt x="204546" y="2311476"/>
                </a:lnTo>
                <a:lnTo>
                  <a:pt x="255028" y="2111298"/>
                </a:lnTo>
                <a:lnTo>
                  <a:pt x="263525" y="2081034"/>
                </a:lnTo>
                <a:lnTo>
                  <a:pt x="302336" y="1939975"/>
                </a:lnTo>
                <a:lnTo>
                  <a:pt x="359308" y="1718373"/>
                </a:lnTo>
                <a:lnTo>
                  <a:pt x="369316" y="1680146"/>
                </a:lnTo>
                <a:lnTo>
                  <a:pt x="405841" y="1539951"/>
                </a:lnTo>
                <a:lnTo>
                  <a:pt x="497776" y="1231176"/>
                </a:lnTo>
                <a:lnTo>
                  <a:pt x="585177" y="955052"/>
                </a:lnTo>
                <a:lnTo>
                  <a:pt x="656793" y="720394"/>
                </a:lnTo>
                <a:lnTo>
                  <a:pt x="686257" y="627176"/>
                </a:lnTo>
                <a:lnTo>
                  <a:pt x="710184" y="558507"/>
                </a:lnTo>
                <a:lnTo>
                  <a:pt x="714844" y="515086"/>
                </a:lnTo>
                <a:lnTo>
                  <a:pt x="718566" y="442163"/>
                </a:lnTo>
                <a:lnTo>
                  <a:pt x="714679" y="382295"/>
                </a:lnTo>
                <a:lnTo>
                  <a:pt x="702005" y="324269"/>
                </a:lnTo>
                <a:lnTo>
                  <a:pt x="679653" y="255790"/>
                </a:lnTo>
                <a:lnTo>
                  <a:pt x="651090" y="195922"/>
                </a:lnTo>
                <a:lnTo>
                  <a:pt x="622592" y="155930"/>
                </a:lnTo>
                <a:lnTo>
                  <a:pt x="583679" y="106603"/>
                </a:lnTo>
                <a:lnTo>
                  <a:pt x="532612" y="44373"/>
                </a:lnTo>
                <a:lnTo>
                  <a:pt x="502818" y="12928"/>
                </a:lnTo>
                <a:lnTo>
                  <a:pt x="464108" y="0"/>
                </a:lnTo>
              </a:path>
            </a:pathLst>
          </a:custGeom>
          <a:ln w="3175">
            <a:solidFill>
              <a:srgbClr val="5C6F7C"/>
            </a:solidFill>
          </a:ln>
        </p:spPr>
        <p:txBody>
          <a:bodyPr wrap="square" lIns="0" tIns="0" rIns="0" bIns="0" rtlCol="0"/>
          <a:lstStyle/>
          <a:p>
            <a:endParaRPr/>
          </a:p>
        </p:txBody>
      </p:sp>
      <p:sp>
        <p:nvSpPr>
          <p:cNvPr id="1400" name="bk object 1400"/>
          <p:cNvSpPr/>
          <p:nvPr/>
        </p:nvSpPr>
        <p:spPr>
          <a:xfrm>
            <a:off x="6430578" y="1024803"/>
            <a:ext cx="301625" cy="44450"/>
          </a:xfrm>
          <a:custGeom>
            <a:avLst/>
            <a:gdLst/>
            <a:ahLst/>
            <a:cxnLst/>
            <a:rect l="l" t="t" r="r" b="b"/>
            <a:pathLst>
              <a:path w="301625" h="44450">
                <a:moveTo>
                  <a:pt x="301078" y="0"/>
                </a:moveTo>
                <a:lnTo>
                  <a:pt x="0" y="44450"/>
                </a:lnTo>
              </a:path>
            </a:pathLst>
          </a:custGeom>
          <a:ln w="3175">
            <a:solidFill>
              <a:srgbClr val="5C6F7C"/>
            </a:solidFill>
          </a:ln>
        </p:spPr>
        <p:txBody>
          <a:bodyPr wrap="square" lIns="0" tIns="0" rIns="0" bIns="0" rtlCol="0"/>
          <a:lstStyle/>
          <a:p>
            <a:endParaRPr/>
          </a:p>
        </p:txBody>
      </p:sp>
      <p:sp>
        <p:nvSpPr>
          <p:cNvPr id="1401" name="bk object 1401"/>
          <p:cNvSpPr/>
          <p:nvPr/>
        </p:nvSpPr>
        <p:spPr>
          <a:xfrm>
            <a:off x="1609923" y="1385895"/>
            <a:ext cx="55880" cy="33020"/>
          </a:xfrm>
          <a:custGeom>
            <a:avLst/>
            <a:gdLst/>
            <a:ahLst/>
            <a:cxnLst/>
            <a:rect l="l" t="t" r="r" b="b"/>
            <a:pathLst>
              <a:path w="55880" h="33019">
                <a:moveTo>
                  <a:pt x="0" y="32943"/>
                </a:moveTo>
                <a:lnTo>
                  <a:pt x="25120" y="0"/>
                </a:lnTo>
                <a:lnTo>
                  <a:pt x="55651" y="13957"/>
                </a:lnTo>
              </a:path>
            </a:pathLst>
          </a:custGeom>
          <a:ln w="3175">
            <a:solidFill>
              <a:srgbClr val="5C6F7C"/>
            </a:solidFill>
          </a:ln>
        </p:spPr>
        <p:txBody>
          <a:bodyPr wrap="square" lIns="0" tIns="0" rIns="0" bIns="0" rtlCol="0"/>
          <a:lstStyle/>
          <a:p>
            <a:endParaRPr/>
          </a:p>
        </p:txBody>
      </p:sp>
      <p:sp>
        <p:nvSpPr>
          <p:cNvPr id="1402" name="bk object 1402"/>
          <p:cNvSpPr/>
          <p:nvPr/>
        </p:nvSpPr>
        <p:spPr>
          <a:xfrm>
            <a:off x="11803949" y="4878382"/>
            <a:ext cx="110489" cy="399415"/>
          </a:xfrm>
          <a:custGeom>
            <a:avLst/>
            <a:gdLst/>
            <a:ahLst/>
            <a:cxnLst/>
            <a:rect l="l" t="t" r="r" b="b"/>
            <a:pathLst>
              <a:path w="110490" h="399414">
                <a:moveTo>
                  <a:pt x="0" y="398868"/>
                </a:moveTo>
                <a:lnTo>
                  <a:pt x="72555" y="35610"/>
                </a:lnTo>
                <a:lnTo>
                  <a:pt x="110083" y="0"/>
                </a:lnTo>
              </a:path>
            </a:pathLst>
          </a:custGeom>
          <a:ln w="3175">
            <a:solidFill>
              <a:srgbClr val="5C6F7C"/>
            </a:solidFill>
          </a:ln>
        </p:spPr>
        <p:txBody>
          <a:bodyPr wrap="square" lIns="0" tIns="0" rIns="0" bIns="0" rtlCol="0"/>
          <a:lstStyle/>
          <a:p>
            <a:endParaRPr/>
          </a:p>
        </p:txBody>
      </p:sp>
      <p:sp>
        <p:nvSpPr>
          <p:cNvPr id="1403" name="bk object 1403"/>
          <p:cNvSpPr/>
          <p:nvPr/>
        </p:nvSpPr>
        <p:spPr>
          <a:xfrm>
            <a:off x="8757846" y="753305"/>
            <a:ext cx="60325" cy="1905"/>
          </a:xfrm>
          <a:custGeom>
            <a:avLst/>
            <a:gdLst/>
            <a:ahLst/>
            <a:cxnLst/>
            <a:rect l="l" t="t" r="r" b="b"/>
            <a:pathLst>
              <a:path w="60325" h="1904">
                <a:moveTo>
                  <a:pt x="0" y="1549"/>
                </a:moveTo>
                <a:lnTo>
                  <a:pt x="28943" y="660"/>
                </a:lnTo>
                <a:lnTo>
                  <a:pt x="59766" y="0"/>
                </a:lnTo>
              </a:path>
            </a:pathLst>
          </a:custGeom>
          <a:ln w="3175">
            <a:solidFill>
              <a:srgbClr val="5C6F7C"/>
            </a:solidFill>
          </a:ln>
        </p:spPr>
        <p:txBody>
          <a:bodyPr wrap="square" lIns="0" tIns="0" rIns="0" bIns="0" rtlCol="0"/>
          <a:lstStyle/>
          <a:p>
            <a:endParaRPr/>
          </a:p>
        </p:txBody>
      </p:sp>
      <p:sp>
        <p:nvSpPr>
          <p:cNvPr id="1404" name="bk object 1404"/>
          <p:cNvSpPr/>
          <p:nvPr/>
        </p:nvSpPr>
        <p:spPr>
          <a:xfrm>
            <a:off x="466459" y="7827073"/>
            <a:ext cx="534670" cy="196850"/>
          </a:xfrm>
          <a:custGeom>
            <a:avLst/>
            <a:gdLst/>
            <a:ahLst/>
            <a:cxnLst/>
            <a:rect l="l" t="t" r="r" b="b"/>
            <a:pathLst>
              <a:path w="534669" h="196850">
                <a:moveTo>
                  <a:pt x="534416" y="196329"/>
                </a:moveTo>
                <a:lnTo>
                  <a:pt x="365366" y="103047"/>
                </a:lnTo>
                <a:lnTo>
                  <a:pt x="271360" y="65189"/>
                </a:lnTo>
                <a:lnTo>
                  <a:pt x="180644" y="38722"/>
                </a:lnTo>
                <a:lnTo>
                  <a:pt x="45923" y="14439"/>
                </a:lnTo>
                <a:lnTo>
                  <a:pt x="0" y="0"/>
                </a:lnTo>
              </a:path>
            </a:pathLst>
          </a:custGeom>
          <a:ln w="3175">
            <a:solidFill>
              <a:srgbClr val="5C6F7C"/>
            </a:solidFill>
          </a:ln>
        </p:spPr>
        <p:txBody>
          <a:bodyPr wrap="square" lIns="0" tIns="0" rIns="0" bIns="0" rtlCol="0"/>
          <a:lstStyle/>
          <a:p>
            <a:endParaRPr/>
          </a:p>
        </p:txBody>
      </p:sp>
      <p:sp>
        <p:nvSpPr>
          <p:cNvPr id="1405" name="bk object 1405"/>
          <p:cNvSpPr/>
          <p:nvPr/>
        </p:nvSpPr>
        <p:spPr>
          <a:xfrm>
            <a:off x="14448614" y="69836"/>
            <a:ext cx="501015" cy="127000"/>
          </a:xfrm>
          <a:custGeom>
            <a:avLst/>
            <a:gdLst/>
            <a:ahLst/>
            <a:cxnLst/>
            <a:rect l="l" t="t" r="r" b="b"/>
            <a:pathLst>
              <a:path w="501015" h="127000">
                <a:moveTo>
                  <a:pt x="500532" y="0"/>
                </a:moveTo>
                <a:lnTo>
                  <a:pt x="418553" y="21285"/>
                </a:lnTo>
                <a:lnTo>
                  <a:pt x="201333" y="75704"/>
                </a:lnTo>
                <a:lnTo>
                  <a:pt x="0" y="126923"/>
                </a:lnTo>
              </a:path>
            </a:pathLst>
          </a:custGeom>
          <a:ln w="3175">
            <a:solidFill>
              <a:srgbClr val="5C6F7C"/>
            </a:solidFill>
          </a:ln>
        </p:spPr>
        <p:txBody>
          <a:bodyPr wrap="square" lIns="0" tIns="0" rIns="0" bIns="0" rtlCol="0"/>
          <a:lstStyle/>
          <a:p>
            <a:endParaRPr/>
          </a:p>
        </p:txBody>
      </p:sp>
      <p:sp>
        <p:nvSpPr>
          <p:cNvPr id="1406" name="bk object 1406"/>
          <p:cNvSpPr/>
          <p:nvPr/>
        </p:nvSpPr>
        <p:spPr>
          <a:xfrm>
            <a:off x="8755899" y="863605"/>
            <a:ext cx="26670" cy="635"/>
          </a:xfrm>
          <a:custGeom>
            <a:avLst/>
            <a:gdLst/>
            <a:ahLst/>
            <a:cxnLst/>
            <a:rect l="l" t="t" r="r" b="b"/>
            <a:pathLst>
              <a:path w="26670" h="634">
                <a:moveTo>
                  <a:pt x="0" y="0"/>
                </a:moveTo>
                <a:lnTo>
                  <a:pt x="26555" y="101"/>
                </a:lnTo>
              </a:path>
            </a:pathLst>
          </a:custGeom>
          <a:ln w="3175">
            <a:solidFill>
              <a:srgbClr val="5C6F7C"/>
            </a:solidFill>
          </a:ln>
        </p:spPr>
        <p:txBody>
          <a:bodyPr wrap="square" lIns="0" tIns="0" rIns="0" bIns="0" rtlCol="0"/>
          <a:lstStyle/>
          <a:p>
            <a:endParaRPr/>
          </a:p>
        </p:txBody>
      </p:sp>
      <p:sp>
        <p:nvSpPr>
          <p:cNvPr id="1407" name="bk object 1407"/>
          <p:cNvSpPr/>
          <p:nvPr/>
        </p:nvSpPr>
        <p:spPr>
          <a:xfrm>
            <a:off x="8782455" y="863700"/>
            <a:ext cx="39370" cy="635"/>
          </a:xfrm>
          <a:custGeom>
            <a:avLst/>
            <a:gdLst/>
            <a:ahLst/>
            <a:cxnLst/>
            <a:rect l="l" t="t" r="r" b="b"/>
            <a:pathLst>
              <a:path w="39370" h="634">
                <a:moveTo>
                  <a:pt x="39052" y="152"/>
                </a:moveTo>
                <a:lnTo>
                  <a:pt x="0" y="0"/>
                </a:lnTo>
              </a:path>
            </a:pathLst>
          </a:custGeom>
          <a:ln w="3175">
            <a:solidFill>
              <a:srgbClr val="5C6F7C"/>
            </a:solidFill>
          </a:ln>
        </p:spPr>
        <p:txBody>
          <a:bodyPr wrap="square" lIns="0" tIns="0" rIns="0" bIns="0" rtlCol="0"/>
          <a:lstStyle/>
          <a:p>
            <a:endParaRPr/>
          </a:p>
        </p:txBody>
      </p:sp>
      <p:sp>
        <p:nvSpPr>
          <p:cNvPr id="1408" name="bk object 1408"/>
          <p:cNvSpPr/>
          <p:nvPr/>
        </p:nvSpPr>
        <p:spPr>
          <a:xfrm>
            <a:off x="862186" y="736073"/>
            <a:ext cx="62865" cy="123189"/>
          </a:xfrm>
          <a:custGeom>
            <a:avLst/>
            <a:gdLst/>
            <a:ahLst/>
            <a:cxnLst/>
            <a:rect l="l" t="t" r="r" b="b"/>
            <a:pathLst>
              <a:path w="62865" h="123190">
                <a:moveTo>
                  <a:pt x="0" y="122694"/>
                </a:moveTo>
                <a:lnTo>
                  <a:pt x="15341" y="91109"/>
                </a:lnTo>
                <a:lnTo>
                  <a:pt x="62623" y="0"/>
                </a:lnTo>
              </a:path>
            </a:pathLst>
          </a:custGeom>
          <a:ln w="3175">
            <a:solidFill>
              <a:srgbClr val="5C6F7C"/>
            </a:solidFill>
          </a:ln>
        </p:spPr>
        <p:txBody>
          <a:bodyPr wrap="square" lIns="0" tIns="0" rIns="0" bIns="0" rtlCol="0"/>
          <a:lstStyle/>
          <a:p>
            <a:endParaRPr/>
          </a:p>
        </p:txBody>
      </p:sp>
      <p:sp>
        <p:nvSpPr>
          <p:cNvPr id="1409" name="bk object 1409"/>
          <p:cNvSpPr/>
          <p:nvPr/>
        </p:nvSpPr>
        <p:spPr>
          <a:xfrm>
            <a:off x="430677" y="5162920"/>
            <a:ext cx="6350" cy="39370"/>
          </a:xfrm>
          <a:custGeom>
            <a:avLst/>
            <a:gdLst/>
            <a:ahLst/>
            <a:cxnLst/>
            <a:rect l="l" t="t" r="r" b="b"/>
            <a:pathLst>
              <a:path w="6350" h="39370">
                <a:moveTo>
                  <a:pt x="0" y="0"/>
                </a:moveTo>
                <a:lnTo>
                  <a:pt x="6019" y="39331"/>
                </a:lnTo>
              </a:path>
            </a:pathLst>
          </a:custGeom>
          <a:ln w="3175">
            <a:solidFill>
              <a:srgbClr val="5C6F7C"/>
            </a:solidFill>
          </a:ln>
        </p:spPr>
        <p:txBody>
          <a:bodyPr wrap="square" lIns="0" tIns="0" rIns="0" bIns="0" rtlCol="0"/>
          <a:lstStyle/>
          <a:p>
            <a:endParaRPr/>
          </a:p>
        </p:txBody>
      </p:sp>
      <p:sp>
        <p:nvSpPr>
          <p:cNvPr id="1410" name="bk object 1410"/>
          <p:cNvSpPr/>
          <p:nvPr/>
        </p:nvSpPr>
        <p:spPr>
          <a:xfrm>
            <a:off x="566606" y="4449029"/>
            <a:ext cx="940435" cy="652780"/>
          </a:xfrm>
          <a:custGeom>
            <a:avLst/>
            <a:gdLst/>
            <a:ahLst/>
            <a:cxnLst/>
            <a:rect l="l" t="t" r="r" b="b"/>
            <a:pathLst>
              <a:path w="940435" h="652779">
                <a:moveTo>
                  <a:pt x="0" y="652424"/>
                </a:moveTo>
                <a:lnTo>
                  <a:pt x="131445" y="558444"/>
                </a:lnTo>
                <a:lnTo>
                  <a:pt x="940003" y="0"/>
                </a:lnTo>
              </a:path>
            </a:pathLst>
          </a:custGeom>
          <a:ln w="3175">
            <a:solidFill>
              <a:srgbClr val="5C6F7C"/>
            </a:solidFill>
          </a:ln>
        </p:spPr>
        <p:txBody>
          <a:bodyPr wrap="square" lIns="0" tIns="0" rIns="0" bIns="0" rtlCol="0"/>
          <a:lstStyle/>
          <a:p>
            <a:endParaRPr/>
          </a:p>
        </p:txBody>
      </p:sp>
      <p:sp>
        <p:nvSpPr>
          <p:cNvPr id="1411" name="bk object 1411"/>
          <p:cNvSpPr/>
          <p:nvPr/>
        </p:nvSpPr>
        <p:spPr>
          <a:xfrm>
            <a:off x="10537955" y="4107419"/>
            <a:ext cx="10160" cy="1905"/>
          </a:xfrm>
          <a:custGeom>
            <a:avLst/>
            <a:gdLst/>
            <a:ahLst/>
            <a:cxnLst/>
            <a:rect l="l" t="t" r="r" b="b"/>
            <a:pathLst>
              <a:path w="10159" h="1904">
                <a:moveTo>
                  <a:pt x="0" y="0"/>
                </a:moveTo>
                <a:lnTo>
                  <a:pt x="9550" y="1485"/>
                </a:lnTo>
              </a:path>
            </a:pathLst>
          </a:custGeom>
          <a:ln w="3175">
            <a:solidFill>
              <a:srgbClr val="5C6F7C"/>
            </a:solidFill>
          </a:ln>
        </p:spPr>
        <p:txBody>
          <a:bodyPr wrap="square" lIns="0" tIns="0" rIns="0" bIns="0" rtlCol="0"/>
          <a:lstStyle/>
          <a:p>
            <a:endParaRPr/>
          </a:p>
        </p:txBody>
      </p:sp>
      <p:sp>
        <p:nvSpPr>
          <p:cNvPr id="1412" name="bk object 1412"/>
          <p:cNvSpPr/>
          <p:nvPr/>
        </p:nvSpPr>
        <p:spPr>
          <a:xfrm>
            <a:off x="6430168" y="9515309"/>
            <a:ext cx="152400" cy="3175"/>
          </a:xfrm>
          <a:custGeom>
            <a:avLst/>
            <a:gdLst/>
            <a:ahLst/>
            <a:cxnLst/>
            <a:rect l="l" t="t" r="r" b="b"/>
            <a:pathLst>
              <a:path w="152400" h="3175">
                <a:moveTo>
                  <a:pt x="151866" y="2501"/>
                </a:moveTo>
                <a:lnTo>
                  <a:pt x="24282" y="0"/>
                </a:lnTo>
                <a:lnTo>
                  <a:pt x="0" y="2870"/>
                </a:lnTo>
              </a:path>
            </a:pathLst>
          </a:custGeom>
          <a:ln w="3175">
            <a:solidFill>
              <a:srgbClr val="5C6F7C"/>
            </a:solidFill>
          </a:ln>
        </p:spPr>
        <p:txBody>
          <a:bodyPr wrap="square" lIns="0" tIns="0" rIns="0" bIns="0" rtlCol="0"/>
          <a:lstStyle/>
          <a:p>
            <a:endParaRPr/>
          </a:p>
        </p:txBody>
      </p:sp>
      <p:sp>
        <p:nvSpPr>
          <p:cNvPr id="1413" name="bk object 1413"/>
          <p:cNvSpPr/>
          <p:nvPr/>
        </p:nvSpPr>
        <p:spPr>
          <a:xfrm>
            <a:off x="11931284" y="0"/>
            <a:ext cx="49530" cy="766445"/>
          </a:xfrm>
          <a:custGeom>
            <a:avLst/>
            <a:gdLst/>
            <a:ahLst/>
            <a:cxnLst/>
            <a:rect l="l" t="t" r="r" b="b"/>
            <a:pathLst>
              <a:path w="49529" h="766445">
                <a:moveTo>
                  <a:pt x="0" y="766330"/>
                </a:moveTo>
                <a:lnTo>
                  <a:pt x="6794" y="660869"/>
                </a:lnTo>
                <a:lnTo>
                  <a:pt x="13258" y="559904"/>
                </a:lnTo>
                <a:lnTo>
                  <a:pt x="18465" y="466382"/>
                </a:lnTo>
                <a:lnTo>
                  <a:pt x="21831" y="410146"/>
                </a:lnTo>
                <a:lnTo>
                  <a:pt x="26593" y="343827"/>
                </a:lnTo>
                <a:lnTo>
                  <a:pt x="49085" y="0"/>
                </a:lnTo>
              </a:path>
            </a:pathLst>
          </a:custGeom>
          <a:ln w="3175">
            <a:solidFill>
              <a:srgbClr val="5C6F7C"/>
            </a:solidFill>
          </a:ln>
        </p:spPr>
        <p:txBody>
          <a:bodyPr wrap="square" lIns="0" tIns="0" rIns="0" bIns="0" rtlCol="0"/>
          <a:lstStyle/>
          <a:p>
            <a:endParaRPr/>
          </a:p>
        </p:txBody>
      </p:sp>
      <p:sp>
        <p:nvSpPr>
          <p:cNvPr id="1414" name="bk object 1414"/>
          <p:cNvSpPr/>
          <p:nvPr/>
        </p:nvSpPr>
        <p:spPr>
          <a:xfrm>
            <a:off x="10532246" y="0"/>
            <a:ext cx="100330" cy="565150"/>
          </a:xfrm>
          <a:custGeom>
            <a:avLst/>
            <a:gdLst/>
            <a:ahLst/>
            <a:cxnLst/>
            <a:rect l="l" t="t" r="r" b="b"/>
            <a:pathLst>
              <a:path w="100329" h="565150">
                <a:moveTo>
                  <a:pt x="100215" y="0"/>
                </a:moveTo>
                <a:lnTo>
                  <a:pt x="91363" y="54559"/>
                </a:lnTo>
                <a:lnTo>
                  <a:pt x="0" y="564769"/>
                </a:lnTo>
              </a:path>
            </a:pathLst>
          </a:custGeom>
          <a:ln w="3175">
            <a:solidFill>
              <a:srgbClr val="5C6F7C"/>
            </a:solidFill>
          </a:ln>
        </p:spPr>
        <p:txBody>
          <a:bodyPr wrap="square" lIns="0" tIns="0" rIns="0" bIns="0" rtlCol="0"/>
          <a:lstStyle/>
          <a:p>
            <a:endParaRPr/>
          </a:p>
        </p:txBody>
      </p:sp>
      <p:sp>
        <p:nvSpPr>
          <p:cNvPr id="1415" name="bk object 1415"/>
          <p:cNvSpPr/>
          <p:nvPr/>
        </p:nvSpPr>
        <p:spPr>
          <a:xfrm>
            <a:off x="10414165" y="547114"/>
            <a:ext cx="29209" cy="36830"/>
          </a:xfrm>
          <a:custGeom>
            <a:avLst/>
            <a:gdLst/>
            <a:ahLst/>
            <a:cxnLst/>
            <a:rect l="l" t="t" r="r" b="b"/>
            <a:pathLst>
              <a:path w="29209" h="36829">
                <a:moveTo>
                  <a:pt x="28651" y="0"/>
                </a:moveTo>
                <a:lnTo>
                  <a:pt x="0" y="36550"/>
                </a:lnTo>
              </a:path>
            </a:pathLst>
          </a:custGeom>
          <a:ln w="3175">
            <a:solidFill>
              <a:srgbClr val="5C6F7C"/>
            </a:solidFill>
          </a:ln>
        </p:spPr>
        <p:txBody>
          <a:bodyPr wrap="square" lIns="0" tIns="0" rIns="0" bIns="0" rtlCol="0"/>
          <a:lstStyle/>
          <a:p>
            <a:endParaRPr/>
          </a:p>
        </p:txBody>
      </p:sp>
      <p:sp>
        <p:nvSpPr>
          <p:cNvPr id="1416" name="bk object 1416"/>
          <p:cNvSpPr/>
          <p:nvPr/>
        </p:nvSpPr>
        <p:spPr>
          <a:xfrm>
            <a:off x="169688" y="7732023"/>
            <a:ext cx="297180" cy="95250"/>
          </a:xfrm>
          <a:custGeom>
            <a:avLst/>
            <a:gdLst/>
            <a:ahLst/>
            <a:cxnLst/>
            <a:rect l="l" t="t" r="r" b="b"/>
            <a:pathLst>
              <a:path w="297180" h="95250">
                <a:moveTo>
                  <a:pt x="0" y="0"/>
                </a:moveTo>
                <a:lnTo>
                  <a:pt x="88265" y="29591"/>
                </a:lnTo>
                <a:lnTo>
                  <a:pt x="296773" y="95046"/>
                </a:lnTo>
              </a:path>
            </a:pathLst>
          </a:custGeom>
          <a:ln w="3175">
            <a:solidFill>
              <a:srgbClr val="5C6F7C"/>
            </a:solidFill>
          </a:ln>
        </p:spPr>
        <p:txBody>
          <a:bodyPr wrap="square" lIns="0" tIns="0" rIns="0" bIns="0" rtlCol="0"/>
          <a:lstStyle/>
          <a:p>
            <a:endParaRPr/>
          </a:p>
        </p:txBody>
      </p:sp>
      <p:sp>
        <p:nvSpPr>
          <p:cNvPr id="1417" name="bk object 1417"/>
          <p:cNvSpPr/>
          <p:nvPr/>
        </p:nvSpPr>
        <p:spPr>
          <a:xfrm>
            <a:off x="7078439" y="969501"/>
            <a:ext cx="330200" cy="62230"/>
          </a:xfrm>
          <a:custGeom>
            <a:avLst/>
            <a:gdLst/>
            <a:ahLst/>
            <a:cxnLst/>
            <a:rect l="l" t="t" r="r" b="b"/>
            <a:pathLst>
              <a:path w="330200" h="62230">
                <a:moveTo>
                  <a:pt x="329704" y="0"/>
                </a:moveTo>
                <a:lnTo>
                  <a:pt x="66929" y="52387"/>
                </a:lnTo>
                <a:lnTo>
                  <a:pt x="3924" y="61620"/>
                </a:lnTo>
                <a:lnTo>
                  <a:pt x="0" y="38366"/>
                </a:lnTo>
              </a:path>
            </a:pathLst>
          </a:custGeom>
          <a:ln w="3175">
            <a:solidFill>
              <a:srgbClr val="5C6F7C"/>
            </a:solidFill>
          </a:ln>
        </p:spPr>
        <p:txBody>
          <a:bodyPr wrap="square" lIns="0" tIns="0" rIns="0" bIns="0" rtlCol="0"/>
          <a:lstStyle/>
          <a:p>
            <a:endParaRPr/>
          </a:p>
        </p:txBody>
      </p:sp>
      <p:sp>
        <p:nvSpPr>
          <p:cNvPr id="1418" name="bk object 1418"/>
          <p:cNvSpPr/>
          <p:nvPr/>
        </p:nvSpPr>
        <p:spPr>
          <a:xfrm>
            <a:off x="7408143" y="813952"/>
            <a:ext cx="875665" cy="155575"/>
          </a:xfrm>
          <a:custGeom>
            <a:avLst/>
            <a:gdLst/>
            <a:ahLst/>
            <a:cxnLst/>
            <a:rect l="l" t="t" r="r" b="b"/>
            <a:pathLst>
              <a:path w="875665" h="155575">
                <a:moveTo>
                  <a:pt x="0" y="155549"/>
                </a:moveTo>
                <a:lnTo>
                  <a:pt x="535584" y="48564"/>
                </a:lnTo>
                <a:lnTo>
                  <a:pt x="875233" y="0"/>
                </a:lnTo>
              </a:path>
            </a:pathLst>
          </a:custGeom>
          <a:ln w="3175">
            <a:solidFill>
              <a:srgbClr val="5C6F7C"/>
            </a:solidFill>
          </a:ln>
        </p:spPr>
        <p:txBody>
          <a:bodyPr wrap="square" lIns="0" tIns="0" rIns="0" bIns="0" rtlCol="0"/>
          <a:lstStyle/>
          <a:p>
            <a:endParaRPr/>
          </a:p>
        </p:txBody>
      </p:sp>
      <p:sp>
        <p:nvSpPr>
          <p:cNvPr id="1419" name="bk object 1419"/>
          <p:cNvSpPr/>
          <p:nvPr/>
        </p:nvSpPr>
        <p:spPr>
          <a:xfrm>
            <a:off x="8687972" y="754860"/>
            <a:ext cx="70485" cy="2540"/>
          </a:xfrm>
          <a:custGeom>
            <a:avLst/>
            <a:gdLst/>
            <a:ahLst/>
            <a:cxnLst/>
            <a:rect l="l" t="t" r="r" b="b"/>
            <a:pathLst>
              <a:path w="70484" h="2540">
                <a:moveTo>
                  <a:pt x="0" y="2146"/>
                </a:moveTo>
                <a:lnTo>
                  <a:pt x="69875" y="0"/>
                </a:lnTo>
              </a:path>
            </a:pathLst>
          </a:custGeom>
          <a:ln w="3175">
            <a:solidFill>
              <a:srgbClr val="5C6F7C"/>
            </a:solidFill>
          </a:ln>
        </p:spPr>
        <p:txBody>
          <a:bodyPr wrap="square" lIns="0" tIns="0" rIns="0" bIns="0" rtlCol="0"/>
          <a:lstStyle/>
          <a:p>
            <a:endParaRPr/>
          </a:p>
        </p:txBody>
      </p:sp>
      <p:sp>
        <p:nvSpPr>
          <p:cNvPr id="1420" name="bk object 1420"/>
          <p:cNvSpPr/>
          <p:nvPr/>
        </p:nvSpPr>
        <p:spPr>
          <a:xfrm>
            <a:off x="1460710" y="1418840"/>
            <a:ext cx="170815" cy="189865"/>
          </a:xfrm>
          <a:custGeom>
            <a:avLst/>
            <a:gdLst/>
            <a:ahLst/>
            <a:cxnLst/>
            <a:rect l="l" t="t" r="r" b="b"/>
            <a:pathLst>
              <a:path w="170814" h="189865">
                <a:moveTo>
                  <a:pt x="0" y="189649"/>
                </a:moveTo>
                <a:lnTo>
                  <a:pt x="170573" y="47307"/>
                </a:lnTo>
                <a:lnTo>
                  <a:pt x="149212" y="0"/>
                </a:lnTo>
              </a:path>
            </a:pathLst>
          </a:custGeom>
          <a:ln w="3175">
            <a:solidFill>
              <a:srgbClr val="5C6F7C"/>
            </a:solidFill>
          </a:ln>
        </p:spPr>
        <p:txBody>
          <a:bodyPr wrap="square" lIns="0" tIns="0" rIns="0" bIns="0" rtlCol="0"/>
          <a:lstStyle/>
          <a:p>
            <a:endParaRPr/>
          </a:p>
        </p:txBody>
      </p:sp>
      <p:sp>
        <p:nvSpPr>
          <p:cNvPr id="1421" name="bk object 1421"/>
          <p:cNvSpPr/>
          <p:nvPr/>
        </p:nvSpPr>
        <p:spPr>
          <a:xfrm>
            <a:off x="8687972" y="757006"/>
            <a:ext cx="68580" cy="22225"/>
          </a:xfrm>
          <a:custGeom>
            <a:avLst/>
            <a:gdLst/>
            <a:ahLst/>
            <a:cxnLst/>
            <a:rect l="l" t="t" r="r" b="b"/>
            <a:pathLst>
              <a:path w="68579" h="22225">
                <a:moveTo>
                  <a:pt x="0" y="0"/>
                </a:moveTo>
                <a:lnTo>
                  <a:pt x="596" y="21742"/>
                </a:lnTo>
                <a:lnTo>
                  <a:pt x="68186" y="22161"/>
                </a:lnTo>
              </a:path>
            </a:pathLst>
          </a:custGeom>
          <a:ln w="3175">
            <a:solidFill>
              <a:srgbClr val="5C6F7C"/>
            </a:solidFill>
          </a:ln>
        </p:spPr>
        <p:txBody>
          <a:bodyPr wrap="square" lIns="0" tIns="0" rIns="0" bIns="0" rtlCol="0"/>
          <a:lstStyle/>
          <a:p>
            <a:endParaRPr/>
          </a:p>
        </p:txBody>
      </p:sp>
      <p:sp>
        <p:nvSpPr>
          <p:cNvPr id="1422" name="bk object 1422"/>
          <p:cNvSpPr/>
          <p:nvPr/>
        </p:nvSpPr>
        <p:spPr>
          <a:xfrm>
            <a:off x="13791071" y="198464"/>
            <a:ext cx="174625" cy="120650"/>
          </a:xfrm>
          <a:custGeom>
            <a:avLst/>
            <a:gdLst/>
            <a:ahLst/>
            <a:cxnLst/>
            <a:rect l="l" t="t" r="r" b="b"/>
            <a:pathLst>
              <a:path w="174625" h="120650">
                <a:moveTo>
                  <a:pt x="174396" y="120523"/>
                </a:moveTo>
                <a:lnTo>
                  <a:pt x="141452" y="117856"/>
                </a:lnTo>
                <a:lnTo>
                  <a:pt x="108965" y="102463"/>
                </a:lnTo>
                <a:lnTo>
                  <a:pt x="83019" y="84137"/>
                </a:lnTo>
                <a:lnTo>
                  <a:pt x="55829" y="62014"/>
                </a:lnTo>
                <a:lnTo>
                  <a:pt x="0" y="0"/>
                </a:lnTo>
              </a:path>
            </a:pathLst>
          </a:custGeom>
          <a:ln w="3175">
            <a:solidFill>
              <a:srgbClr val="5C6F7C"/>
            </a:solidFill>
          </a:ln>
        </p:spPr>
        <p:txBody>
          <a:bodyPr wrap="square" lIns="0" tIns="0" rIns="0" bIns="0" rtlCol="0"/>
          <a:lstStyle/>
          <a:p>
            <a:endParaRPr/>
          </a:p>
        </p:txBody>
      </p:sp>
      <p:sp>
        <p:nvSpPr>
          <p:cNvPr id="1423" name="bk object 1423"/>
          <p:cNvSpPr/>
          <p:nvPr/>
        </p:nvSpPr>
        <p:spPr>
          <a:xfrm>
            <a:off x="8613172" y="363547"/>
            <a:ext cx="213779" cy="101790"/>
          </a:xfrm>
          <a:prstGeom prst="rect">
            <a:avLst/>
          </a:prstGeom>
          <a:blipFill>
            <a:blip r:embed="rId91" cstate="print"/>
            <a:stretch>
              <a:fillRect/>
            </a:stretch>
          </a:blipFill>
        </p:spPr>
        <p:txBody>
          <a:bodyPr wrap="square" lIns="0" tIns="0" rIns="0" bIns="0" rtlCol="0"/>
          <a:lstStyle/>
          <a:p>
            <a:endParaRPr/>
          </a:p>
        </p:txBody>
      </p:sp>
      <p:sp>
        <p:nvSpPr>
          <p:cNvPr id="1424" name="bk object 1424"/>
          <p:cNvSpPr/>
          <p:nvPr/>
        </p:nvSpPr>
        <p:spPr>
          <a:xfrm>
            <a:off x="0" y="4362678"/>
            <a:ext cx="502284" cy="716280"/>
          </a:xfrm>
          <a:custGeom>
            <a:avLst/>
            <a:gdLst/>
            <a:ahLst/>
            <a:cxnLst/>
            <a:rect l="l" t="t" r="r" b="b"/>
            <a:pathLst>
              <a:path w="502284" h="716279">
                <a:moveTo>
                  <a:pt x="501929" y="716191"/>
                </a:moveTo>
                <a:lnTo>
                  <a:pt x="0" y="0"/>
                </a:lnTo>
              </a:path>
            </a:pathLst>
          </a:custGeom>
          <a:ln w="3175">
            <a:solidFill>
              <a:srgbClr val="5C6F7C"/>
            </a:solidFill>
          </a:ln>
        </p:spPr>
        <p:txBody>
          <a:bodyPr wrap="square" lIns="0" tIns="0" rIns="0" bIns="0" rtlCol="0"/>
          <a:lstStyle/>
          <a:p>
            <a:endParaRPr/>
          </a:p>
        </p:txBody>
      </p:sp>
      <p:sp>
        <p:nvSpPr>
          <p:cNvPr id="1425" name="bk object 1425"/>
          <p:cNvSpPr/>
          <p:nvPr/>
        </p:nvSpPr>
        <p:spPr>
          <a:xfrm>
            <a:off x="0" y="2627760"/>
            <a:ext cx="1520825" cy="1766570"/>
          </a:xfrm>
          <a:custGeom>
            <a:avLst/>
            <a:gdLst/>
            <a:ahLst/>
            <a:cxnLst/>
            <a:rect l="l" t="t" r="r" b="b"/>
            <a:pathLst>
              <a:path w="1520825" h="1766570">
                <a:moveTo>
                  <a:pt x="1520812" y="1766201"/>
                </a:moveTo>
                <a:lnTo>
                  <a:pt x="1503235" y="1743786"/>
                </a:lnTo>
                <a:lnTo>
                  <a:pt x="981710" y="1046797"/>
                </a:lnTo>
                <a:lnTo>
                  <a:pt x="329107" y="187769"/>
                </a:lnTo>
                <a:lnTo>
                  <a:pt x="203415" y="22275"/>
                </a:lnTo>
                <a:lnTo>
                  <a:pt x="191617" y="11099"/>
                </a:lnTo>
                <a:lnTo>
                  <a:pt x="178333" y="3860"/>
                </a:lnTo>
                <a:lnTo>
                  <a:pt x="153606" y="0"/>
                </a:lnTo>
                <a:lnTo>
                  <a:pt x="138252" y="3594"/>
                </a:lnTo>
                <a:lnTo>
                  <a:pt x="123342" y="11823"/>
                </a:lnTo>
                <a:lnTo>
                  <a:pt x="0" y="107264"/>
                </a:lnTo>
              </a:path>
            </a:pathLst>
          </a:custGeom>
          <a:ln w="3175">
            <a:solidFill>
              <a:srgbClr val="5C6F7C"/>
            </a:solidFill>
          </a:ln>
        </p:spPr>
        <p:txBody>
          <a:bodyPr wrap="square" lIns="0" tIns="0" rIns="0" bIns="0" rtlCol="0"/>
          <a:lstStyle/>
          <a:p>
            <a:endParaRPr/>
          </a:p>
        </p:txBody>
      </p:sp>
      <p:sp>
        <p:nvSpPr>
          <p:cNvPr id="1426" name="bk object 1426"/>
          <p:cNvSpPr/>
          <p:nvPr/>
        </p:nvSpPr>
        <p:spPr>
          <a:xfrm>
            <a:off x="13698444" y="0"/>
            <a:ext cx="17145" cy="51435"/>
          </a:xfrm>
          <a:custGeom>
            <a:avLst/>
            <a:gdLst/>
            <a:ahLst/>
            <a:cxnLst/>
            <a:rect l="l" t="t" r="r" b="b"/>
            <a:pathLst>
              <a:path w="17144" h="51435">
                <a:moveTo>
                  <a:pt x="0" y="0"/>
                </a:moveTo>
                <a:lnTo>
                  <a:pt x="16814" y="51155"/>
                </a:lnTo>
              </a:path>
            </a:pathLst>
          </a:custGeom>
          <a:ln w="3175">
            <a:solidFill>
              <a:srgbClr val="5C6F7C"/>
            </a:solidFill>
          </a:ln>
        </p:spPr>
        <p:txBody>
          <a:bodyPr wrap="square" lIns="0" tIns="0" rIns="0" bIns="0" rtlCol="0"/>
          <a:lstStyle/>
          <a:p>
            <a:endParaRPr/>
          </a:p>
        </p:txBody>
      </p:sp>
      <p:sp>
        <p:nvSpPr>
          <p:cNvPr id="1427" name="bk object 1427"/>
          <p:cNvSpPr/>
          <p:nvPr/>
        </p:nvSpPr>
        <p:spPr>
          <a:xfrm>
            <a:off x="13965465" y="196761"/>
            <a:ext cx="483234" cy="122555"/>
          </a:xfrm>
          <a:custGeom>
            <a:avLst/>
            <a:gdLst/>
            <a:ahLst/>
            <a:cxnLst/>
            <a:rect l="l" t="t" r="r" b="b"/>
            <a:pathLst>
              <a:path w="483234" h="122554">
                <a:moveTo>
                  <a:pt x="483146" y="0"/>
                </a:moveTo>
                <a:lnTo>
                  <a:pt x="31254" y="115290"/>
                </a:lnTo>
                <a:lnTo>
                  <a:pt x="0" y="122224"/>
                </a:lnTo>
              </a:path>
            </a:pathLst>
          </a:custGeom>
          <a:ln w="3175">
            <a:solidFill>
              <a:srgbClr val="5C6F7C"/>
            </a:solidFill>
          </a:ln>
        </p:spPr>
        <p:txBody>
          <a:bodyPr wrap="square" lIns="0" tIns="0" rIns="0" bIns="0" rtlCol="0"/>
          <a:lstStyle/>
          <a:p>
            <a:endParaRPr/>
          </a:p>
        </p:txBody>
      </p:sp>
      <p:sp>
        <p:nvSpPr>
          <p:cNvPr id="1428" name="bk object 1428"/>
          <p:cNvSpPr/>
          <p:nvPr/>
        </p:nvSpPr>
        <p:spPr>
          <a:xfrm>
            <a:off x="8437172" y="757006"/>
            <a:ext cx="250825" cy="11430"/>
          </a:xfrm>
          <a:custGeom>
            <a:avLst/>
            <a:gdLst/>
            <a:ahLst/>
            <a:cxnLst/>
            <a:rect l="l" t="t" r="r" b="b"/>
            <a:pathLst>
              <a:path w="250825" h="11429">
                <a:moveTo>
                  <a:pt x="250799" y="0"/>
                </a:moveTo>
                <a:lnTo>
                  <a:pt x="163042" y="3378"/>
                </a:lnTo>
                <a:lnTo>
                  <a:pt x="0" y="10934"/>
                </a:lnTo>
              </a:path>
            </a:pathLst>
          </a:custGeom>
          <a:ln w="3175">
            <a:solidFill>
              <a:srgbClr val="5C6F7C"/>
            </a:solidFill>
          </a:ln>
        </p:spPr>
        <p:txBody>
          <a:bodyPr wrap="square" lIns="0" tIns="0" rIns="0" bIns="0" rtlCol="0"/>
          <a:lstStyle/>
          <a:p>
            <a:endParaRPr/>
          </a:p>
        </p:txBody>
      </p:sp>
      <p:sp>
        <p:nvSpPr>
          <p:cNvPr id="1429" name="bk object 1429"/>
          <p:cNvSpPr/>
          <p:nvPr/>
        </p:nvSpPr>
        <p:spPr>
          <a:xfrm>
            <a:off x="3997312" y="3276052"/>
            <a:ext cx="201295" cy="662305"/>
          </a:xfrm>
          <a:custGeom>
            <a:avLst/>
            <a:gdLst/>
            <a:ahLst/>
            <a:cxnLst/>
            <a:rect l="l" t="t" r="r" b="b"/>
            <a:pathLst>
              <a:path w="201295" h="662304">
                <a:moveTo>
                  <a:pt x="0" y="661720"/>
                </a:moveTo>
                <a:lnTo>
                  <a:pt x="28994" y="564070"/>
                </a:lnTo>
                <a:lnTo>
                  <a:pt x="65125" y="442607"/>
                </a:lnTo>
                <a:lnTo>
                  <a:pt x="200952" y="0"/>
                </a:lnTo>
              </a:path>
            </a:pathLst>
          </a:custGeom>
          <a:ln w="3175">
            <a:solidFill>
              <a:srgbClr val="5C6F7C"/>
            </a:solidFill>
          </a:ln>
        </p:spPr>
        <p:txBody>
          <a:bodyPr wrap="square" lIns="0" tIns="0" rIns="0" bIns="0" rtlCol="0"/>
          <a:lstStyle/>
          <a:p>
            <a:endParaRPr/>
          </a:p>
        </p:txBody>
      </p:sp>
      <p:sp>
        <p:nvSpPr>
          <p:cNvPr id="1430" name="bk object 1430"/>
          <p:cNvSpPr/>
          <p:nvPr/>
        </p:nvSpPr>
        <p:spPr>
          <a:xfrm>
            <a:off x="12033170" y="752386"/>
            <a:ext cx="29209" cy="34290"/>
          </a:xfrm>
          <a:custGeom>
            <a:avLst/>
            <a:gdLst/>
            <a:ahLst/>
            <a:cxnLst/>
            <a:rect l="l" t="t" r="r" b="b"/>
            <a:pathLst>
              <a:path w="29209" h="34290">
                <a:moveTo>
                  <a:pt x="0" y="0"/>
                </a:moveTo>
                <a:lnTo>
                  <a:pt x="29057" y="33921"/>
                </a:lnTo>
              </a:path>
            </a:pathLst>
          </a:custGeom>
          <a:ln w="3175">
            <a:solidFill>
              <a:srgbClr val="5C6F7C"/>
            </a:solidFill>
          </a:ln>
        </p:spPr>
        <p:txBody>
          <a:bodyPr wrap="square" lIns="0" tIns="0" rIns="0" bIns="0" rtlCol="0"/>
          <a:lstStyle/>
          <a:p>
            <a:endParaRPr/>
          </a:p>
        </p:txBody>
      </p:sp>
      <p:sp>
        <p:nvSpPr>
          <p:cNvPr id="1431" name="bk object 1431"/>
          <p:cNvSpPr/>
          <p:nvPr/>
        </p:nvSpPr>
        <p:spPr>
          <a:xfrm>
            <a:off x="4747369" y="9395100"/>
            <a:ext cx="183515" cy="34925"/>
          </a:xfrm>
          <a:custGeom>
            <a:avLst/>
            <a:gdLst/>
            <a:ahLst/>
            <a:cxnLst/>
            <a:rect l="l" t="t" r="r" b="b"/>
            <a:pathLst>
              <a:path w="183514" h="34925">
                <a:moveTo>
                  <a:pt x="183095" y="34455"/>
                </a:moveTo>
                <a:lnTo>
                  <a:pt x="143230" y="21437"/>
                </a:lnTo>
                <a:lnTo>
                  <a:pt x="48501" y="8521"/>
                </a:lnTo>
                <a:lnTo>
                  <a:pt x="0" y="0"/>
                </a:lnTo>
              </a:path>
            </a:pathLst>
          </a:custGeom>
          <a:ln w="3175">
            <a:solidFill>
              <a:srgbClr val="5C6F7C"/>
            </a:solidFill>
          </a:ln>
        </p:spPr>
        <p:txBody>
          <a:bodyPr wrap="square" lIns="0" tIns="0" rIns="0" bIns="0" rtlCol="0"/>
          <a:lstStyle/>
          <a:p>
            <a:endParaRPr/>
          </a:p>
        </p:txBody>
      </p:sp>
      <p:sp>
        <p:nvSpPr>
          <p:cNvPr id="1432" name="bk object 1432"/>
          <p:cNvSpPr/>
          <p:nvPr/>
        </p:nvSpPr>
        <p:spPr>
          <a:xfrm>
            <a:off x="1697719" y="8560634"/>
            <a:ext cx="758190" cy="516255"/>
          </a:xfrm>
          <a:custGeom>
            <a:avLst/>
            <a:gdLst/>
            <a:ahLst/>
            <a:cxnLst/>
            <a:rect l="l" t="t" r="r" b="b"/>
            <a:pathLst>
              <a:path w="758189" h="516254">
                <a:moveTo>
                  <a:pt x="757796" y="515975"/>
                </a:moveTo>
                <a:lnTo>
                  <a:pt x="380009" y="248704"/>
                </a:lnTo>
                <a:lnTo>
                  <a:pt x="336296" y="223139"/>
                </a:lnTo>
                <a:lnTo>
                  <a:pt x="215303" y="145313"/>
                </a:lnTo>
                <a:lnTo>
                  <a:pt x="0" y="0"/>
                </a:lnTo>
              </a:path>
            </a:pathLst>
          </a:custGeom>
          <a:ln w="3175">
            <a:solidFill>
              <a:srgbClr val="5C6F7C"/>
            </a:solidFill>
          </a:ln>
        </p:spPr>
        <p:txBody>
          <a:bodyPr wrap="square" lIns="0" tIns="0" rIns="0" bIns="0" rtlCol="0"/>
          <a:lstStyle/>
          <a:p>
            <a:endParaRPr/>
          </a:p>
        </p:txBody>
      </p:sp>
      <p:sp>
        <p:nvSpPr>
          <p:cNvPr id="1433" name="bk object 1433"/>
          <p:cNvSpPr/>
          <p:nvPr/>
        </p:nvSpPr>
        <p:spPr>
          <a:xfrm>
            <a:off x="2092728" y="3089210"/>
            <a:ext cx="1539875" cy="1228090"/>
          </a:xfrm>
          <a:custGeom>
            <a:avLst/>
            <a:gdLst/>
            <a:ahLst/>
            <a:cxnLst/>
            <a:rect l="l" t="t" r="r" b="b"/>
            <a:pathLst>
              <a:path w="1539875" h="1228089">
                <a:moveTo>
                  <a:pt x="1539303" y="29159"/>
                </a:moveTo>
                <a:lnTo>
                  <a:pt x="1512163" y="0"/>
                </a:lnTo>
                <a:lnTo>
                  <a:pt x="1024229" y="391109"/>
                </a:lnTo>
                <a:lnTo>
                  <a:pt x="691603" y="658037"/>
                </a:lnTo>
                <a:lnTo>
                  <a:pt x="349669" y="931849"/>
                </a:lnTo>
                <a:lnTo>
                  <a:pt x="284340" y="984199"/>
                </a:lnTo>
                <a:lnTo>
                  <a:pt x="200367" y="1045806"/>
                </a:lnTo>
                <a:lnTo>
                  <a:pt x="6400" y="1179169"/>
                </a:lnTo>
                <a:lnTo>
                  <a:pt x="0" y="1228013"/>
                </a:lnTo>
              </a:path>
            </a:pathLst>
          </a:custGeom>
          <a:ln w="3175">
            <a:solidFill>
              <a:srgbClr val="5C6F7C"/>
            </a:solidFill>
          </a:ln>
        </p:spPr>
        <p:txBody>
          <a:bodyPr wrap="square" lIns="0" tIns="0" rIns="0" bIns="0" rtlCol="0"/>
          <a:lstStyle/>
          <a:p>
            <a:endParaRPr/>
          </a:p>
        </p:txBody>
      </p:sp>
      <p:sp>
        <p:nvSpPr>
          <p:cNvPr id="1434" name="bk object 1434"/>
          <p:cNvSpPr/>
          <p:nvPr/>
        </p:nvSpPr>
        <p:spPr>
          <a:xfrm>
            <a:off x="9559620" y="10461121"/>
            <a:ext cx="59055" cy="231140"/>
          </a:xfrm>
          <a:custGeom>
            <a:avLst/>
            <a:gdLst/>
            <a:ahLst/>
            <a:cxnLst/>
            <a:rect l="l" t="t" r="r" b="b"/>
            <a:pathLst>
              <a:path w="59054" h="231140">
                <a:moveTo>
                  <a:pt x="28600" y="0"/>
                </a:moveTo>
                <a:lnTo>
                  <a:pt x="58902" y="1866"/>
                </a:lnTo>
                <a:lnTo>
                  <a:pt x="53276" y="80848"/>
                </a:lnTo>
                <a:lnTo>
                  <a:pt x="39547" y="139293"/>
                </a:lnTo>
                <a:lnTo>
                  <a:pt x="18313" y="195592"/>
                </a:lnTo>
                <a:lnTo>
                  <a:pt x="10261" y="212166"/>
                </a:lnTo>
                <a:lnTo>
                  <a:pt x="1625" y="228168"/>
                </a:lnTo>
                <a:lnTo>
                  <a:pt x="0" y="230886"/>
                </a:lnTo>
              </a:path>
            </a:pathLst>
          </a:custGeom>
          <a:ln w="3175">
            <a:solidFill>
              <a:srgbClr val="5C6F7C"/>
            </a:solidFill>
          </a:ln>
        </p:spPr>
        <p:txBody>
          <a:bodyPr wrap="square" lIns="0" tIns="0" rIns="0" bIns="0" rtlCol="0"/>
          <a:lstStyle/>
          <a:p>
            <a:endParaRPr/>
          </a:p>
        </p:txBody>
      </p:sp>
      <p:sp>
        <p:nvSpPr>
          <p:cNvPr id="1435" name="bk object 1435"/>
          <p:cNvSpPr/>
          <p:nvPr/>
        </p:nvSpPr>
        <p:spPr>
          <a:xfrm>
            <a:off x="10474901" y="834273"/>
            <a:ext cx="36830" cy="7620"/>
          </a:xfrm>
          <a:custGeom>
            <a:avLst/>
            <a:gdLst/>
            <a:ahLst/>
            <a:cxnLst/>
            <a:rect l="l" t="t" r="r" b="b"/>
            <a:pathLst>
              <a:path w="36829" h="7619">
                <a:moveTo>
                  <a:pt x="0" y="0"/>
                </a:moveTo>
                <a:lnTo>
                  <a:pt x="36360" y="7112"/>
                </a:lnTo>
              </a:path>
            </a:pathLst>
          </a:custGeom>
          <a:ln w="3175">
            <a:solidFill>
              <a:srgbClr val="5C6F7C"/>
            </a:solidFill>
          </a:ln>
        </p:spPr>
        <p:txBody>
          <a:bodyPr wrap="square" lIns="0" tIns="0" rIns="0" bIns="0" rtlCol="0"/>
          <a:lstStyle/>
          <a:p>
            <a:endParaRPr/>
          </a:p>
        </p:txBody>
      </p:sp>
      <p:sp>
        <p:nvSpPr>
          <p:cNvPr id="1436" name="bk object 1436"/>
          <p:cNvSpPr/>
          <p:nvPr/>
        </p:nvSpPr>
        <p:spPr>
          <a:xfrm>
            <a:off x="1482582" y="1208265"/>
            <a:ext cx="221615" cy="136525"/>
          </a:xfrm>
          <a:custGeom>
            <a:avLst/>
            <a:gdLst/>
            <a:ahLst/>
            <a:cxnLst/>
            <a:rect l="l" t="t" r="r" b="b"/>
            <a:pathLst>
              <a:path w="221614" h="136525">
                <a:moveTo>
                  <a:pt x="0" y="0"/>
                </a:moveTo>
                <a:lnTo>
                  <a:pt x="125603" y="79451"/>
                </a:lnTo>
                <a:lnTo>
                  <a:pt x="221221" y="136245"/>
                </a:lnTo>
              </a:path>
            </a:pathLst>
          </a:custGeom>
          <a:ln w="3175">
            <a:solidFill>
              <a:srgbClr val="5C6F7C"/>
            </a:solidFill>
          </a:ln>
        </p:spPr>
        <p:txBody>
          <a:bodyPr wrap="square" lIns="0" tIns="0" rIns="0" bIns="0" rtlCol="0"/>
          <a:lstStyle/>
          <a:p>
            <a:endParaRPr/>
          </a:p>
        </p:txBody>
      </p:sp>
      <p:sp>
        <p:nvSpPr>
          <p:cNvPr id="1437" name="bk object 1437"/>
          <p:cNvSpPr/>
          <p:nvPr/>
        </p:nvSpPr>
        <p:spPr>
          <a:xfrm>
            <a:off x="6821022" y="1062516"/>
            <a:ext cx="30480" cy="40005"/>
          </a:xfrm>
          <a:custGeom>
            <a:avLst/>
            <a:gdLst/>
            <a:ahLst/>
            <a:cxnLst/>
            <a:rect l="l" t="t" r="r" b="b"/>
            <a:pathLst>
              <a:path w="30479" h="40005">
                <a:moveTo>
                  <a:pt x="30162" y="39814"/>
                </a:moveTo>
                <a:lnTo>
                  <a:pt x="11150" y="10401"/>
                </a:lnTo>
                <a:lnTo>
                  <a:pt x="0" y="0"/>
                </a:lnTo>
              </a:path>
            </a:pathLst>
          </a:custGeom>
          <a:ln w="3175">
            <a:solidFill>
              <a:srgbClr val="5C6F7C"/>
            </a:solidFill>
          </a:ln>
        </p:spPr>
        <p:txBody>
          <a:bodyPr wrap="square" lIns="0" tIns="0" rIns="0" bIns="0" rtlCol="0"/>
          <a:lstStyle/>
          <a:p>
            <a:endParaRPr/>
          </a:p>
        </p:txBody>
      </p:sp>
      <p:sp>
        <p:nvSpPr>
          <p:cNvPr id="1438" name="bk object 1438"/>
          <p:cNvSpPr/>
          <p:nvPr/>
        </p:nvSpPr>
        <p:spPr>
          <a:xfrm>
            <a:off x="257395" y="9045580"/>
            <a:ext cx="279400" cy="234950"/>
          </a:xfrm>
          <a:custGeom>
            <a:avLst/>
            <a:gdLst/>
            <a:ahLst/>
            <a:cxnLst/>
            <a:rect l="l" t="t" r="r" b="b"/>
            <a:pathLst>
              <a:path w="279400" h="234950">
                <a:moveTo>
                  <a:pt x="272872" y="0"/>
                </a:moveTo>
                <a:lnTo>
                  <a:pt x="279057" y="21526"/>
                </a:lnTo>
                <a:lnTo>
                  <a:pt x="276123" y="41567"/>
                </a:lnTo>
                <a:lnTo>
                  <a:pt x="273215" y="44996"/>
                </a:lnTo>
                <a:lnTo>
                  <a:pt x="0" y="234721"/>
                </a:lnTo>
              </a:path>
            </a:pathLst>
          </a:custGeom>
          <a:ln w="3175">
            <a:solidFill>
              <a:srgbClr val="5C6F7C"/>
            </a:solidFill>
          </a:ln>
        </p:spPr>
        <p:txBody>
          <a:bodyPr wrap="square" lIns="0" tIns="0" rIns="0" bIns="0" rtlCol="0"/>
          <a:lstStyle/>
          <a:p>
            <a:endParaRPr/>
          </a:p>
        </p:txBody>
      </p:sp>
      <p:sp>
        <p:nvSpPr>
          <p:cNvPr id="1439" name="bk object 1439"/>
          <p:cNvSpPr/>
          <p:nvPr/>
        </p:nvSpPr>
        <p:spPr>
          <a:xfrm>
            <a:off x="4744562" y="9260036"/>
            <a:ext cx="186055" cy="169545"/>
          </a:xfrm>
          <a:custGeom>
            <a:avLst/>
            <a:gdLst/>
            <a:ahLst/>
            <a:cxnLst/>
            <a:rect l="l" t="t" r="r" b="b"/>
            <a:pathLst>
              <a:path w="186054" h="169545">
                <a:moveTo>
                  <a:pt x="185902" y="169519"/>
                </a:moveTo>
                <a:lnTo>
                  <a:pt x="181876" y="6972"/>
                </a:lnTo>
                <a:lnTo>
                  <a:pt x="0" y="0"/>
                </a:lnTo>
                <a:lnTo>
                  <a:pt x="2031" y="96316"/>
                </a:lnTo>
                <a:lnTo>
                  <a:pt x="2806" y="135064"/>
                </a:lnTo>
              </a:path>
            </a:pathLst>
          </a:custGeom>
          <a:ln w="3175">
            <a:solidFill>
              <a:srgbClr val="5C6F7C"/>
            </a:solidFill>
          </a:ln>
        </p:spPr>
        <p:txBody>
          <a:bodyPr wrap="square" lIns="0" tIns="0" rIns="0" bIns="0" rtlCol="0"/>
          <a:lstStyle/>
          <a:p>
            <a:endParaRPr/>
          </a:p>
        </p:txBody>
      </p:sp>
      <p:sp>
        <p:nvSpPr>
          <p:cNvPr id="1440" name="bk object 1440"/>
          <p:cNvSpPr/>
          <p:nvPr/>
        </p:nvSpPr>
        <p:spPr>
          <a:xfrm>
            <a:off x="14949143" y="0"/>
            <a:ext cx="106045" cy="69850"/>
          </a:xfrm>
          <a:custGeom>
            <a:avLst/>
            <a:gdLst/>
            <a:ahLst/>
            <a:cxnLst/>
            <a:rect l="l" t="t" r="r" b="b"/>
            <a:pathLst>
              <a:path w="106044" h="69850">
                <a:moveTo>
                  <a:pt x="105968" y="0"/>
                </a:moveTo>
                <a:lnTo>
                  <a:pt x="103936" y="2921"/>
                </a:lnTo>
                <a:lnTo>
                  <a:pt x="76555" y="25488"/>
                </a:lnTo>
                <a:lnTo>
                  <a:pt x="48348" y="46139"/>
                </a:lnTo>
                <a:lnTo>
                  <a:pt x="0" y="69837"/>
                </a:lnTo>
              </a:path>
            </a:pathLst>
          </a:custGeom>
          <a:ln w="3175">
            <a:solidFill>
              <a:srgbClr val="5C6F7C"/>
            </a:solidFill>
          </a:ln>
        </p:spPr>
        <p:txBody>
          <a:bodyPr wrap="square" lIns="0" tIns="0" rIns="0" bIns="0" rtlCol="0"/>
          <a:lstStyle/>
          <a:p>
            <a:endParaRPr/>
          </a:p>
        </p:txBody>
      </p:sp>
      <p:sp>
        <p:nvSpPr>
          <p:cNvPr id="1441" name="bk object 1441"/>
          <p:cNvSpPr/>
          <p:nvPr/>
        </p:nvSpPr>
        <p:spPr>
          <a:xfrm>
            <a:off x="1506613" y="4393962"/>
            <a:ext cx="14604" cy="55244"/>
          </a:xfrm>
          <a:custGeom>
            <a:avLst/>
            <a:gdLst/>
            <a:ahLst/>
            <a:cxnLst/>
            <a:rect l="l" t="t" r="r" b="b"/>
            <a:pathLst>
              <a:path w="14605" h="55245">
                <a:moveTo>
                  <a:pt x="14198" y="0"/>
                </a:moveTo>
                <a:lnTo>
                  <a:pt x="0" y="55067"/>
                </a:lnTo>
              </a:path>
            </a:pathLst>
          </a:custGeom>
          <a:ln w="3175">
            <a:solidFill>
              <a:srgbClr val="5C6F7C"/>
            </a:solidFill>
          </a:ln>
        </p:spPr>
        <p:txBody>
          <a:bodyPr wrap="square" lIns="0" tIns="0" rIns="0" bIns="0" rtlCol="0"/>
          <a:lstStyle/>
          <a:p>
            <a:endParaRPr/>
          </a:p>
        </p:txBody>
      </p:sp>
      <p:sp>
        <p:nvSpPr>
          <p:cNvPr id="1442" name="bk object 1442"/>
          <p:cNvSpPr/>
          <p:nvPr/>
        </p:nvSpPr>
        <p:spPr>
          <a:xfrm>
            <a:off x="1703809" y="1344506"/>
            <a:ext cx="44450" cy="26670"/>
          </a:xfrm>
          <a:custGeom>
            <a:avLst/>
            <a:gdLst/>
            <a:ahLst/>
            <a:cxnLst/>
            <a:rect l="l" t="t" r="r" b="b"/>
            <a:pathLst>
              <a:path w="44450" h="26669">
                <a:moveTo>
                  <a:pt x="0" y="0"/>
                </a:moveTo>
                <a:lnTo>
                  <a:pt x="24612" y="14693"/>
                </a:lnTo>
                <a:lnTo>
                  <a:pt x="44386" y="26212"/>
                </a:lnTo>
              </a:path>
            </a:pathLst>
          </a:custGeom>
          <a:ln w="3175">
            <a:solidFill>
              <a:srgbClr val="5C6F7C"/>
            </a:solidFill>
          </a:ln>
        </p:spPr>
        <p:txBody>
          <a:bodyPr wrap="square" lIns="0" tIns="0" rIns="0" bIns="0" rtlCol="0"/>
          <a:lstStyle/>
          <a:p>
            <a:endParaRPr/>
          </a:p>
        </p:txBody>
      </p:sp>
      <p:sp>
        <p:nvSpPr>
          <p:cNvPr id="1443" name="bk object 1443"/>
          <p:cNvSpPr/>
          <p:nvPr/>
        </p:nvSpPr>
        <p:spPr>
          <a:xfrm>
            <a:off x="3" y="7397078"/>
            <a:ext cx="189865" cy="65405"/>
          </a:xfrm>
          <a:custGeom>
            <a:avLst/>
            <a:gdLst/>
            <a:ahLst/>
            <a:cxnLst/>
            <a:rect l="l" t="t" r="r" b="b"/>
            <a:pathLst>
              <a:path w="189865" h="65404">
                <a:moveTo>
                  <a:pt x="189814" y="65366"/>
                </a:moveTo>
                <a:lnTo>
                  <a:pt x="0" y="0"/>
                </a:lnTo>
              </a:path>
            </a:pathLst>
          </a:custGeom>
          <a:ln w="3175">
            <a:solidFill>
              <a:srgbClr val="5C6F7C"/>
            </a:solidFill>
          </a:ln>
        </p:spPr>
        <p:txBody>
          <a:bodyPr wrap="square" lIns="0" tIns="0" rIns="0" bIns="0" rtlCol="0"/>
          <a:lstStyle/>
          <a:p>
            <a:endParaRPr/>
          </a:p>
        </p:txBody>
      </p:sp>
      <p:sp>
        <p:nvSpPr>
          <p:cNvPr id="1444" name="bk object 1444"/>
          <p:cNvSpPr/>
          <p:nvPr/>
        </p:nvSpPr>
        <p:spPr>
          <a:xfrm>
            <a:off x="6872584" y="1287225"/>
            <a:ext cx="39370" cy="35560"/>
          </a:xfrm>
          <a:custGeom>
            <a:avLst/>
            <a:gdLst/>
            <a:ahLst/>
            <a:cxnLst/>
            <a:rect l="l" t="t" r="r" b="b"/>
            <a:pathLst>
              <a:path w="39370" h="35559">
                <a:moveTo>
                  <a:pt x="38938" y="0"/>
                </a:moveTo>
                <a:lnTo>
                  <a:pt x="0" y="35166"/>
                </a:lnTo>
              </a:path>
            </a:pathLst>
          </a:custGeom>
          <a:ln w="3175">
            <a:solidFill>
              <a:srgbClr val="5C6F7C"/>
            </a:solidFill>
          </a:ln>
        </p:spPr>
        <p:txBody>
          <a:bodyPr wrap="square" lIns="0" tIns="0" rIns="0" bIns="0" rtlCol="0"/>
          <a:lstStyle/>
          <a:p>
            <a:endParaRPr/>
          </a:p>
        </p:txBody>
      </p:sp>
      <p:sp>
        <p:nvSpPr>
          <p:cNvPr id="1445" name="bk object 1445"/>
          <p:cNvSpPr/>
          <p:nvPr/>
        </p:nvSpPr>
        <p:spPr>
          <a:xfrm>
            <a:off x="4930467" y="9429550"/>
            <a:ext cx="183515" cy="102235"/>
          </a:xfrm>
          <a:custGeom>
            <a:avLst/>
            <a:gdLst/>
            <a:ahLst/>
            <a:cxnLst/>
            <a:rect l="l" t="t" r="r" b="b"/>
            <a:pathLst>
              <a:path w="183514" h="102234">
                <a:moveTo>
                  <a:pt x="183502" y="101854"/>
                </a:moveTo>
                <a:lnTo>
                  <a:pt x="147675" y="89192"/>
                </a:lnTo>
                <a:lnTo>
                  <a:pt x="103644" y="64274"/>
                </a:lnTo>
                <a:lnTo>
                  <a:pt x="47409" y="24790"/>
                </a:lnTo>
                <a:lnTo>
                  <a:pt x="0" y="0"/>
                </a:lnTo>
              </a:path>
            </a:pathLst>
          </a:custGeom>
          <a:ln w="3175">
            <a:solidFill>
              <a:srgbClr val="5C6F7C"/>
            </a:solidFill>
          </a:ln>
        </p:spPr>
        <p:txBody>
          <a:bodyPr wrap="square" lIns="0" tIns="0" rIns="0" bIns="0" rtlCol="0"/>
          <a:lstStyle/>
          <a:p>
            <a:endParaRPr/>
          </a:p>
        </p:txBody>
      </p:sp>
      <p:sp>
        <p:nvSpPr>
          <p:cNvPr id="1446" name="bk object 1446"/>
          <p:cNvSpPr/>
          <p:nvPr/>
        </p:nvSpPr>
        <p:spPr>
          <a:xfrm>
            <a:off x="10305089" y="802193"/>
            <a:ext cx="170180" cy="32384"/>
          </a:xfrm>
          <a:custGeom>
            <a:avLst/>
            <a:gdLst/>
            <a:ahLst/>
            <a:cxnLst/>
            <a:rect l="l" t="t" r="r" b="b"/>
            <a:pathLst>
              <a:path w="170179" h="32384">
                <a:moveTo>
                  <a:pt x="169811" y="32080"/>
                </a:moveTo>
                <a:lnTo>
                  <a:pt x="50126" y="8902"/>
                </a:lnTo>
                <a:lnTo>
                  <a:pt x="0" y="0"/>
                </a:lnTo>
              </a:path>
            </a:pathLst>
          </a:custGeom>
          <a:ln w="3175">
            <a:solidFill>
              <a:srgbClr val="5C6F7C"/>
            </a:solidFill>
          </a:ln>
        </p:spPr>
        <p:txBody>
          <a:bodyPr wrap="square" lIns="0" tIns="0" rIns="0" bIns="0" rtlCol="0"/>
          <a:lstStyle/>
          <a:p>
            <a:endParaRPr/>
          </a:p>
        </p:txBody>
      </p:sp>
      <p:sp>
        <p:nvSpPr>
          <p:cNvPr id="1447" name="bk object 1447"/>
          <p:cNvSpPr/>
          <p:nvPr/>
        </p:nvSpPr>
        <p:spPr>
          <a:xfrm>
            <a:off x="3632029" y="3026034"/>
            <a:ext cx="414655" cy="605790"/>
          </a:xfrm>
          <a:custGeom>
            <a:avLst/>
            <a:gdLst/>
            <a:ahLst/>
            <a:cxnLst/>
            <a:rect l="l" t="t" r="r" b="b"/>
            <a:pathLst>
              <a:path w="414654" h="605789">
                <a:moveTo>
                  <a:pt x="246964" y="598208"/>
                </a:moveTo>
                <a:lnTo>
                  <a:pt x="267398" y="605129"/>
                </a:lnTo>
                <a:lnTo>
                  <a:pt x="286918" y="605447"/>
                </a:lnTo>
                <a:lnTo>
                  <a:pt x="315087" y="593064"/>
                </a:lnTo>
                <a:lnTo>
                  <a:pt x="399745" y="358863"/>
                </a:lnTo>
                <a:lnTo>
                  <a:pt x="410273" y="303441"/>
                </a:lnTo>
                <a:lnTo>
                  <a:pt x="414121" y="245389"/>
                </a:lnTo>
                <a:lnTo>
                  <a:pt x="410514" y="206362"/>
                </a:lnTo>
                <a:lnTo>
                  <a:pt x="388518" y="144360"/>
                </a:lnTo>
                <a:lnTo>
                  <a:pt x="211899" y="26225"/>
                </a:lnTo>
                <a:lnTo>
                  <a:pt x="171157" y="4152"/>
                </a:lnTo>
                <a:lnTo>
                  <a:pt x="152768" y="0"/>
                </a:lnTo>
                <a:lnTo>
                  <a:pt x="133083" y="1003"/>
                </a:lnTo>
                <a:lnTo>
                  <a:pt x="114109" y="6134"/>
                </a:lnTo>
                <a:lnTo>
                  <a:pt x="98005" y="14681"/>
                </a:lnTo>
                <a:lnTo>
                  <a:pt x="83502" y="26644"/>
                </a:lnTo>
                <a:lnTo>
                  <a:pt x="0" y="92328"/>
                </a:lnTo>
              </a:path>
            </a:pathLst>
          </a:custGeom>
          <a:ln w="3175">
            <a:solidFill>
              <a:srgbClr val="5C6F7C"/>
            </a:solidFill>
          </a:ln>
        </p:spPr>
        <p:txBody>
          <a:bodyPr wrap="square" lIns="0" tIns="0" rIns="0" bIns="0" rtlCol="0"/>
          <a:lstStyle/>
          <a:p>
            <a:endParaRPr/>
          </a:p>
        </p:txBody>
      </p:sp>
      <p:sp>
        <p:nvSpPr>
          <p:cNvPr id="1448" name="bk object 1448"/>
          <p:cNvSpPr/>
          <p:nvPr/>
        </p:nvSpPr>
        <p:spPr>
          <a:xfrm>
            <a:off x="3" y="5202254"/>
            <a:ext cx="436880" cy="327660"/>
          </a:xfrm>
          <a:custGeom>
            <a:avLst/>
            <a:gdLst/>
            <a:ahLst/>
            <a:cxnLst/>
            <a:rect l="l" t="t" r="r" b="b"/>
            <a:pathLst>
              <a:path w="436880" h="327660">
                <a:moveTo>
                  <a:pt x="436689" y="0"/>
                </a:moveTo>
                <a:lnTo>
                  <a:pt x="429501" y="5537"/>
                </a:lnTo>
                <a:lnTo>
                  <a:pt x="125831" y="236512"/>
                </a:lnTo>
                <a:lnTo>
                  <a:pt x="0" y="327088"/>
                </a:lnTo>
              </a:path>
            </a:pathLst>
          </a:custGeom>
          <a:ln w="3175">
            <a:solidFill>
              <a:srgbClr val="5C6F7C"/>
            </a:solidFill>
          </a:ln>
        </p:spPr>
        <p:txBody>
          <a:bodyPr wrap="square" lIns="0" tIns="0" rIns="0" bIns="0" rtlCol="0"/>
          <a:lstStyle/>
          <a:p>
            <a:endParaRPr/>
          </a:p>
        </p:txBody>
      </p:sp>
      <p:sp>
        <p:nvSpPr>
          <p:cNvPr id="1449" name="bk object 1449"/>
          <p:cNvSpPr/>
          <p:nvPr/>
        </p:nvSpPr>
        <p:spPr>
          <a:xfrm>
            <a:off x="13752766" y="131512"/>
            <a:ext cx="38735" cy="67310"/>
          </a:xfrm>
          <a:custGeom>
            <a:avLst/>
            <a:gdLst/>
            <a:ahLst/>
            <a:cxnLst/>
            <a:rect l="l" t="t" r="r" b="b"/>
            <a:pathLst>
              <a:path w="38734" h="67310">
                <a:moveTo>
                  <a:pt x="0" y="0"/>
                </a:moveTo>
                <a:lnTo>
                  <a:pt x="8013" y="17183"/>
                </a:lnTo>
                <a:lnTo>
                  <a:pt x="38303" y="66954"/>
                </a:lnTo>
              </a:path>
            </a:pathLst>
          </a:custGeom>
          <a:ln w="3175">
            <a:solidFill>
              <a:srgbClr val="5C6F7C"/>
            </a:solidFill>
          </a:ln>
        </p:spPr>
        <p:txBody>
          <a:bodyPr wrap="square" lIns="0" tIns="0" rIns="0" bIns="0" rtlCol="0"/>
          <a:lstStyle/>
          <a:p>
            <a:endParaRPr/>
          </a:p>
        </p:txBody>
      </p:sp>
      <p:sp>
        <p:nvSpPr>
          <p:cNvPr id="1450" name="bk object 1450"/>
          <p:cNvSpPr/>
          <p:nvPr/>
        </p:nvSpPr>
        <p:spPr>
          <a:xfrm>
            <a:off x="2086637" y="4317222"/>
            <a:ext cx="204470" cy="456565"/>
          </a:xfrm>
          <a:custGeom>
            <a:avLst/>
            <a:gdLst/>
            <a:ahLst/>
            <a:cxnLst/>
            <a:rect l="l" t="t" r="r" b="b"/>
            <a:pathLst>
              <a:path w="204469" h="456564">
                <a:moveTo>
                  <a:pt x="6095" y="0"/>
                </a:moveTo>
                <a:lnTo>
                  <a:pt x="0" y="46075"/>
                </a:lnTo>
                <a:lnTo>
                  <a:pt x="51092" y="132765"/>
                </a:lnTo>
                <a:lnTo>
                  <a:pt x="106260" y="215823"/>
                </a:lnTo>
                <a:lnTo>
                  <a:pt x="144576" y="283781"/>
                </a:lnTo>
                <a:lnTo>
                  <a:pt x="186778" y="380707"/>
                </a:lnTo>
                <a:lnTo>
                  <a:pt x="204228" y="456298"/>
                </a:lnTo>
              </a:path>
            </a:pathLst>
          </a:custGeom>
          <a:ln w="3175">
            <a:solidFill>
              <a:srgbClr val="5C6F7C"/>
            </a:solidFill>
          </a:ln>
        </p:spPr>
        <p:txBody>
          <a:bodyPr wrap="square" lIns="0" tIns="0" rIns="0" bIns="0" rtlCol="0"/>
          <a:lstStyle/>
          <a:p>
            <a:endParaRPr/>
          </a:p>
        </p:txBody>
      </p:sp>
      <p:sp>
        <p:nvSpPr>
          <p:cNvPr id="1451" name="bk object 1451"/>
          <p:cNvSpPr/>
          <p:nvPr/>
        </p:nvSpPr>
        <p:spPr>
          <a:xfrm>
            <a:off x="12083944" y="695024"/>
            <a:ext cx="1282700" cy="331470"/>
          </a:xfrm>
          <a:custGeom>
            <a:avLst/>
            <a:gdLst/>
            <a:ahLst/>
            <a:cxnLst/>
            <a:rect l="l" t="t" r="r" b="b"/>
            <a:pathLst>
              <a:path w="1282700" h="331469">
                <a:moveTo>
                  <a:pt x="0" y="331343"/>
                </a:moveTo>
                <a:lnTo>
                  <a:pt x="178257" y="277469"/>
                </a:lnTo>
                <a:lnTo>
                  <a:pt x="620534" y="143433"/>
                </a:lnTo>
                <a:lnTo>
                  <a:pt x="799871" y="96520"/>
                </a:lnTo>
                <a:lnTo>
                  <a:pt x="992466" y="55575"/>
                </a:lnTo>
                <a:lnTo>
                  <a:pt x="1282534" y="0"/>
                </a:lnTo>
              </a:path>
            </a:pathLst>
          </a:custGeom>
          <a:ln w="3175">
            <a:solidFill>
              <a:srgbClr val="5C6F7C"/>
            </a:solidFill>
          </a:ln>
        </p:spPr>
        <p:txBody>
          <a:bodyPr wrap="square" lIns="0" tIns="0" rIns="0" bIns="0" rtlCol="0"/>
          <a:lstStyle/>
          <a:p>
            <a:endParaRPr/>
          </a:p>
        </p:txBody>
      </p:sp>
      <p:sp>
        <p:nvSpPr>
          <p:cNvPr id="1452" name="bk object 1452"/>
          <p:cNvSpPr/>
          <p:nvPr/>
        </p:nvSpPr>
        <p:spPr>
          <a:xfrm>
            <a:off x="1389670" y="1339606"/>
            <a:ext cx="94615" cy="182880"/>
          </a:xfrm>
          <a:custGeom>
            <a:avLst/>
            <a:gdLst/>
            <a:ahLst/>
            <a:cxnLst/>
            <a:rect l="l" t="t" r="r" b="b"/>
            <a:pathLst>
              <a:path w="94615" h="182880">
                <a:moveTo>
                  <a:pt x="94183" y="0"/>
                </a:moveTo>
                <a:lnTo>
                  <a:pt x="81254" y="26962"/>
                </a:lnTo>
                <a:lnTo>
                  <a:pt x="0" y="182664"/>
                </a:lnTo>
              </a:path>
            </a:pathLst>
          </a:custGeom>
          <a:ln w="3175">
            <a:solidFill>
              <a:srgbClr val="5C6F7C"/>
            </a:solidFill>
          </a:ln>
        </p:spPr>
        <p:txBody>
          <a:bodyPr wrap="square" lIns="0" tIns="0" rIns="0" bIns="0" rtlCol="0"/>
          <a:lstStyle/>
          <a:p>
            <a:endParaRPr/>
          </a:p>
        </p:txBody>
      </p:sp>
      <p:sp>
        <p:nvSpPr>
          <p:cNvPr id="1453" name="bk object 1453"/>
          <p:cNvSpPr/>
          <p:nvPr/>
        </p:nvSpPr>
        <p:spPr>
          <a:xfrm>
            <a:off x="332139" y="8560635"/>
            <a:ext cx="1365885" cy="829944"/>
          </a:xfrm>
          <a:custGeom>
            <a:avLst/>
            <a:gdLst/>
            <a:ahLst/>
            <a:cxnLst/>
            <a:rect l="l" t="t" r="r" b="b"/>
            <a:pathLst>
              <a:path w="1365885" h="829945">
                <a:moveTo>
                  <a:pt x="1365580" y="0"/>
                </a:moveTo>
                <a:lnTo>
                  <a:pt x="881341" y="254800"/>
                </a:lnTo>
                <a:lnTo>
                  <a:pt x="784123" y="312115"/>
                </a:lnTo>
                <a:lnTo>
                  <a:pt x="712038" y="359117"/>
                </a:lnTo>
                <a:lnTo>
                  <a:pt x="383108" y="575094"/>
                </a:lnTo>
                <a:lnTo>
                  <a:pt x="0" y="829348"/>
                </a:lnTo>
              </a:path>
            </a:pathLst>
          </a:custGeom>
          <a:ln w="3175">
            <a:solidFill>
              <a:srgbClr val="5C6F7C"/>
            </a:solidFill>
          </a:ln>
        </p:spPr>
        <p:txBody>
          <a:bodyPr wrap="square" lIns="0" tIns="0" rIns="0" bIns="0" rtlCol="0"/>
          <a:lstStyle/>
          <a:p>
            <a:endParaRPr/>
          </a:p>
        </p:txBody>
      </p:sp>
      <p:sp>
        <p:nvSpPr>
          <p:cNvPr id="1454" name="bk object 1454"/>
          <p:cNvSpPr/>
          <p:nvPr/>
        </p:nvSpPr>
        <p:spPr>
          <a:xfrm>
            <a:off x="13715263" y="51159"/>
            <a:ext cx="38100" cy="80645"/>
          </a:xfrm>
          <a:custGeom>
            <a:avLst/>
            <a:gdLst/>
            <a:ahLst/>
            <a:cxnLst/>
            <a:rect l="l" t="t" r="r" b="b"/>
            <a:pathLst>
              <a:path w="38100" h="80645">
                <a:moveTo>
                  <a:pt x="37503" y="80352"/>
                </a:moveTo>
                <a:lnTo>
                  <a:pt x="0" y="0"/>
                </a:lnTo>
              </a:path>
            </a:pathLst>
          </a:custGeom>
          <a:ln w="3175">
            <a:solidFill>
              <a:srgbClr val="5C6F7C"/>
            </a:solidFill>
          </a:ln>
        </p:spPr>
        <p:txBody>
          <a:bodyPr wrap="square" lIns="0" tIns="0" rIns="0" bIns="0" rtlCol="0"/>
          <a:lstStyle/>
          <a:p>
            <a:endParaRPr/>
          </a:p>
        </p:txBody>
      </p:sp>
      <p:sp>
        <p:nvSpPr>
          <p:cNvPr id="1455" name="bk object 1455"/>
          <p:cNvSpPr/>
          <p:nvPr/>
        </p:nvSpPr>
        <p:spPr>
          <a:xfrm>
            <a:off x="12024252" y="1"/>
            <a:ext cx="27305" cy="553720"/>
          </a:xfrm>
          <a:custGeom>
            <a:avLst/>
            <a:gdLst/>
            <a:ahLst/>
            <a:cxnLst/>
            <a:rect l="l" t="t" r="r" b="b"/>
            <a:pathLst>
              <a:path w="27304" h="553720">
                <a:moveTo>
                  <a:pt x="0" y="553110"/>
                </a:moveTo>
                <a:lnTo>
                  <a:pt x="647" y="388175"/>
                </a:lnTo>
                <a:lnTo>
                  <a:pt x="787" y="376897"/>
                </a:lnTo>
                <a:lnTo>
                  <a:pt x="27025" y="0"/>
                </a:lnTo>
              </a:path>
            </a:pathLst>
          </a:custGeom>
          <a:ln w="3175">
            <a:solidFill>
              <a:srgbClr val="5C6F7C"/>
            </a:solidFill>
          </a:ln>
        </p:spPr>
        <p:txBody>
          <a:bodyPr wrap="square" lIns="0" tIns="0" rIns="0" bIns="0" rtlCol="0"/>
          <a:lstStyle/>
          <a:p>
            <a:endParaRPr/>
          </a:p>
        </p:txBody>
      </p:sp>
      <p:sp>
        <p:nvSpPr>
          <p:cNvPr id="1456" name="bk object 1456"/>
          <p:cNvSpPr/>
          <p:nvPr/>
        </p:nvSpPr>
        <p:spPr>
          <a:xfrm>
            <a:off x="3583838" y="2493935"/>
            <a:ext cx="212394" cy="76123"/>
          </a:xfrm>
          <a:prstGeom prst="rect">
            <a:avLst/>
          </a:prstGeom>
          <a:blipFill>
            <a:blip r:embed="rId92" cstate="print"/>
            <a:stretch>
              <a:fillRect/>
            </a:stretch>
          </a:blipFill>
        </p:spPr>
        <p:txBody>
          <a:bodyPr wrap="square" lIns="0" tIns="0" rIns="0" bIns="0" rtlCol="0"/>
          <a:lstStyle/>
          <a:p>
            <a:endParaRPr/>
          </a:p>
        </p:txBody>
      </p:sp>
      <p:sp>
        <p:nvSpPr>
          <p:cNvPr id="1457" name="bk object 1457"/>
          <p:cNvSpPr/>
          <p:nvPr/>
        </p:nvSpPr>
        <p:spPr>
          <a:xfrm>
            <a:off x="11913676" y="837106"/>
            <a:ext cx="5715" cy="29209"/>
          </a:xfrm>
          <a:custGeom>
            <a:avLst/>
            <a:gdLst/>
            <a:ahLst/>
            <a:cxnLst/>
            <a:rect l="l" t="t" r="r" b="b"/>
            <a:pathLst>
              <a:path w="5715" h="29209">
                <a:moveTo>
                  <a:pt x="5130" y="0"/>
                </a:moveTo>
                <a:lnTo>
                  <a:pt x="0" y="28994"/>
                </a:lnTo>
              </a:path>
            </a:pathLst>
          </a:custGeom>
          <a:ln w="3175">
            <a:solidFill>
              <a:srgbClr val="5C6F7C"/>
            </a:solidFill>
          </a:ln>
        </p:spPr>
        <p:txBody>
          <a:bodyPr wrap="square" lIns="0" tIns="0" rIns="0" bIns="0" rtlCol="0"/>
          <a:lstStyle/>
          <a:p>
            <a:endParaRPr/>
          </a:p>
        </p:txBody>
      </p:sp>
      <p:sp>
        <p:nvSpPr>
          <p:cNvPr id="1458" name="bk object 1458"/>
          <p:cNvSpPr/>
          <p:nvPr/>
        </p:nvSpPr>
        <p:spPr>
          <a:xfrm>
            <a:off x="6731658" y="1024800"/>
            <a:ext cx="89535" cy="38100"/>
          </a:xfrm>
          <a:custGeom>
            <a:avLst/>
            <a:gdLst/>
            <a:ahLst/>
            <a:cxnLst/>
            <a:rect l="l" t="t" r="r" b="b"/>
            <a:pathLst>
              <a:path w="89534" h="38100">
                <a:moveTo>
                  <a:pt x="89357" y="37719"/>
                </a:moveTo>
                <a:lnTo>
                  <a:pt x="73952" y="23063"/>
                </a:lnTo>
                <a:lnTo>
                  <a:pt x="38226" y="6934"/>
                </a:lnTo>
                <a:lnTo>
                  <a:pt x="0" y="0"/>
                </a:lnTo>
              </a:path>
            </a:pathLst>
          </a:custGeom>
          <a:ln w="3175">
            <a:solidFill>
              <a:srgbClr val="5C6F7C"/>
            </a:solidFill>
          </a:ln>
        </p:spPr>
        <p:txBody>
          <a:bodyPr wrap="square" lIns="0" tIns="0" rIns="0" bIns="0" rtlCol="0"/>
          <a:lstStyle/>
          <a:p>
            <a:endParaRPr/>
          </a:p>
        </p:txBody>
      </p:sp>
      <p:sp>
        <p:nvSpPr>
          <p:cNvPr id="1459" name="bk object 1459"/>
          <p:cNvSpPr/>
          <p:nvPr/>
        </p:nvSpPr>
        <p:spPr>
          <a:xfrm>
            <a:off x="-1" y="546935"/>
            <a:ext cx="1376045" cy="725170"/>
          </a:xfrm>
          <a:custGeom>
            <a:avLst/>
            <a:gdLst/>
            <a:ahLst/>
            <a:cxnLst/>
            <a:rect l="l" t="t" r="r" b="b"/>
            <a:pathLst>
              <a:path w="1376045" h="725169">
                <a:moveTo>
                  <a:pt x="1375892" y="724954"/>
                </a:moveTo>
                <a:lnTo>
                  <a:pt x="1274165" y="661377"/>
                </a:lnTo>
                <a:lnTo>
                  <a:pt x="995235" y="502310"/>
                </a:lnTo>
                <a:lnTo>
                  <a:pt x="816457" y="409917"/>
                </a:lnTo>
                <a:lnTo>
                  <a:pt x="0" y="0"/>
                </a:lnTo>
              </a:path>
            </a:pathLst>
          </a:custGeom>
          <a:ln w="3175">
            <a:solidFill>
              <a:srgbClr val="5C6F7C"/>
            </a:solidFill>
          </a:ln>
        </p:spPr>
        <p:txBody>
          <a:bodyPr wrap="square" lIns="0" tIns="0" rIns="0" bIns="0" rtlCol="0"/>
          <a:lstStyle/>
          <a:p>
            <a:endParaRPr/>
          </a:p>
        </p:txBody>
      </p:sp>
      <p:sp>
        <p:nvSpPr>
          <p:cNvPr id="1460" name="bk object 1460"/>
          <p:cNvSpPr/>
          <p:nvPr/>
        </p:nvSpPr>
        <p:spPr>
          <a:xfrm>
            <a:off x="189819" y="7462447"/>
            <a:ext cx="798195" cy="257175"/>
          </a:xfrm>
          <a:custGeom>
            <a:avLst/>
            <a:gdLst/>
            <a:ahLst/>
            <a:cxnLst/>
            <a:rect l="l" t="t" r="r" b="b"/>
            <a:pathLst>
              <a:path w="798194" h="257175">
                <a:moveTo>
                  <a:pt x="797941" y="248615"/>
                </a:moveTo>
                <a:lnTo>
                  <a:pt x="734682" y="256819"/>
                </a:lnTo>
                <a:lnTo>
                  <a:pt x="637984" y="233870"/>
                </a:lnTo>
                <a:lnTo>
                  <a:pt x="553567" y="211366"/>
                </a:lnTo>
                <a:lnTo>
                  <a:pt x="444385" y="190500"/>
                </a:lnTo>
                <a:lnTo>
                  <a:pt x="229082" y="131737"/>
                </a:lnTo>
                <a:lnTo>
                  <a:pt x="187032" y="116687"/>
                </a:lnTo>
                <a:lnTo>
                  <a:pt x="133388" y="89903"/>
                </a:lnTo>
                <a:lnTo>
                  <a:pt x="62407" y="36360"/>
                </a:lnTo>
                <a:lnTo>
                  <a:pt x="24955" y="11811"/>
                </a:lnTo>
                <a:lnTo>
                  <a:pt x="0" y="0"/>
                </a:lnTo>
              </a:path>
            </a:pathLst>
          </a:custGeom>
          <a:ln w="3175">
            <a:solidFill>
              <a:srgbClr val="5C6F7C"/>
            </a:solidFill>
          </a:ln>
        </p:spPr>
        <p:txBody>
          <a:bodyPr wrap="square" lIns="0" tIns="0" rIns="0" bIns="0" rtlCol="0"/>
          <a:lstStyle/>
          <a:p>
            <a:endParaRPr/>
          </a:p>
        </p:txBody>
      </p:sp>
      <p:sp>
        <p:nvSpPr>
          <p:cNvPr id="1461" name="bk object 1461"/>
          <p:cNvSpPr/>
          <p:nvPr/>
        </p:nvSpPr>
        <p:spPr>
          <a:xfrm>
            <a:off x="3794645" y="1346592"/>
            <a:ext cx="1392555" cy="1165225"/>
          </a:xfrm>
          <a:custGeom>
            <a:avLst/>
            <a:gdLst/>
            <a:ahLst/>
            <a:cxnLst/>
            <a:rect l="l" t="t" r="r" b="b"/>
            <a:pathLst>
              <a:path w="1392554" h="1165225">
                <a:moveTo>
                  <a:pt x="0" y="1148930"/>
                </a:moveTo>
                <a:lnTo>
                  <a:pt x="27482" y="1164932"/>
                </a:lnTo>
                <a:lnTo>
                  <a:pt x="178727" y="1024470"/>
                </a:lnTo>
                <a:lnTo>
                  <a:pt x="416890" y="803757"/>
                </a:lnTo>
                <a:lnTo>
                  <a:pt x="592505" y="639902"/>
                </a:lnTo>
                <a:lnTo>
                  <a:pt x="742391" y="506145"/>
                </a:lnTo>
                <a:lnTo>
                  <a:pt x="1008354" y="279819"/>
                </a:lnTo>
                <a:lnTo>
                  <a:pt x="1130884" y="183349"/>
                </a:lnTo>
                <a:lnTo>
                  <a:pt x="1309547" y="53784"/>
                </a:lnTo>
                <a:lnTo>
                  <a:pt x="1392516" y="0"/>
                </a:lnTo>
              </a:path>
            </a:pathLst>
          </a:custGeom>
          <a:ln w="3175">
            <a:solidFill>
              <a:srgbClr val="5C6F7C"/>
            </a:solidFill>
          </a:ln>
        </p:spPr>
        <p:txBody>
          <a:bodyPr wrap="square" lIns="0" tIns="0" rIns="0" bIns="0" rtlCol="0"/>
          <a:lstStyle/>
          <a:p>
            <a:endParaRPr/>
          </a:p>
        </p:txBody>
      </p:sp>
      <p:sp>
        <p:nvSpPr>
          <p:cNvPr id="1462" name="bk object 1462"/>
          <p:cNvSpPr/>
          <p:nvPr/>
        </p:nvSpPr>
        <p:spPr>
          <a:xfrm>
            <a:off x="10534799" y="647573"/>
            <a:ext cx="0" cy="18415"/>
          </a:xfrm>
          <a:custGeom>
            <a:avLst/>
            <a:gdLst/>
            <a:ahLst/>
            <a:cxnLst/>
            <a:rect l="l" t="t" r="r" b="b"/>
            <a:pathLst>
              <a:path h="18415">
                <a:moveTo>
                  <a:pt x="0" y="0"/>
                </a:moveTo>
                <a:lnTo>
                  <a:pt x="0" y="18294"/>
                </a:lnTo>
              </a:path>
            </a:pathLst>
          </a:custGeom>
          <a:ln w="4102">
            <a:solidFill>
              <a:srgbClr val="5C6F7C"/>
            </a:solidFill>
          </a:ln>
        </p:spPr>
        <p:txBody>
          <a:bodyPr wrap="square" lIns="0" tIns="0" rIns="0" bIns="0" rtlCol="0"/>
          <a:lstStyle/>
          <a:p>
            <a:endParaRPr/>
          </a:p>
        </p:txBody>
      </p:sp>
      <p:sp>
        <p:nvSpPr>
          <p:cNvPr id="1463" name="bk object 1463"/>
          <p:cNvSpPr/>
          <p:nvPr/>
        </p:nvSpPr>
        <p:spPr>
          <a:xfrm>
            <a:off x="-3" y="5452979"/>
            <a:ext cx="1031875" cy="1010285"/>
          </a:xfrm>
          <a:custGeom>
            <a:avLst/>
            <a:gdLst/>
            <a:ahLst/>
            <a:cxnLst/>
            <a:rect l="l" t="t" r="r" b="b"/>
            <a:pathLst>
              <a:path w="1031875" h="1010285">
                <a:moveTo>
                  <a:pt x="866127" y="0"/>
                </a:moveTo>
                <a:lnTo>
                  <a:pt x="1005090" y="266039"/>
                </a:lnTo>
                <a:lnTo>
                  <a:pt x="1026528" y="328701"/>
                </a:lnTo>
                <a:lnTo>
                  <a:pt x="1031595" y="381368"/>
                </a:lnTo>
                <a:lnTo>
                  <a:pt x="1025804" y="446366"/>
                </a:lnTo>
                <a:lnTo>
                  <a:pt x="887272" y="951826"/>
                </a:lnTo>
                <a:lnTo>
                  <a:pt x="877366" y="971041"/>
                </a:lnTo>
                <a:lnTo>
                  <a:pt x="864425" y="983284"/>
                </a:lnTo>
                <a:lnTo>
                  <a:pt x="843495" y="988161"/>
                </a:lnTo>
                <a:lnTo>
                  <a:pt x="373811" y="983170"/>
                </a:lnTo>
                <a:lnTo>
                  <a:pt x="357911" y="980935"/>
                </a:lnTo>
                <a:lnTo>
                  <a:pt x="344297" y="974712"/>
                </a:lnTo>
                <a:lnTo>
                  <a:pt x="334403" y="965771"/>
                </a:lnTo>
                <a:lnTo>
                  <a:pt x="246875" y="840270"/>
                </a:lnTo>
                <a:lnTo>
                  <a:pt x="0" y="1009916"/>
                </a:lnTo>
              </a:path>
            </a:pathLst>
          </a:custGeom>
          <a:ln w="3175">
            <a:solidFill>
              <a:srgbClr val="5C6F7C"/>
            </a:solidFill>
          </a:ln>
        </p:spPr>
        <p:txBody>
          <a:bodyPr wrap="square" lIns="0" tIns="0" rIns="0" bIns="0" rtlCol="0"/>
          <a:lstStyle/>
          <a:p>
            <a:endParaRPr/>
          </a:p>
        </p:txBody>
      </p:sp>
      <p:sp>
        <p:nvSpPr>
          <p:cNvPr id="1464" name="bk object 1464"/>
          <p:cNvSpPr/>
          <p:nvPr/>
        </p:nvSpPr>
        <p:spPr>
          <a:xfrm>
            <a:off x="276642" y="1608490"/>
            <a:ext cx="1332230" cy="2726055"/>
          </a:xfrm>
          <a:custGeom>
            <a:avLst/>
            <a:gdLst/>
            <a:ahLst/>
            <a:cxnLst/>
            <a:rect l="l" t="t" r="r" b="b"/>
            <a:pathLst>
              <a:path w="1332230" h="2726054">
                <a:moveTo>
                  <a:pt x="1332103" y="2725432"/>
                </a:moveTo>
                <a:lnTo>
                  <a:pt x="811517" y="2045119"/>
                </a:lnTo>
                <a:lnTo>
                  <a:pt x="126034" y="1130388"/>
                </a:lnTo>
                <a:lnTo>
                  <a:pt x="10706" y="976388"/>
                </a:lnTo>
                <a:lnTo>
                  <a:pt x="0" y="945159"/>
                </a:lnTo>
                <a:lnTo>
                  <a:pt x="6400" y="918946"/>
                </a:lnTo>
                <a:lnTo>
                  <a:pt x="31407" y="886929"/>
                </a:lnTo>
                <a:lnTo>
                  <a:pt x="333654" y="652119"/>
                </a:lnTo>
                <a:lnTo>
                  <a:pt x="759802" y="321056"/>
                </a:lnTo>
                <a:lnTo>
                  <a:pt x="804659" y="289052"/>
                </a:lnTo>
                <a:lnTo>
                  <a:pt x="1184071" y="0"/>
                </a:lnTo>
              </a:path>
            </a:pathLst>
          </a:custGeom>
          <a:ln w="3175">
            <a:solidFill>
              <a:srgbClr val="5C6F7C"/>
            </a:solidFill>
          </a:ln>
        </p:spPr>
        <p:txBody>
          <a:bodyPr wrap="square" lIns="0" tIns="0" rIns="0" bIns="0" rtlCol="0"/>
          <a:lstStyle/>
          <a:p>
            <a:endParaRPr/>
          </a:p>
        </p:txBody>
      </p:sp>
      <p:sp>
        <p:nvSpPr>
          <p:cNvPr id="1465" name="bk object 1465"/>
          <p:cNvSpPr/>
          <p:nvPr/>
        </p:nvSpPr>
        <p:spPr>
          <a:xfrm>
            <a:off x="2508609" y="1829207"/>
            <a:ext cx="1076960" cy="718185"/>
          </a:xfrm>
          <a:custGeom>
            <a:avLst/>
            <a:gdLst/>
            <a:ahLst/>
            <a:cxnLst/>
            <a:rect l="l" t="t" r="r" b="b"/>
            <a:pathLst>
              <a:path w="1076960" h="718185">
                <a:moveTo>
                  <a:pt x="0" y="0"/>
                </a:moveTo>
                <a:lnTo>
                  <a:pt x="318236" y="214388"/>
                </a:lnTo>
                <a:lnTo>
                  <a:pt x="1051394" y="717905"/>
                </a:lnTo>
                <a:lnTo>
                  <a:pt x="1076820" y="691946"/>
                </a:lnTo>
              </a:path>
            </a:pathLst>
          </a:custGeom>
          <a:ln w="3175">
            <a:solidFill>
              <a:srgbClr val="5C6F7C"/>
            </a:solidFill>
          </a:ln>
        </p:spPr>
        <p:txBody>
          <a:bodyPr wrap="square" lIns="0" tIns="0" rIns="0" bIns="0" rtlCol="0"/>
          <a:lstStyle/>
          <a:p>
            <a:endParaRPr/>
          </a:p>
        </p:txBody>
      </p:sp>
      <p:sp>
        <p:nvSpPr>
          <p:cNvPr id="1466" name="bk object 1466"/>
          <p:cNvSpPr/>
          <p:nvPr/>
        </p:nvSpPr>
        <p:spPr>
          <a:xfrm>
            <a:off x="5113966" y="9518182"/>
            <a:ext cx="1316355" cy="45085"/>
          </a:xfrm>
          <a:custGeom>
            <a:avLst/>
            <a:gdLst/>
            <a:ahLst/>
            <a:cxnLst/>
            <a:rect l="l" t="t" r="r" b="b"/>
            <a:pathLst>
              <a:path w="1316354" h="45084">
                <a:moveTo>
                  <a:pt x="1316202" y="0"/>
                </a:moveTo>
                <a:lnTo>
                  <a:pt x="1295806" y="2412"/>
                </a:lnTo>
                <a:lnTo>
                  <a:pt x="1263497" y="11150"/>
                </a:lnTo>
                <a:lnTo>
                  <a:pt x="1155446" y="44742"/>
                </a:lnTo>
                <a:lnTo>
                  <a:pt x="78613" y="27317"/>
                </a:lnTo>
                <a:lnTo>
                  <a:pt x="14439" y="18262"/>
                </a:lnTo>
                <a:lnTo>
                  <a:pt x="0" y="13220"/>
                </a:lnTo>
              </a:path>
            </a:pathLst>
          </a:custGeom>
          <a:ln w="3175">
            <a:solidFill>
              <a:srgbClr val="5C6F7C"/>
            </a:solidFill>
          </a:ln>
        </p:spPr>
        <p:txBody>
          <a:bodyPr wrap="square" lIns="0" tIns="0" rIns="0" bIns="0" rtlCol="0"/>
          <a:lstStyle/>
          <a:p>
            <a:endParaRPr/>
          </a:p>
        </p:txBody>
      </p:sp>
      <p:sp>
        <p:nvSpPr>
          <p:cNvPr id="1467" name="bk object 1467"/>
          <p:cNvSpPr/>
          <p:nvPr/>
        </p:nvSpPr>
        <p:spPr>
          <a:xfrm>
            <a:off x="1665573" y="1399850"/>
            <a:ext cx="51435" cy="23495"/>
          </a:xfrm>
          <a:custGeom>
            <a:avLst/>
            <a:gdLst/>
            <a:ahLst/>
            <a:cxnLst/>
            <a:rect l="l" t="t" r="r" b="b"/>
            <a:pathLst>
              <a:path w="51435" h="23494">
                <a:moveTo>
                  <a:pt x="51041" y="23317"/>
                </a:moveTo>
                <a:lnTo>
                  <a:pt x="16751" y="7556"/>
                </a:lnTo>
                <a:lnTo>
                  <a:pt x="0" y="0"/>
                </a:lnTo>
              </a:path>
            </a:pathLst>
          </a:custGeom>
          <a:ln w="3175">
            <a:solidFill>
              <a:srgbClr val="5C6F7C"/>
            </a:solidFill>
          </a:ln>
        </p:spPr>
        <p:txBody>
          <a:bodyPr wrap="square" lIns="0" tIns="0" rIns="0" bIns="0" rtlCol="0"/>
          <a:lstStyle/>
          <a:p>
            <a:endParaRPr/>
          </a:p>
        </p:txBody>
      </p:sp>
      <p:sp>
        <p:nvSpPr>
          <p:cNvPr id="1468" name="bk object 1468"/>
          <p:cNvSpPr/>
          <p:nvPr/>
        </p:nvSpPr>
        <p:spPr>
          <a:xfrm>
            <a:off x="12104358" y="414844"/>
            <a:ext cx="1365250" cy="421005"/>
          </a:xfrm>
          <a:custGeom>
            <a:avLst/>
            <a:gdLst/>
            <a:ahLst/>
            <a:cxnLst/>
            <a:rect l="l" t="t" r="r" b="b"/>
            <a:pathLst>
              <a:path w="1365250" h="421005">
                <a:moveTo>
                  <a:pt x="0" y="420700"/>
                </a:moveTo>
                <a:lnTo>
                  <a:pt x="12433" y="417829"/>
                </a:lnTo>
                <a:lnTo>
                  <a:pt x="335470" y="345808"/>
                </a:lnTo>
                <a:lnTo>
                  <a:pt x="887145" y="187985"/>
                </a:lnTo>
                <a:lnTo>
                  <a:pt x="1204455" y="83261"/>
                </a:lnTo>
                <a:lnTo>
                  <a:pt x="1261656" y="57403"/>
                </a:lnTo>
                <a:lnTo>
                  <a:pt x="1365110" y="0"/>
                </a:lnTo>
              </a:path>
            </a:pathLst>
          </a:custGeom>
          <a:ln w="3175">
            <a:solidFill>
              <a:srgbClr val="5C6F7C"/>
            </a:solidFill>
          </a:ln>
        </p:spPr>
        <p:txBody>
          <a:bodyPr wrap="square" lIns="0" tIns="0" rIns="0" bIns="0" rtlCol="0"/>
          <a:lstStyle/>
          <a:p>
            <a:endParaRPr/>
          </a:p>
        </p:txBody>
      </p:sp>
      <p:sp>
        <p:nvSpPr>
          <p:cNvPr id="1469" name="bk object 1469"/>
          <p:cNvSpPr/>
          <p:nvPr/>
        </p:nvSpPr>
        <p:spPr>
          <a:xfrm>
            <a:off x="7962310" y="505554"/>
            <a:ext cx="207645" cy="74930"/>
          </a:xfrm>
          <a:custGeom>
            <a:avLst/>
            <a:gdLst/>
            <a:ahLst/>
            <a:cxnLst/>
            <a:rect l="l" t="t" r="r" b="b"/>
            <a:pathLst>
              <a:path w="207645" h="74929">
                <a:moveTo>
                  <a:pt x="0" y="74904"/>
                </a:moveTo>
                <a:lnTo>
                  <a:pt x="57086" y="59728"/>
                </a:lnTo>
                <a:lnTo>
                  <a:pt x="113030" y="41071"/>
                </a:lnTo>
                <a:lnTo>
                  <a:pt x="207175" y="0"/>
                </a:lnTo>
              </a:path>
            </a:pathLst>
          </a:custGeom>
          <a:ln w="3175">
            <a:solidFill>
              <a:srgbClr val="5C6F7C"/>
            </a:solidFill>
          </a:ln>
        </p:spPr>
        <p:txBody>
          <a:bodyPr wrap="square" lIns="0" tIns="0" rIns="0" bIns="0" rtlCol="0"/>
          <a:lstStyle/>
          <a:p>
            <a:endParaRPr/>
          </a:p>
        </p:txBody>
      </p:sp>
      <p:sp>
        <p:nvSpPr>
          <p:cNvPr id="1470" name="bk object 1470"/>
          <p:cNvSpPr/>
          <p:nvPr/>
        </p:nvSpPr>
        <p:spPr>
          <a:xfrm>
            <a:off x="11918804" y="803018"/>
            <a:ext cx="6350" cy="34290"/>
          </a:xfrm>
          <a:custGeom>
            <a:avLst/>
            <a:gdLst/>
            <a:ahLst/>
            <a:cxnLst/>
            <a:rect l="l" t="t" r="r" b="b"/>
            <a:pathLst>
              <a:path w="6350" h="34290">
                <a:moveTo>
                  <a:pt x="5943" y="0"/>
                </a:moveTo>
                <a:lnTo>
                  <a:pt x="0" y="34086"/>
                </a:lnTo>
              </a:path>
            </a:pathLst>
          </a:custGeom>
          <a:ln w="3175">
            <a:solidFill>
              <a:srgbClr val="5C6F7C"/>
            </a:solidFill>
          </a:ln>
        </p:spPr>
        <p:txBody>
          <a:bodyPr wrap="square" lIns="0" tIns="0" rIns="0" bIns="0" rtlCol="0"/>
          <a:lstStyle/>
          <a:p>
            <a:endParaRPr/>
          </a:p>
        </p:txBody>
      </p:sp>
      <p:sp>
        <p:nvSpPr>
          <p:cNvPr id="1471" name="bk object 1471"/>
          <p:cNvSpPr/>
          <p:nvPr/>
        </p:nvSpPr>
        <p:spPr>
          <a:xfrm>
            <a:off x="7078441" y="945305"/>
            <a:ext cx="306070" cy="62865"/>
          </a:xfrm>
          <a:custGeom>
            <a:avLst/>
            <a:gdLst/>
            <a:ahLst/>
            <a:cxnLst/>
            <a:rect l="l" t="t" r="r" b="b"/>
            <a:pathLst>
              <a:path w="306070" h="62865">
                <a:moveTo>
                  <a:pt x="305485" y="0"/>
                </a:moveTo>
                <a:lnTo>
                  <a:pt x="97866" y="41859"/>
                </a:lnTo>
                <a:lnTo>
                  <a:pt x="80568" y="22225"/>
                </a:lnTo>
                <a:lnTo>
                  <a:pt x="57784" y="13208"/>
                </a:lnTo>
                <a:lnTo>
                  <a:pt x="35699" y="21424"/>
                </a:lnTo>
                <a:lnTo>
                  <a:pt x="19735" y="39573"/>
                </a:lnTo>
                <a:lnTo>
                  <a:pt x="16294" y="58978"/>
                </a:lnTo>
                <a:lnTo>
                  <a:pt x="0" y="62560"/>
                </a:lnTo>
              </a:path>
            </a:pathLst>
          </a:custGeom>
          <a:ln w="3175">
            <a:solidFill>
              <a:srgbClr val="5C6F7C"/>
            </a:solidFill>
          </a:ln>
        </p:spPr>
        <p:txBody>
          <a:bodyPr wrap="square" lIns="0" tIns="0" rIns="0" bIns="0" rtlCol="0"/>
          <a:lstStyle/>
          <a:p>
            <a:endParaRPr/>
          </a:p>
        </p:txBody>
      </p:sp>
      <p:sp>
        <p:nvSpPr>
          <p:cNvPr id="1472" name="bk object 1472"/>
          <p:cNvSpPr/>
          <p:nvPr/>
        </p:nvSpPr>
        <p:spPr>
          <a:xfrm>
            <a:off x="2945715" y="9304690"/>
            <a:ext cx="1802130" cy="90805"/>
          </a:xfrm>
          <a:custGeom>
            <a:avLst/>
            <a:gdLst/>
            <a:ahLst/>
            <a:cxnLst/>
            <a:rect l="l" t="t" r="r" b="b"/>
            <a:pathLst>
              <a:path w="1802129" h="90804">
                <a:moveTo>
                  <a:pt x="1801660" y="90411"/>
                </a:moveTo>
                <a:lnTo>
                  <a:pt x="1674533" y="68008"/>
                </a:lnTo>
                <a:lnTo>
                  <a:pt x="1607527" y="60731"/>
                </a:lnTo>
                <a:lnTo>
                  <a:pt x="606425" y="47663"/>
                </a:lnTo>
                <a:lnTo>
                  <a:pt x="467474" y="45605"/>
                </a:lnTo>
                <a:lnTo>
                  <a:pt x="407098" y="44602"/>
                </a:lnTo>
                <a:lnTo>
                  <a:pt x="202793" y="35826"/>
                </a:lnTo>
                <a:lnTo>
                  <a:pt x="0" y="0"/>
                </a:lnTo>
              </a:path>
            </a:pathLst>
          </a:custGeom>
          <a:ln w="3175">
            <a:solidFill>
              <a:srgbClr val="5C6F7C"/>
            </a:solidFill>
          </a:ln>
        </p:spPr>
        <p:txBody>
          <a:bodyPr wrap="square" lIns="0" tIns="0" rIns="0" bIns="0" rtlCol="0"/>
          <a:lstStyle/>
          <a:p>
            <a:endParaRPr/>
          </a:p>
        </p:txBody>
      </p:sp>
      <p:sp>
        <p:nvSpPr>
          <p:cNvPr id="1473" name="bk object 1473"/>
          <p:cNvSpPr/>
          <p:nvPr/>
        </p:nvSpPr>
        <p:spPr>
          <a:xfrm>
            <a:off x="273757" y="8091612"/>
            <a:ext cx="44450" cy="65405"/>
          </a:xfrm>
          <a:custGeom>
            <a:avLst/>
            <a:gdLst/>
            <a:ahLst/>
            <a:cxnLst/>
            <a:rect l="l" t="t" r="r" b="b"/>
            <a:pathLst>
              <a:path w="44450" h="65404">
                <a:moveTo>
                  <a:pt x="0" y="7556"/>
                </a:moveTo>
                <a:lnTo>
                  <a:pt x="16751" y="0"/>
                </a:lnTo>
                <a:lnTo>
                  <a:pt x="44157" y="65036"/>
                </a:lnTo>
              </a:path>
            </a:pathLst>
          </a:custGeom>
          <a:ln w="3175">
            <a:solidFill>
              <a:srgbClr val="5C6F7C"/>
            </a:solidFill>
          </a:ln>
        </p:spPr>
        <p:txBody>
          <a:bodyPr wrap="square" lIns="0" tIns="0" rIns="0" bIns="0" rtlCol="0"/>
          <a:lstStyle/>
          <a:p>
            <a:endParaRPr/>
          </a:p>
        </p:txBody>
      </p:sp>
      <p:sp>
        <p:nvSpPr>
          <p:cNvPr id="1474" name="bk object 1474"/>
          <p:cNvSpPr/>
          <p:nvPr/>
        </p:nvSpPr>
        <p:spPr>
          <a:xfrm>
            <a:off x="3178670" y="4840535"/>
            <a:ext cx="506730" cy="969010"/>
          </a:xfrm>
          <a:custGeom>
            <a:avLst/>
            <a:gdLst/>
            <a:ahLst/>
            <a:cxnLst/>
            <a:rect l="l" t="t" r="r" b="b"/>
            <a:pathLst>
              <a:path w="506729" h="969010">
                <a:moveTo>
                  <a:pt x="506463" y="40170"/>
                </a:moveTo>
                <a:lnTo>
                  <a:pt x="423506" y="0"/>
                </a:lnTo>
                <a:lnTo>
                  <a:pt x="325716" y="201104"/>
                </a:lnTo>
                <a:lnTo>
                  <a:pt x="271691" y="312293"/>
                </a:lnTo>
                <a:lnTo>
                  <a:pt x="136499" y="594144"/>
                </a:lnTo>
                <a:lnTo>
                  <a:pt x="0" y="882726"/>
                </a:lnTo>
                <a:lnTo>
                  <a:pt x="7683" y="968984"/>
                </a:lnTo>
              </a:path>
            </a:pathLst>
          </a:custGeom>
          <a:ln w="3175">
            <a:solidFill>
              <a:srgbClr val="5C6F7C"/>
            </a:solidFill>
          </a:ln>
        </p:spPr>
        <p:txBody>
          <a:bodyPr wrap="square" lIns="0" tIns="0" rIns="0" bIns="0" rtlCol="0"/>
          <a:lstStyle/>
          <a:p>
            <a:endParaRPr/>
          </a:p>
        </p:txBody>
      </p:sp>
      <p:sp>
        <p:nvSpPr>
          <p:cNvPr id="1475" name="bk object 1475"/>
          <p:cNvSpPr/>
          <p:nvPr/>
        </p:nvSpPr>
        <p:spPr>
          <a:xfrm>
            <a:off x="1242664" y="8365969"/>
            <a:ext cx="242684" cy="253822"/>
          </a:xfrm>
          <a:prstGeom prst="rect">
            <a:avLst/>
          </a:prstGeom>
          <a:blipFill>
            <a:blip r:embed="rId93" cstate="print"/>
            <a:stretch>
              <a:fillRect/>
            </a:stretch>
          </a:blipFill>
        </p:spPr>
        <p:txBody>
          <a:bodyPr wrap="square" lIns="0" tIns="0" rIns="0" bIns="0" rtlCol="0"/>
          <a:lstStyle/>
          <a:p>
            <a:endParaRPr/>
          </a:p>
        </p:txBody>
      </p:sp>
      <p:sp>
        <p:nvSpPr>
          <p:cNvPr id="1476" name="bk object 1476"/>
          <p:cNvSpPr/>
          <p:nvPr/>
        </p:nvSpPr>
        <p:spPr>
          <a:xfrm>
            <a:off x="13715262" y="51158"/>
            <a:ext cx="72390" cy="13335"/>
          </a:xfrm>
          <a:custGeom>
            <a:avLst/>
            <a:gdLst/>
            <a:ahLst/>
            <a:cxnLst/>
            <a:rect l="l" t="t" r="r" b="b"/>
            <a:pathLst>
              <a:path w="72390" h="13334">
                <a:moveTo>
                  <a:pt x="0" y="0"/>
                </a:moveTo>
                <a:lnTo>
                  <a:pt x="72250" y="12992"/>
                </a:lnTo>
              </a:path>
            </a:pathLst>
          </a:custGeom>
          <a:ln w="3175">
            <a:solidFill>
              <a:srgbClr val="5C6F7C"/>
            </a:solidFill>
          </a:ln>
        </p:spPr>
        <p:txBody>
          <a:bodyPr wrap="square" lIns="0" tIns="0" rIns="0" bIns="0" rtlCol="0"/>
          <a:lstStyle/>
          <a:p>
            <a:endParaRPr/>
          </a:p>
        </p:txBody>
      </p:sp>
      <p:sp>
        <p:nvSpPr>
          <p:cNvPr id="1477" name="bk object 1477"/>
          <p:cNvSpPr/>
          <p:nvPr/>
        </p:nvSpPr>
        <p:spPr>
          <a:xfrm>
            <a:off x="8817616" y="752909"/>
            <a:ext cx="1459865" cy="44450"/>
          </a:xfrm>
          <a:custGeom>
            <a:avLst/>
            <a:gdLst/>
            <a:ahLst/>
            <a:cxnLst/>
            <a:rect l="l" t="t" r="r" b="b"/>
            <a:pathLst>
              <a:path w="1459865" h="44450">
                <a:moveTo>
                  <a:pt x="1459865" y="44361"/>
                </a:moveTo>
                <a:lnTo>
                  <a:pt x="1287970" y="21907"/>
                </a:lnTo>
                <a:lnTo>
                  <a:pt x="1162939" y="11087"/>
                </a:lnTo>
                <a:lnTo>
                  <a:pt x="1066520" y="6908"/>
                </a:lnTo>
                <a:lnTo>
                  <a:pt x="522046" y="0"/>
                </a:lnTo>
                <a:lnTo>
                  <a:pt x="0" y="393"/>
                </a:lnTo>
              </a:path>
            </a:pathLst>
          </a:custGeom>
          <a:ln w="3175">
            <a:solidFill>
              <a:srgbClr val="5C6F7C"/>
            </a:solidFill>
          </a:ln>
        </p:spPr>
        <p:txBody>
          <a:bodyPr wrap="square" lIns="0" tIns="0" rIns="0" bIns="0" rtlCol="0"/>
          <a:lstStyle/>
          <a:p>
            <a:endParaRPr/>
          </a:p>
        </p:txBody>
      </p:sp>
      <p:sp>
        <p:nvSpPr>
          <p:cNvPr id="1478" name="bk object 1478"/>
          <p:cNvSpPr/>
          <p:nvPr/>
        </p:nvSpPr>
        <p:spPr>
          <a:xfrm>
            <a:off x="8279847" y="774786"/>
            <a:ext cx="69215" cy="9525"/>
          </a:xfrm>
          <a:custGeom>
            <a:avLst/>
            <a:gdLst/>
            <a:ahLst/>
            <a:cxnLst/>
            <a:rect l="l" t="t" r="r" b="b"/>
            <a:pathLst>
              <a:path w="69215" h="9525">
                <a:moveTo>
                  <a:pt x="0" y="9461"/>
                </a:moveTo>
                <a:lnTo>
                  <a:pt x="68999" y="0"/>
                </a:lnTo>
              </a:path>
            </a:pathLst>
          </a:custGeom>
          <a:ln w="3175">
            <a:solidFill>
              <a:srgbClr val="5C6F7C"/>
            </a:solidFill>
          </a:ln>
        </p:spPr>
        <p:txBody>
          <a:bodyPr wrap="square" lIns="0" tIns="0" rIns="0" bIns="0" rtlCol="0"/>
          <a:lstStyle/>
          <a:p>
            <a:endParaRPr/>
          </a:p>
        </p:txBody>
      </p:sp>
      <p:sp>
        <p:nvSpPr>
          <p:cNvPr id="1479" name="bk object 1479"/>
          <p:cNvSpPr/>
          <p:nvPr/>
        </p:nvSpPr>
        <p:spPr>
          <a:xfrm>
            <a:off x="9442001" y="9787487"/>
            <a:ext cx="191135" cy="673735"/>
          </a:xfrm>
          <a:custGeom>
            <a:avLst/>
            <a:gdLst/>
            <a:ahLst/>
            <a:cxnLst/>
            <a:rect l="l" t="t" r="r" b="b"/>
            <a:pathLst>
              <a:path w="191134" h="673734">
                <a:moveTo>
                  <a:pt x="190830" y="5854"/>
                </a:moveTo>
                <a:lnTo>
                  <a:pt x="13588" y="0"/>
                </a:lnTo>
                <a:lnTo>
                  <a:pt x="0" y="664959"/>
                </a:lnTo>
                <a:lnTo>
                  <a:pt x="146215" y="673633"/>
                </a:lnTo>
              </a:path>
            </a:pathLst>
          </a:custGeom>
          <a:ln w="3175">
            <a:solidFill>
              <a:srgbClr val="5C6F7C"/>
            </a:solidFill>
          </a:ln>
        </p:spPr>
        <p:txBody>
          <a:bodyPr wrap="square" lIns="0" tIns="0" rIns="0" bIns="0" rtlCol="0"/>
          <a:lstStyle/>
          <a:p>
            <a:endParaRPr/>
          </a:p>
        </p:txBody>
      </p:sp>
      <p:sp>
        <p:nvSpPr>
          <p:cNvPr id="1480" name="bk object 1480"/>
          <p:cNvSpPr/>
          <p:nvPr/>
        </p:nvSpPr>
        <p:spPr>
          <a:xfrm>
            <a:off x="12023985" y="553116"/>
            <a:ext cx="5080" cy="156845"/>
          </a:xfrm>
          <a:custGeom>
            <a:avLst/>
            <a:gdLst/>
            <a:ahLst/>
            <a:cxnLst/>
            <a:rect l="l" t="t" r="r" b="b"/>
            <a:pathLst>
              <a:path w="5079" h="156845">
                <a:moveTo>
                  <a:pt x="5029" y="156679"/>
                </a:moveTo>
                <a:lnTo>
                  <a:pt x="0" y="63042"/>
                </a:lnTo>
                <a:lnTo>
                  <a:pt x="266" y="0"/>
                </a:lnTo>
              </a:path>
            </a:pathLst>
          </a:custGeom>
          <a:ln w="3175">
            <a:solidFill>
              <a:srgbClr val="5C6F7C"/>
            </a:solidFill>
          </a:ln>
        </p:spPr>
        <p:txBody>
          <a:bodyPr wrap="square" lIns="0" tIns="0" rIns="0" bIns="0" rtlCol="0"/>
          <a:lstStyle/>
          <a:p>
            <a:endParaRPr/>
          </a:p>
        </p:txBody>
      </p:sp>
      <p:sp>
        <p:nvSpPr>
          <p:cNvPr id="1481" name="bk object 1481"/>
          <p:cNvSpPr/>
          <p:nvPr/>
        </p:nvSpPr>
        <p:spPr>
          <a:xfrm>
            <a:off x="12061583" y="1111252"/>
            <a:ext cx="4445" cy="31115"/>
          </a:xfrm>
          <a:custGeom>
            <a:avLst/>
            <a:gdLst/>
            <a:ahLst/>
            <a:cxnLst/>
            <a:rect l="l" t="t" r="r" b="b"/>
            <a:pathLst>
              <a:path w="4445" h="31115">
                <a:moveTo>
                  <a:pt x="0" y="31064"/>
                </a:moveTo>
                <a:lnTo>
                  <a:pt x="4330" y="0"/>
                </a:lnTo>
              </a:path>
            </a:pathLst>
          </a:custGeom>
          <a:ln w="3175">
            <a:solidFill>
              <a:srgbClr val="5C6F7C"/>
            </a:solidFill>
          </a:ln>
        </p:spPr>
        <p:txBody>
          <a:bodyPr wrap="square" lIns="0" tIns="0" rIns="0" bIns="0" rtlCol="0"/>
          <a:lstStyle/>
          <a:p>
            <a:endParaRPr/>
          </a:p>
        </p:txBody>
      </p:sp>
      <p:sp>
        <p:nvSpPr>
          <p:cNvPr id="1482" name="bk object 1482"/>
          <p:cNvSpPr/>
          <p:nvPr/>
        </p:nvSpPr>
        <p:spPr>
          <a:xfrm>
            <a:off x="1" y="4391928"/>
            <a:ext cx="1962150" cy="1300480"/>
          </a:xfrm>
          <a:custGeom>
            <a:avLst/>
            <a:gdLst/>
            <a:ahLst/>
            <a:cxnLst/>
            <a:rect l="l" t="t" r="r" b="b"/>
            <a:pathLst>
              <a:path w="1962150" h="1300479">
                <a:moveTo>
                  <a:pt x="1962099" y="14871"/>
                </a:moveTo>
                <a:lnTo>
                  <a:pt x="1917420" y="0"/>
                </a:lnTo>
                <a:lnTo>
                  <a:pt x="1887956" y="19735"/>
                </a:lnTo>
                <a:lnTo>
                  <a:pt x="1793595" y="53301"/>
                </a:lnTo>
                <a:lnTo>
                  <a:pt x="1698599" y="86055"/>
                </a:lnTo>
                <a:lnTo>
                  <a:pt x="1645983" y="112636"/>
                </a:lnTo>
                <a:lnTo>
                  <a:pt x="1606461" y="137312"/>
                </a:lnTo>
                <a:lnTo>
                  <a:pt x="1345374" y="311480"/>
                </a:lnTo>
                <a:lnTo>
                  <a:pt x="820394" y="675093"/>
                </a:lnTo>
                <a:lnTo>
                  <a:pt x="514172" y="897305"/>
                </a:lnTo>
                <a:lnTo>
                  <a:pt x="185737" y="1165059"/>
                </a:lnTo>
                <a:lnTo>
                  <a:pt x="0" y="1300289"/>
                </a:lnTo>
              </a:path>
            </a:pathLst>
          </a:custGeom>
          <a:ln w="3175">
            <a:solidFill>
              <a:srgbClr val="5C6F7C"/>
            </a:solidFill>
          </a:ln>
        </p:spPr>
        <p:txBody>
          <a:bodyPr wrap="square" lIns="0" tIns="0" rIns="0" bIns="0" rtlCol="0"/>
          <a:lstStyle/>
          <a:p>
            <a:endParaRPr/>
          </a:p>
        </p:txBody>
      </p:sp>
      <p:sp>
        <p:nvSpPr>
          <p:cNvPr id="1483" name="bk object 1483"/>
          <p:cNvSpPr/>
          <p:nvPr/>
        </p:nvSpPr>
        <p:spPr>
          <a:xfrm>
            <a:off x="10535266" y="664274"/>
            <a:ext cx="1378585" cy="219710"/>
          </a:xfrm>
          <a:custGeom>
            <a:avLst/>
            <a:gdLst/>
            <a:ahLst/>
            <a:cxnLst/>
            <a:rect l="l" t="t" r="r" b="b"/>
            <a:pathLst>
              <a:path w="1378584" h="219709">
                <a:moveTo>
                  <a:pt x="1378407" y="201828"/>
                </a:moveTo>
                <a:lnTo>
                  <a:pt x="1317955" y="209562"/>
                </a:lnTo>
                <a:lnTo>
                  <a:pt x="1172057" y="218224"/>
                </a:lnTo>
                <a:lnTo>
                  <a:pt x="1037069" y="219608"/>
                </a:lnTo>
                <a:lnTo>
                  <a:pt x="1015682" y="217297"/>
                </a:lnTo>
                <a:lnTo>
                  <a:pt x="903960" y="206425"/>
                </a:lnTo>
                <a:lnTo>
                  <a:pt x="760831" y="187312"/>
                </a:lnTo>
                <a:lnTo>
                  <a:pt x="637527" y="165049"/>
                </a:lnTo>
                <a:lnTo>
                  <a:pt x="495274" y="131457"/>
                </a:lnTo>
                <a:lnTo>
                  <a:pt x="0" y="0"/>
                </a:lnTo>
              </a:path>
            </a:pathLst>
          </a:custGeom>
          <a:ln w="3175">
            <a:solidFill>
              <a:srgbClr val="5C6F7C"/>
            </a:solidFill>
          </a:ln>
        </p:spPr>
        <p:txBody>
          <a:bodyPr wrap="square" lIns="0" tIns="0" rIns="0" bIns="0" rtlCol="0"/>
          <a:lstStyle/>
          <a:p>
            <a:endParaRPr/>
          </a:p>
        </p:txBody>
      </p:sp>
      <p:sp>
        <p:nvSpPr>
          <p:cNvPr id="1484" name="bk object 1484"/>
          <p:cNvSpPr/>
          <p:nvPr/>
        </p:nvSpPr>
        <p:spPr>
          <a:xfrm>
            <a:off x="12087094" y="815451"/>
            <a:ext cx="17780" cy="20320"/>
          </a:xfrm>
          <a:custGeom>
            <a:avLst/>
            <a:gdLst/>
            <a:ahLst/>
            <a:cxnLst/>
            <a:rect l="l" t="t" r="r" b="b"/>
            <a:pathLst>
              <a:path w="17779" h="20319">
                <a:moveTo>
                  <a:pt x="0" y="0"/>
                </a:moveTo>
                <a:lnTo>
                  <a:pt x="17259" y="20091"/>
                </a:lnTo>
              </a:path>
            </a:pathLst>
          </a:custGeom>
          <a:ln w="3175">
            <a:solidFill>
              <a:srgbClr val="5C6F7C"/>
            </a:solidFill>
          </a:ln>
        </p:spPr>
        <p:txBody>
          <a:bodyPr wrap="square" lIns="0" tIns="0" rIns="0" bIns="0" rtlCol="0"/>
          <a:lstStyle/>
          <a:p>
            <a:endParaRPr/>
          </a:p>
        </p:txBody>
      </p:sp>
      <p:sp>
        <p:nvSpPr>
          <p:cNvPr id="1485" name="bk object 1485"/>
          <p:cNvSpPr/>
          <p:nvPr/>
        </p:nvSpPr>
        <p:spPr>
          <a:xfrm>
            <a:off x="12044625" y="1026367"/>
            <a:ext cx="39370" cy="11430"/>
          </a:xfrm>
          <a:custGeom>
            <a:avLst/>
            <a:gdLst/>
            <a:ahLst/>
            <a:cxnLst/>
            <a:rect l="l" t="t" r="r" b="b"/>
            <a:pathLst>
              <a:path w="39370" h="11430">
                <a:moveTo>
                  <a:pt x="39319" y="0"/>
                </a:moveTo>
                <a:lnTo>
                  <a:pt x="0" y="10883"/>
                </a:lnTo>
              </a:path>
            </a:pathLst>
          </a:custGeom>
          <a:ln w="3175">
            <a:solidFill>
              <a:srgbClr val="5C6F7C"/>
            </a:solidFill>
          </a:ln>
        </p:spPr>
        <p:txBody>
          <a:bodyPr wrap="square" lIns="0" tIns="0" rIns="0" bIns="0" rtlCol="0"/>
          <a:lstStyle/>
          <a:p>
            <a:endParaRPr/>
          </a:p>
        </p:txBody>
      </p:sp>
      <p:sp>
        <p:nvSpPr>
          <p:cNvPr id="1486" name="bk object 1486"/>
          <p:cNvSpPr/>
          <p:nvPr/>
        </p:nvSpPr>
        <p:spPr>
          <a:xfrm>
            <a:off x="1000869" y="8023399"/>
            <a:ext cx="476250" cy="344170"/>
          </a:xfrm>
          <a:custGeom>
            <a:avLst/>
            <a:gdLst/>
            <a:ahLst/>
            <a:cxnLst/>
            <a:rect l="l" t="t" r="r" b="b"/>
            <a:pathLst>
              <a:path w="476250" h="344170">
                <a:moveTo>
                  <a:pt x="476224" y="344157"/>
                </a:moveTo>
                <a:lnTo>
                  <a:pt x="415416" y="300609"/>
                </a:lnTo>
                <a:lnTo>
                  <a:pt x="136029" y="95961"/>
                </a:lnTo>
                <a:lnTo>
                  <a:pt x="0" y="0"/>
                </a:lnTo>
              </a:path>
            </a:pathLst>
          </a:custGeom>
          <a:ln w="3175">
            <a:solidFill>
              <a:srgbClr val="5C6F7C"/>
            </a:solidFill>
          </a:ln>
        </p:spPr>
        <p:txBody>
          <a:bodyPr wrap="square" lIns="0" tIns="0" rIns="0" bIns="0" rtlCol="0"/>
          <a:lstStyle/>
          <a:p>
            <a:endParaRPr/>
          </a:p>
        </p:txBody>
      </p:sp>
      <p:sp>
        <p:nvSpPr>
          <p:cNvPr id="1487" name="bk object 1487"/>
          <p:cNvSpPr/>
          <p:nvPr/>
        </p:nvSpPr>
        <p:spPr>
          <a:xfrm>
            <a:off x="426435" y="5134028"/>
            <a:ext cx="4445" cy="29209"/>
          </a:xfrm>
          <a:custGeom>
            <a:avLst/>
            <a:gdLst/>
            <a:ahLst/>
            <a:cxnLst/>
            <a:rect l="l" t="t" r="r" b="b"/>
            <a:pathLst>
              <a:path w="4445" h="29210">
                <a:moveTo>
                  <a:pt x="4241" y="28892"/>
                </a:moveTo>
                <a:lnTo>
                  <a:pt x="0" y="0"/>
                </a:lnTo>
              </a:path>
            </a:pathLst>
          </a:custGeom>
          <a:ln w="3175">
            <a:solidFill>
              <a:srgbClr val="5C6F7C"/>
            </a:solidFill>
          </a:ln>
        </p:spPr>
        <p:txBody>
          <a:bodyPr wrap="square" lIns="0" tIns="0" rIns="0" bIns="0" rtlCol="0"/>
          <a:lstStyle/>
          <a:p>
            <a:endParaRPr/>
          </a:p>
        </p:txBody>
      </p:sp>
      <p:sp>
        <p:nvSpPr>
          <p:cNvPr id="1488" name="bk object 1488"/>
          <p:cNvSpPr/>
          <p:nvPr/>
        </p:nvSpPr>
        <p:spPr>
          <a:xfrm>
            <a:off x="12061583" y="1093421"/>
            <a:ext cx="187960" cy="48895"/>
          </a:xfrm>
          <a:custGeom>
            <a:avLst/>
            <a:gdLst/>
            <a:ahLst/>
            <a:cxnLst/>
            <a:rect l="l" t="t" r="r" b="b"/>
            <a:pathLst>
              <a:path w="187959" h="48894">
                <a:moveTo>
                  <a:pt x="0" y="48895"/>
                </a:moveTo>
                <a:lnTo>
                  <a:pt x="75476" y="26568"/>
                </a:lnTo>
                <a:lnTo>
                  <a:pt x="187629" y="0"/>
                </a:lnTo>
              </a:path>
            </a:pathLst>
          </a:custGeom>
          <a:ln w="3175">
            <a:solidFill>
              <a:srgbClr val="5C6F7C"/>
            </a:solidFill>
          </a:ln>
        </p:spPr>
        <p:txBody>
          <a:bodyPr wrap="square" lIns="0" tIns="0" rIns="0" bIns="0" rtlCol="0"/>
          <a:lstStyle/>
          <a:p>
            <a:endParaRPr/>
          </a:p>
        </p:txBody>
      </p:sp>
      <p:sp>
        <p:nvSpPr>
          <p:cNvPr id="1489" name="bk object 1489"/>
          <p:cNvSpPr/>
          <p:nvPr/>
        </p:nvSpPr>
        <p:spPr>
          <a:xfrm>
            <a:off x="10499175" y="841385"/>
            <a:ext cx="12700" cy="24130"/>
          </a:xfrm>
          <a:custGeom>
            <a:avLst/>
            <a:gdLst/>
            <a:ahLst/>
            <a:cxnLst/>
            <a:rect l="l" t="t" r="r" b="b"/>
            <a:pathLst>
              <a:path w="12700" h="24130">
                <a:moveTo>
                  <a:pt x="12090" y="0"/>
                </a:moveTo>
                <a:lnTo>
                  <a:pt x="0" y="23520"/>
                </a:lnTo>
              </a:path>
            </a:pathLst>
          </a:custGeom>
          <a:ln w="3175">
            <a:solidFill>
              <a:srgbClr val="5C6F7C"/>
            </a:solidFill>
          </a:ln>
        </p:spPr>
        <p:txBody>
          <a:bodyPr wrap="square" lIns="0" tIns="0" rIns="0" bIns="0" rtlCol="0"/>
          <a:lstStyle/>
          <a:p>
            <a:endParaRPr/>
          </a:p>
        </p:txBody>
      </p:sp>
      <p:sp>
        <p:nvSpPr>
          <p:cNvPr id="1490" name="bk object 1490"/>
          <p:cNvSpPr/>
          <p:nvPr/>
        </p:nvSpPr>
        <p:spPr>
          <a:xfrm>
            <a:off x="10277478" y="797266"/>
            <a:ext cx="27940" cy="5080"/>
          </a:xfrm>
          <a:custGeom>
            <a:avLst/>
            <a:gdLst/>
            <a:ahLst/>
            <a:cxnLst/>
            <a:rect l="l" t="t" r="r" b="b"/>
            <a:pathLst>
              <a:path w="27940" h="5079">
                <a:moveTo>
                  <a:pt x="27609" y="4927"/>
                </a:moveTo>
                <a:lnTo>
                  <a:pt x="0" y="0"/>
                </a:lnTo>
              </a:path>
            </a:pathLst>
          </a:custGeom>
          <a:ln w="3175">
            <a:solidFill>
              <a:srgbClr val="5C6F7C"/>
            </a:solidFill>
          </a:ln>
        </p:spPr>
        <p:txBody>
          <a:bodyPr wrap="square" lIns="0" tIns="0" rIns="0" bIns="0" rtlCol="0"/>
          <a:lstStyle/>
          <a:p>
            <a:endParaRPr/>
          </a:p>
        </p:txBody>
      </p:sp>
      <p:sp>
        <p:nvSpPr>
          <p:cNvPr id="1491" name="bk object 1491"/>
          <p:cNvSpPr/>
          <p:nvPr/>
        </p:nvSpPr>
        <p:spPr>
          <a:xfrm>
            <a:off x="2521619" y="8708600"/>
            <a:ext cx="109220" cy="5715"/>
          </a:xfrm>
          <a:custGeom>
            <a:avLst/>
            <a:gdLst/>
            <a:ahLst/>
            <a:cxnLst/>
            <a:rect l="l" t="t" r="r" b="b"/>
            <a:pathLst>
              <a:path w="109219" h="5715">
                <a:moveTo>
                  <a:pt x="0" y="5562"/>
                </a:moveTo>
                <a:lnTo>
                  <a:pt x="108762" y="0"/>
                </a:lnTo>
              </a:path>
            </a:pathLst>
          </a:custGeom>
          <a:ln w="3175">
            <a:solidFill>
              <a:srgbClr val="5C6F7C"/>
            </a:solidFill>
          </a:ln>
        </p:spPr>
        <p:txBody>
          <a:bodyPr wrap="square" lIns="0" tIns="0" rIns="0" bIns="0" rtlCol="0"/>
          <a:lstStyle/>
          <a:p>
            <a:endParaRPr/>
          </a:p>
        </p:txBody>
      </p:sp>
      <p:sp>
        <p:nvSpPr>
          <p:cNvPr id="1492" name="bk object 1492"/>
          <p:cNvSpPr/>
          <p:nvPr/>
        </p:nvSpPr>
        <p:spPr>
          <a:xfrm>
            <a:off x="2772953" y="8703412"/>
            <a:ext cx="31750" cy="635"/>
          </a:xfrm>
          <a:custGeom>
            <a:avLst/>
            <a:gdLst/>
            <a:ahLst/>
            <a:cxnLst/>
            <a:rect l="l" t="t" r="r" b="b"/>
            <a:pathLst>
              <a:path w="31750" h="634">
                <a:moveTo>
                  <a:pt x="-1587" y="165"/>
                </a:moveTo>
                <a:lnTo>
                  <a:pt x="33248" y="165"/>
                </a:lnTo>
              </a:path>
            </a:pathLst>
          </a:custGeom>
          <a:ln w="3505">
            <a:solidFill>
              <a:srgbClr val="5C6F7C"/>
            </a:solidFill>
          </a:ln>
        </p:spPr>
        <p:txBody>
          <a:bodyPr wrap="square" lIns="0" tIns="0" rIns="0" bIns="0" rtlCol="0"/>
          <a:lstStyle/>
          <a:p>
            <a:endParaRPr/>
          </a:p>
        </p:txBody>
      </p:sp>
      <p:sp>
        <p:nvSpPr>
          <p:cNvPr id="1493" name="bk object 1493"/>
          <p:cNvSpPr/>
          <p:nvPr/>
        </p:nvSpPr>
        <p:spPr>
          <a:xfrm>
            <a:off x="2630388" y="8703412"/>
            <a:ext cx="142875" cy="5715"/>
          </a:xfrm>
          <a:custGeom>
            <a:avLst/>
            <a:gdLst/>
            <a:ahLst/>
            <a:cxnLst/>
            <a:rect l="l" t="t" r="r" b="b"/>
            <a:pathLst>
              <a:path w="142875" h="5715">
                <a:moveTo>
                  <a:pt x="0" y="5194"/>
                </a:moveTo>
                <a:lnTo>
                  <a:pt x="142570" y="0"/>
                </a:lnTo>
              </a:path>
            </a:pathLst>
          </a:custGeom>
          <a:ln w="3175">
            <a:solidFill>
              <a:srgbClr val="5C6F7C"/>
            </a:solidFill>
          </a:ln>
        </p:spPr>
        <p:txBody>
          <a:bodyPr wrap="square" lIns="0" tIns="0" rIns="0" bIns="0" rtlCol="0"/>
          <a:lstStyle/>
          <a:p>
            <a:endParaRPr/>
          </a:p>
        </p:txBody>
      </p:sp>
      <p:sp>
        <p:nvSpPr>
          <p:cNvPr id="1494" name="bk object 1494"/>
          <p:cNvSpPr/>
          <p:nvPr/>
        </p:nvSpPr>
        <p:spPr>
          <a:xfrm>
            <a:off x="1651812" y="8319310"/>
            <a:ext cx="182245" cy="121285"/>
          </a:xfrm>
          <a:custGeom>
            <a:avLst/>
            <a:gdLst/>
            <a:ahLst/>
            <a:cxnLst/>
            <a:rect l="l" t="t" r="r" b="b"/>
            <a:pathLst>
              <a:path w="182244" h="121284">
                <a:moveTo>
                  <a:pt x="0" y="0"/>
                </a:moveTo>
                <a:lnTo>
                  <a:pt x="182003" y="120776"/>
                </a:lnTo>
              </a:path>
            </a:pathLst>
          </a:custGeom>
          <a:ln w="3175">
            <a:solidFill>
              <a:srgbClr val="5C6F7C"/>
            </a:solidFill>
          </a:ln>
        </p:spPr>
        <p:txBody>
          <a:bodyPr wrap="square" lIns="0" tIns="0" rIns="0" bIns="0" rtlCol="0"/>
          <a:lstStyle/>
          <a:p>
            <a:endParaRPr/>
          </a:p>
        </p:txBody>
      </p:sp>
      <p:sp>
        <p:nvSpPr>
          <p:cNvPr id="1495" name="bk object 1495"/>
          <p:cNvSpPr/>
          <p:nvPr/>
        </p:nvSpPr>
        <p:spPr>
          <a:xfrm>
            <a:off x="1833816" y="8440084"/>
            <a:ext cx="0" cy="0"/>
          </a:xfrm>
          <a:custGeom>
            <a:avLst/>
            <a:gdLst/>
            <a:ahLst/>
            <a:cxnLst/>
            <a:rect l="l" t="t" r="r" b="b"/>
            <a:pathLst>
              <a:path>
                <a:moveTo>
                  <a:pt x="0" y="0"/>
                </a:moveTo>
                <a:lnTo>
                  <a:pt x="0" y="0"/>
                </a:lnTo>
              </a:path>
            </a:pathLst>
          </a:custGeom>
          <a:ln w="3175">
            <a:solidFill>
              <a:srgbClr val="5C6F7C"/>
            </a:solidFill>
          </a:ln>
        </p:spPr>
        <p:txBody>
          <a:bodyPr wrap="square" lIns="0" tIns="0" rIns="0" bIns="0" rtlCol="0"/>
          <a:lstStyle/>
          <a:p>
            <a:endParaRPr/>
          </a:p>
        </p:txBody>
      </p:sp>
      <p:sp>
        <p:nvSpPr>
          <p:cNvPr id="1496" name="bk object 1496"/>
          <p:cNvSpPr/>
          <p:nvPr/>
        </p:nvSpPr>
        <p:spPr>
          <a:xfrm>
            <a:off x="1833816" y="8440084"/>
            <a:ext cx="646430" cy="242570"/>
          </a:xfrm>
          <a:custGeom>
            <a:avLst/>
            <a:gdLst/>
            <a:ahLst/>
            <a:cxnLst/>
            <a:rect l="l" t="t" r="r" b="b"/>
            <a:pathLst>
              <a:path w="646430" h="242570">
                <a:moveTo>
                  <a:pt x="0" y="0"/>
                </a:moveTo>
                <a:lnTo>
                  <a:pt x="365125" y="242277"/>
                </a:lnTo>
                <a:lnTo>
                  <a:pt x="646290" y="235178"/>
                </a:lnTo>
              </a:path>
            </a:pathLst>
          </a:custGeom>
          <a:ln w="3175">
            <a:solidFill>
              <a:srgbClr val="5C6F7C"/>
            </a:solidFill>
          </a:ln>
        </p:spPr>
        <p:txBody>
          <a:bodyPr wrap="square" lIns="0" tIns="0" rIns="0" bIns="0" rtlCol="0"/>
          <a:lstStyle/>
          <a:p>
            <a:endParaRPr/>
          </a:p>
        </p:txBody>
      </p:sp>
      <p:sp>
        <p:nvSpPr>
          <p:cNvPr id="1497" name="bk object 1497"/>
          <p:cNvSpPr/>
          <p:nvPr/>
        </p:nvSpPr>
        <p:spPr>
          <a:xfrm>
            <a:off x="13487086" y="689103"/>
            <a:ext cx="224205" cy="150558"/>
          </a:xfrm>
          <a:prstGeom prst="rect">
            <a:avLst/>
          </a:prstGeom>
          <a:blipFill>
            <a:blip r:embed="rId94" cstate="print"/>
            <a:stretch>
              <a:fillRect/>
            </a:stretch>
          </a:blipFill>
        </p:spPr>
        <p:txBody>
          <a:bodyPr wrap="square" lIns="0" tIns="0" rIns="0" bIns="0" rtlCol="0"/>
          <a:lstStyle/>
          <a:p>
            <a:endParaRPr/>
          </a:p>
        </p:txBody>
      </p:sp>
      <p:sp>
        <p:nvSpPr>
          <p:cNvPr id="1498" name="bk object 1498"/>
          <p:cNvSpPr/>
          <p:nvPr/>
        </p:nvSpPr>
        <p:spPr>
          <a:xfrm>
            <a:off x="8578851" y="8625040"/>
            <a:ext cx="1492885" cy="796925"/>
          </a:xfrm>
          <a:custGeom>
            <a:avLst/>
            <a:gdLst/>
            <a:ahLst/>
            <a:cxnLst/>
            <a:rect l="l" t="t" r="r" b="b"/>
            <a:pathLst>
              <a:path w="1492884" h="796925">
                <a:moveTo>
                  <a:pt x="84327" y="0"/>
                </a:moveTo>
                <a:lnTo>
                  <a:pt x="67043" y="151904"/>
                </a:lnTo>
                <a:lnTo>
                  <a:pt x="0" y="740689"/>
                </a:lnTo>
                <a:lnTo>
                  <a:pt x="14528" y="762228"/>
                </a:lnTo>
                <a:lnTo>
                  <a:pt x="31229" y="766914"/>
                </a:lnTo>
                <a:lnTo>
                  <a:pt x="748537" y="795947"/>
                </a:lnTo>
                <a:lnTo>
                  <a:pt x="778052" y="796848"/>
                </a:lnTo>
                <a:lnTo>
                  <a:pt x="873137" y="777163"/>
                </a:lnTo>
                <a:lnTo>
                  <a:pt x="910602" y="767257"/>
                </a:lnTo>
                <a:lnTo>
                  <a:pt x="979411" y="740905"/>
                </a:lnTo>
                <a:lnTo>
                  <a:pt x="1106805" y="684733"/>
                </a:lnTo>
                <a:lnTo>
                  <a:pt x="1171028" y="670572"/>
                </a:lnTo>
                <a:lnTo>
                  <a:pt x="1271054" y="652195"/>
                </a:lnTo>
                <a:lnTo>
                  <a:pt x="1492630" y="632688"/>
                </a:lnTo>
              </a:path>
            </a:pathLst>
          </a:custGeom>
          <a:ln w="3175">
            <a:solidFill>
              <a:srgbClr val="5C6F7C"/>
            </a:solidFill>
          </a:ln>
        </p:spPr>
        <p:txBody>
          <a:bodyPr wrap="square" lIns="0" tIns="0" rIns="0" bIns="0" rtlCol="0"/>
          <a:lstStyle/>
          <a:p>
            <a:endParaRPr/>
          </a:p>
        </p:txBody>
      </p:sp>
      <p:sp>
        <p:nvSpPr>
          <p:cNvPr id="1499" name="bk object 1499"/>
          <p:cNvSpPr/>
          <p:nvPr/>
        </p:nvSpPr>
        <p:spPr>
          <a:xfrm>
            <a:off x="9871819" y="8673677"/>
            <a:ext cx="1510030" cy="160655"/>
          </a:xfrm>
          <a:custGeom>
            <a:avLst/>
            <a:gdLst/>
            <a:ahLst/>
            <a:cxnLst/>
            <a:rect l="l" t="t" r="r" b="b"/>
            <a:pathLst>
              <a:path w="1510029" h="160654">
                <a:moveTo>
                  <a:pt x="1509979" y="160604"/>
                </a:moveTo>
                <a:lnTo>
                  <a:pt x="743496" y="79679"/>
                </a:lnTo>
                <a:lnTo>
                  <a:pt x="0" y="0"/>
                </a:lnTo>
              </a:path>
            </a:pathLst>
          </a:custGeom>
          <a:ln w="3175">
            <a:solidFill>
              <a:srgbClr val="5C6F7C"/>
            </a:solidFill>
          </a:ln>
        </p:spPr>
        <p:txBody>
          <a:bodyPr wrap="square" lIns="0" tIns="0" rIns="0" bIns="0" rtlCol="0"/>
          <a:lstStyle/>
          <a:p>
            <a:endParaRPr/>
          </a:p>
        </p:txBody>
      </p:sp>
      <p:sp>
        <p:nvSpPr>
          <p:cNvPr id="1500" name="bk object 1500"/>
          <p:cNvSpPr/>
          <p:nvPr/>
        </p:nvSpPr>
        <p:spPr>
          <a:xfrm>
            <a:off x="1814658" y="8057091"/>
            <a:ext cx="227965" cy="383540"/>
          </a:xfrm>
          <a:custGeom>
            <a:avLst/>
            <a:gdLst/>
            <a:ahLst/>
            <a:cxnLst/>
            <a:rect l="l" t="t" r="r" b="b"/>
            <a:pathLst>
              <a:path w="227964" h="383540">
                <a:moveTo>
                  <a:pt x="19151" y="382993"/>
                </a:moveTo>
                <a:lnTo>
                  <a:pt x="60350" y="323354"/>
                </a:lnTo>
                <a:lnTo>
                  <a:pt x="0" y="174256"/>
                </a:lnTo>
                <a:lnTo>
                  <a:pt x="164820" y="48818"/>
                </a:lnTo>
                <a:lnTo>
                  <a:pt x="227698" y="0"/>
                </a:lnTo>
              </a:path>
            </a:pathLst>
          </a:custGeom>
          <a:ln w="3175">
            <a:solidFill>
              <a:srgbClr val="5C6F7C"/>
            </a:solidFill>
          </a:ln>
        </p:spPr>
        <p:txBody>
          <a:bodyPr wrap="square" lIns="0" tIns="0" rIns="0" bIns="0" rtlCol="0"/>
          <a:lstStyle/>
          <a:p>
            <a:endParaRPr/>
          </a:p>
        </p:txBody>
      </p:sp>
      <p:sp>
        <p:nvSpPr>
          <p:cNvPr id="1501" name="bk object 1501"/>
          <p:cNvSpPr/>
          <p:nvPr/>
        </p:nvSpPr>
        <p:spPr>
          <a:xfrm>
            <a:off x="1833810" y="8440084"/>
            <a:ext cx="0" cy="0"/>
          </a:xfrm>
          <a:custGeom>
            <a:avLst/>
            <a:gdLst/>
            <a:ahLst/>
            <a:cxnLst/>
            <a:rect l="l" t="t" r="r" b="b"/>
            <a:pathLst>
              <a:path>
                <a:moveTo>
                  <a:pt x="0" y="0"/>
                </a:moveTo>
                <a:lnTo>
                  <a:pt x="0" y="0"/>
                </a:lnTo>
              </a:path>
            </a:pathLst>
          </a:custGeom>
          <a:ln w="3175">
            <a:solidFill>
              <a:srgbClr val="5C6F7C"/>
            </a:solidFill>
          </a:ln>
        </p:spPr>
        <p:txBody>
          <a:bodyPr wrap="square" lIns="0" tIns="0" rIns="0" bIns="0" rtlCol="0"/>
          <a:lstStyle/>
          <a:p>
            <a:endParaRPr/>
          </a:p>
        </p:txBody>
      </p:sp>
      <p:sp>
        <p:nvSpPr>
          <p:cNvPr id="1502" name="bk object 1502"/>
          <p:cNvSpPr/>
          <p:nvPr/>
        </p:nvSpPr>
        <p:spPr>
          <a:xfrm>
            <a:off x="1300386" y="7403700"/>
            <a:ext cx="2800985" cy="1831975"/>
          </a:xfrm>
          <a:custGeom>
            <a:avLst/>
            <a:gdLst/>
            <a:ahLst/>
            <a:cxnLst/>
            <a:rect l="l" t="t" r="r" b="b"/>
            <a:pathLst>
              <a:path w="2800985" h="1831975">
                <a:moveTo>
                  <a:pt x="1233754" y="24688"/>
                </a:moveTo>
                <a:lnTo>
                  <a:pt x="1225854" y="11176"/>
                </a:lnTo>
                <a:lnTo>
                  <a:pt x="1213980" y="1841"/>
                </a:lnTo>
                <a:lnTo>
                  <a:pt x="1200302" y="0"/>
                </a:lnTo>
                <a:lnTo>
                  <a:pt x="1184021" y="4953"/>
                </a:lnTo>
                <a:lnTo>
                  <a:pt x="1074394" y="46545"/>
                </a:lnTo>
                <a:lnTo>
                  <a:pt x="941832" y="92608"/>
                </a:lnTo>
                <a:lnTo>
                  <a:pt x="904087" y="105625"/>
                </a:lnTo>
                <a:lnTo>
                  <a:pt x="871372" y="116586"/>
                </a:lnTo>
                <a:lnTo>
                  <a:pt x="662063" y="170065"/>
                </a:lnTo>
                <a:lnTo>
                  <a:pt x="568528" y="187553"/>
                </a:lnTo>
                <a:lnTo>
                  <a:pt x="488988" y="206756"/>
                </a:lnTo>
                <a:lnTo>
                  <a:pt x="233540" y="274345"/>
                </a:lnTo>
                <a:lnTo>
                  <a:pt x="71729" y="322491"/>
                </a:lnTo>
                <a:lnTo>
                  <a:pt x="21564" y="371678"/>
                </a:lnTo>
                <a:lnTo>
                  <a:pt x="2095" y="431482"/>
                </a:lnTo>
                <a:lnTo>
                  <a:pt x="0" y="494728"/>
                </a:lnTo>
                <a:lnTo>
                  <a:pt x="2146" y="519226"/>
                </a:lnTo>
                <a:lnTo>
                  <a:pt x="13677" y="555421"/>
                </a:lnTo>
                <a:lnTo>
                  <a:pt x="30873" y="589089"/>
                </a:lnTo>
                <a:lnTo>
                  <a:pt x="48717" y="613422"/>
                </a:lnTo>
                <a:lnTo>
                  <a:pt x="120065" y="684784"/>
                </a:lnTo>
                <a:lnTo>
                  <a:pt x="144322" y="713930"/>
                </a:lnTo>
                <a:lnTo>
                  <a:pt x="252450" y="861098"/>
                </a:lnTo>
                <a:lnTo>
                  <a:pt x="286334" y="907808"/>
                </a:lnTo>
                <a:lnTo>
                  <a:pt x="397256" y="992047"/>
                </a:lnTo>
                <a:lnTo>
                  <a:pt x="731570" y="1215859"/>
                </a:lnTo>
                <a:lnTo>
                  <a:pt x="755650" y="1232039"/>
                </a:lnTo>
                <a:lnTo>
                  <a:pt x="1191996" y="1522463"/>
                </a:lnTo>
                <a:lnTo>
                  <a:pt x="1301318" y="1586992"/>
                </a:lnTo>
                <a:lnTo>
                  <a:pt x="1324076" y="1599819"/>
                </a:lnTo>
                <a:lnTo>
                  <a:pt x="1347152" y="1612455"/>
                </a:lnTo>
                <a:lnTo>
                  <a:pt x="1370253" y="1624774"/>
                </a:lnTo>
                <a:lnTo>
                  <a:pt x="1393367" y="1637106"/>
                </a:lnTo>
                <a:lnTo>
                  <a:pt x="1440141" y="1660296"/>
                </a:lnTo>
                <a:lnTo>
                  <a:pt x="1487385" y="1682711"/>
                </a:lnTo>
                <a:lnTo>
                  <a:pt x="1614944" y="1736699"/>
                </a:lnTo>
                <a:lnTo>
                  <a:pt x="1656854" y="1752904"/>
                </a:lnTo>
                <a:lnTo>
                  <a:pt x="1699221" y="1767205"/>
                </a:lnTo>
                <a:lnTo>
                  <a:pt x="1742236" y="1779270"/>
                </a:lnTo>
                <a:lnTo>
                  <a:pt x="1786064" y="1788325"/>
                </a:lnTo>
                <a:lnTo>
                  <a:pt x="1804949" y="1791017"/>
                </a:lnTo>
                <a:lnTo>
                  <a:pt x="1879955" y="1803882"/>
                </a:lnTo>
                <a:lnTo>
                  <a:pt x="1954618" y="1812353"/>
                </a:lnTo>
                <a:lnTo>
                  <a:pt x="2173147" y="1822145"/>
                </a:lnTo>
                <a:lnTo>
                  <a:pt x="2231504" y="1822983"/>
                </a:lnTo>
                <a:lnTo>
                  <a:pt x="2800553" y="1831530"/>
                </a:lnTo>
              </a:path>
            </a:pathLst>
          </a:custGeom>
          <a:ln w="3175">
            <a:solidFill>
              <a:srgbClr val="5C6F7C"/>
            </a:solidFill>
          </a:ln>
        </p:spPr>
        <p:txBody>
          <a:bodyPr wrap="square" lIns="0" tIns="0" rIns="0" bIns="0" rtlCol="0"/>
          <a:lstStyle/>
          <a:p>
            <a:endParaRPr/>
          </a:p>
        </p:txBody>
      </p:sp>
      <p:sp>
        <p:nvSpPr>
          <p:cNvPr id="1503" name="bk object 1503"/>
          <p:cNvSpPr/>
          <p:nvPr/>
        </p:nvSpPr>
        <p:spPr>
          <a:xfrm>
            <a:off x="6581250" y="9605471"/>
            <a:ext cx="3051810" cy="187960"/>
          </a:xfrm>
          <a:custGeom>
            <a:avLst/>
            <a:gdLst/>
            <a:ahLst/>
            <a:cxnLst/>
            <a:rect l="l" t="t" r="r" b="b"/>
            <a:pathLst>
              <a:path w="3051809" h="187959">
                <a:moveTo>
                  <a:pt x="3051581" y="187871"/>
                </a:moveTo>
                <a:lnTo>
                  <a:pt x="3038271" y="98869"/>
                </a:lnTo>
                <a:lnTo>
                  <a:pt x="3005848" y="32448"/>
                </a:lnTo>
                <a:lnTo>
                  <a:pt x="2971533" y="16954"/>
                </a:lnTo>
                <a:lnTo>
                  <a:pt x="2909354" y="23025"/>
                </a:lnTo>
                <a:lnTo>
                  <a:pt x="2790609" y="27838"/>
                </a:lnTo>
                <a:lnTo>
                  <a:pt x="2740901" y="34010"/>
                </a:lnTo>
                <a:lnTo>
                  <a:pt x="2569972" y="32346"/>
                </a:lnTo>
                <a:lnTo>
                  <a:pt x="2089975" y="24904"/>
                </a:lnTo>
                <a:lnTo>
                  <a:pt x="1689798" y="18935"/>
                </a:lnTo>
                <a:lnTo>
                  <a:pt x="1215948" y="11480"/>
                </a:lnTo>
                <a:lnTo>
                  <a:pt x="1076858" y="9893"/>
                </a:lnTo>
                <a:lnTo>
                  <a:pt x="967778" y="6261"/>
                </a:lnTo>
                <a:lnTo>
                  <a:pt x="701509" y="0"/>
                </a:lnTo>
                <a:lnTo>
                  <a:pt x="493610" y="5295"/>
                </a:lnTo>
                <a:lnTo>
                  <a:pt x="328841" y="16395"/>
                </a:lnTo>
                <a:lnTo>
                  <a:pt x="197789" y="30467"/>
                </a:lnTo>
                <a:lnTo>
                  <a:pt x="120015" y="39992"/>
                </a:lnTo>
                <a:lnTo>
                  <a:pt x="0" y="65036"/>
                </a:lnTo>
              </a:path>
            </a:pathLst>
          </a:custGeom>
          <a:ln w="3175">
            <a:solidFill>
              <a:srgbClr val="5C6F7C"/>
            </a:solidFill>
          </a:ln>
        </p:spPr>
        <p:txBody>
          <a:bodyPr wrap="square" lIns="0" tIns="0" rIns="0" bIns="0" rtlCol="0"/>
          <a:lstStyle/>
          <a:p>
            <a:endParaRPr/>
          </a:p>
        </p:txBody>
      </p:sp>
      <p:sp>
        <p:nvSpPr>
          <p:cNvPr id="1504" name="bk object 1504"/>
          <p:cNvSpPr/>
          <p:nvPr/>
        </p:nvSpPr>
        <p:spPr>
          <a:xfrm>
            <a:off x="3978672" y="2672170"/>
            <a:ext cx="87541" cy="217779"/>
          </a:xfrm>
          <a:prstGeom prst="rect">
            <a:avLst/>
          </a:prstGeom>
          <a:blipFill>
            <a:blip r:embed="rId95" cstate="print"/>
            <a:stretch>
              <a:fillRect/>
            </a:stretch>
          </a:blipFill>
        </p:spPr>
        <p:txBody>
          <a:bodyPr wrap="square" lIns="0" tIns="0" rIns="0" bIns="0" rtlCol="0"/>
          <a:lstStyle/>
          <a:p>
            <a:endParaRPr/>
          </a:p>
        </p:txBody>
      </p:sp>
      <p:sp>
        <p:nvSpPr>
          <p:cNvPr id="1505" name="bk object 1505"/>
          <p:cNvSpPr/>
          <p:nvPr/>
        </p:nvSpPr>
        <p:spPr>
          <a:xfrm>
            <a:off x="10915641" y="6112674"/>
            <a:ext cx="135890" cy="341630"/>
          </a:xfrm>
          <a:custGeom>
            <a:avLst/>
            <a:gdLst/>
            <a:ahLst/>
            <a:cxnLst/>
            <a:rect l="l" t="t" r="r" b="b"/>
            <a:pathLst>
              <a:path w="135890" h="341629">
                <a:moveTo>
                  <a:pt x="135572" y="0"/>
                </a:moveTo>
                <a:lnTo>
                  <a:pt x="23380" y="277914"/>
                </a:lnTo>
                <a:lnTo>
                  <a:pt x="0" y="341553"/>
                </a:lnTo>
              </a:path>
            </a:pathLst>
          </a:custGeom>
          <a:ln w="3175">
            <a:solidFill>
              <a:srgbClr val="5C6F7C"/>
            </a:solidFill>
          </a:ln>
        </p:spPr>
        <p:txBody>
          <a:bodyPr wrap="square" lIns="0" tIns="0" rIns="0" bIns="0" rtlCol="0"/>
          <a:lstStyle/>
          <a:p>
            <a:endParaRPr/>
          </a:p>
        </p:txBody>
      </p:sp>
      <p:sp>
        <p:nvSpPr>
          <p:cNvPr id="1506" name="bk object 1506"/>
          <p:cNvSpPr/>
          <p:nvPr/>
        </p:nvSpPr>
        <p:spPr>
          <a:xfrm>
            <a:off x="11051213" y="5798437"/>
            <a:ext cx="113664" cy="314325"/>
          </a:xfrm>
          <a:custGeom>
            <a:avLst/>
            <a:gdLst/>
            <a:ahLst/>
            <a:cxnLst/>
            <a:rect l="l" t="t" r="r" b="b"/>
            <a:pathLst>
              <a:path w="113665" h="314325">
                <a:moveTo>
                  <a:pt x="0" y="314236"/>
                </a:moveTo>
                <a:lnTo>
                  <a:pt x="17907" y="269887"/>
                </a:lnTo>
                <a:lnTo>
                  <a:pt x="50469" y="188912"/>
                </a:lnTo>
                <a:lnTo>
                  <a:pt x="108559" y="30759"/>
                </a:lnTo>
                <a:lnTo>
                  <a:pt x="113042" y="18541"/>
                </a:lnTo>
                <a:lnTo>
                  <a:pt x="106286" y="8191"/>
                </a:lnTo>
                <a:lnTo>
                  <a:pt x="94322" y="0"/>
                </a:lnTo>
              </a:path>
            </a:pathLst>
          </a:custGeom>
          <a:ln w="3175">
            <a:solidFill>
              <a:srgbClr val="5C6F7C"/>
            </a:solidFill>
          </a:ln>
        </p:spPr>
        <p:txBody>
          <a:bodyPr wrap="square" lIns="0" tIns="0" rIns="0" bIns="0" rtlCol="0"/>
          <a:lstStyle/>
          <a:p>
            <a:endParaRPr/>
          </a:p>
        </p:txBody>
      </p:sp>
      <p:sp>
        <p:nvSpPr>
          <p:cNvPr id="1507" name="bk object 1507"/>
          <p:cNvSpPr/>
          <p:nvPr/>
        </p:nvSpPr>
        <p:spPr>
          <a:xfrm>
            <a:off x="11316704" y="5756686"/>
            <a:ext cx="923925" cy="67945"/>
          </a:xfrm>
          <a:custGeom>
            <a:avLst/>
            <a:gdLst/>
            <a:ahLst/>
            <a:cxnLst/>
            <a:rect l="l" t="t" r="r" b="b"/>
            <a:pathLst>
              <a:path w="923925" h="67945">
                <a:moveTo>
                  <a:pt x="923658" y="67817"/>
                </a:moveTo>
                <a:lnTo>
                  <a:pt x="704913" y="32588"/>
                </a:lnTo>
                <a:lnTo>
                  <a:pt x="576783" y="22529"/>
                </a:lnTo>
                <a:lnTo>
                  <a:pt x="455396" y="7505"/>
                </a:lnTo>
                <a:lnTo>
                  <a:pt x="353199" y="0"/>
                </a:lnTo>
                <a:lnTo>
                  <a:pt x="227609" y="3695"/>
                </a:lnTo>
                <a:lnTo>
                  <a:pt x="152031" y="8534"/>
                </a:lnTo>
                <a:lnTo>
                  <a:pt x="37109" y="31051"/>
                </a:lnTo>
                <a:lnTo>
                  <a:pt x="20840" y="34112"/>
                </a:lnTo>
                <a:lnTo>
                  <a:pt x="9156" y="43662"/>
                </a:lnTo>
                <a:lnTo>
                  <a:pt x="6172" y="48221"/>
                </a:lnTo>
                <a:lnTo>
                  <a:pt x="0" y="57657"/>
                </a:lnTo>
              </a:path>
            </a:pathLst>
          </a:custGeom>
          <a:ln w="3175">
            <a:solidFill>
              <a:srgbClr val="5C6F7C"/>
            </a:solidFill>
          </a:ln>
        </p:spPr>
        <p:txBody>
          <a:bodyPr wrap="square" lIns="0" tIns="0" rIns="0" bIns="0" rtlCol="0"/>
          <a:lstStyle/>
          <a:p>
            <a:endParaRPr/>
          </a:p>
        </p:txBody>
      </p:sp>
      <p:sp>
        <p:nvSpPr>
          <p:cNvPr id="1508" name="bk object 1508"/>
          <p:cNvSpPr/>
          <p:nvPr/>
        </p:nvSpPr>
        <p:spPr>
          <a:xfrm>
            <a:off x="14088647" y="4939206"/>
            <a:ext cx="3175" cy="97155"/>
          </a:xfrm>
          <a:custGeom>
            <a:avLst/>
            <a:gdLst/>
            <a:ahLst/>
            <a:cxnLst/>
            <a:rect l="l" t="t" r="r" b="b"/>
            <a:pathLst>
              <a:path w="3175" h="97154">
                <a:moveTo>
                  <a:pt x="0" y="96850"/>
                </a:moveTo>
                <a:lnTo>
                  <a:pt x="3149" y="0"/>
                </a:lnTo>
              </a:path>
            </a:pathLst>
          </a:custGeom>
          <a:ln w="3175">
            <a:solidFill>
              <a:srgbClr val="5C6F7C"/>
            </a:solidFill>
          </a:ln>
        </p:spPr>
        <p:txBody>
          <a:bodyPr wrap="square" lIns="0" tIns="0" rIns="0" bIns="0" rtlCol="0"/>
          <a:lstStyle/>
          <a:p>
            <a:endParaRPr/>
          </a:p>
        </p:txBody>
      </p:sp>
      <p:sp>
        <p:nvSpPr>
          <p:cNvPr id="1509" name="bk object 1509"/>
          <p:cNvSpPr/>
          <p:nvPr/>
        </p:nvSpPr>
        <p:spPr>
          <a:xfrm>
            <a:off x="14091794" y="4870950"/>
            <a:ext cx="67945" cy="68580"/>
          </a:xfrm>
          <a:custGeom>
            <a:avLst/>
            <a:gdLst/>
            <a:ahLst/>
            <a:cxnLst/>
            <a:rect l="l" t="t" r="r" b="b"/>
            <a:pathLst>
              <a:path w="67944" h="68579">
                <a:moveTo>
                  <a:pt x="67868" y="0"/>
                </a:moveTo>
                <a:lnTo>
                  <a:pt x="0" y="68262"/>
                </a:lnTo>
              </a:path>
            </a:pathLst>
          </a:custGeom>
          <a:ln w="3175">
            <a:solidFill>
              <a:srgbClr val="5C6F7C"/>
            </a:solidFill>
          </a:ln>
        </p:spPr>
        <p:txBody>
          <a:bodyPr wrap="square" lIns="0" tIns="0" rIns="0" bIns="0" rtlCol="0"/>
          <a:lstStyle/>
          <a:p>
            <a:endParaRPr/>
          </a:p>
        </p:txBody>
      </p:sp>
      <p:sp>
        <p:nvSpPr>
          <p:cNvPr id="1510" name="bk object 1510"/>
          <p:cNvSpPr/>
          <p:nvPr/>
        </p:nvSpPr>
        <p:spPr>
          <a:xfrm>
            <a:off x="14088653" y="5036053"/>
            <a:ext cx="63500" cy="61594"/>
          </a:xfrm>
          <a:custGeom>
            <a:avLst/>
            <a:gdLst/>
            <a:ahLst/>
            <a:cxnLst/>
            <a:rect l="l" t="t" r="r" b="b"/>
            <a:pathLst>
              <a:path w="63500" h="61595">
                <a:moveTo>
                  <a:pt x="63246" y="60998"/>
                </a:moveTo>
                <a:lnTo>
                  <a:pt x="0" y="0"/>
                </a:lnTo>
              </a:path>
            </a:pathLst>
          </a:custGeom>
          <a:ln w="3175">
            <a:solidFill>
              <a:srgbClr val="5C6F7C"/>
            </a:solidFill>
          </a:ln>
        </p:spPr>
        <p:txBody>
          <a:bodyPr wrap="square" lIns="0" tIns="0" rIns="0" bIns="0" rtlCol="0"/>
          <a:lstStyle/>
          <a:p>
            <a:endParaRPr/>
          </a:p>
        </p:txBody>
      </p:sp>
      <p:sp>
        <p:nvSpPr>
          <p:cNvPr id="1511" name="bk object 1511"/>
          <p:cNvSpPr/>
          <p:nvPr/>
        </p:nvSpPr>
        <p:spPr>
          <a:xfrm>
            <a:off x="9859291" y="709419"/>
            <a:ext cx="4298315" cy="8618855"/>
          </a:xfrm>
          <a:custGeom>
            <a:avLst/>
            <a:gdLst/>
            <a:ahLst/>
            <a:cxnLst/>
            <a:rect l="l" t="t" r="r" b="b"/>
            <a:pathLst>
              <a:path w="4298315" h="8618855">
                <a:moveTo>
                  <a:pt x="3906621" y="252641"/>
                </a:moveTo>
                <a:lnTo>
                  <a:pt x="3900589" y="230771"/>
                </a:lnTo>
                <a:lnTo>
                  <a:pt x="3888866" y="187706"/>
                </a:lnTo>
                <a:lnTo>
                  <a:pt x="3880002" y="167830"/>
                </a:lnTo>
                <a:lnTo>
                  <a:pt x="3869664" y="151333"/>
                </a:lnTo>
                <a:lnTo>
                  <a:pt x="3850411" y="128651"/>
                </a:lnTo>
                <a:lnTo>
                  <a:pt x="3629380" y="0"/>
                </a:lnTo>
                <a:lnTo>
                  <a:pt x="3850411" y="128651"/>
                </a:lnTo>
                <a:lnTo>
                  <a:pt x="3869664" y="151333"/>
                </a:lnTo>
                <a:lnTo>
                  <a:pt x="3880002" y="167830"/>
                </a:lnTo>
                <a:lnTo>
                  <a:pt x="3888866" y="187706"/>
                </a:lnTo>
                <a:lnTo>
                  <a:pt x="3900589" y="230771"/>
                </a:lnTo>
                <a:lnTo>
                  <a:pt x="3906621" y="252641"/>
                </a:lnTo>
                <a:lnTo>
                  <a:pt x="3944670" y="460260"/>
                </a:lnTo>
                <a:lnTo>
                  <a:pt x="4020223" y="1038783"/>
                </a:lnTo>
                <a:lnTo>
                  <a:pt x="4028528" y="1102969"/>
                </a:lnTo>
                <a:lnTo>
                  <a:pt x="4081462" y="1638820"/>
                </a:lnTo>
                <a:lnTo>
                  <a:pt x="4084688" y="1704898"/>
                </a:lnTo>
                <a:lnTo>
                  <a:pt x="4091203" y="1797316"/>
                </a:lnTo>
                <a:lnTo>
                  <a:pt x="4098975" y="1889429"/>
                </a:lnTo>
                <a:lnTo>
                  <a:pt x="4109072" y="1981441"/>
                </a:lnTo>
                <a:lnTo>
                  <a:pt x="4164533" y="2446020"/>
                </a:lnTo>
                <a:lnTo>
                  <a:pt x="4181055" y="2597162"/>
                </a:lnTo>
                <a:lnTo>
                  <a:pt x="4227830" y="3069856"/>
                </a:lnTo>
                <a:lnTo>
                  <a:pt x="4232480" y="3116525"/>
                </a:lnTo>
                <a:lnTo>
                  <a:pt x="4242700" y="3219196"/>
                </a:lnTo>
                <a:lnTo>
                  <a:pt x="4252917" y="3321866"/>
                </a:lnTo>
                <a:lnTo>
                  <a:pt x="4257560" y="3368535"/>
                </a:lnTo>
                <a:lnTo>
                  <a:pt x="4270463" y="3508997"/>
                </a:lnTo>
                <a:lnTo>
                  <a:pt x="4280903" y="3650132"/>
                </a:lnTo>
                <a:lnTo>
                  <a:pt x="4281093" y="3654831"/>
                </a:lnTo>
                <a:lnTo>
                  <a:pt x="4289539" y="3808387"/>
                </a:lnTo>
                <a:lnTo>
                  <a:pt x="4294377" y="3962361"/>
                </a:lnTo>
                <a:lnTo>
                  <a:pt x="4296409" y="4039857"/>
                </a:lnTo>
                <a:lnTo>
                  <a:pt x="4297845" y="4139984"/>
                </a:lnTo>
                <a:lnTo>
                  <a:pt x="4296346" y="4240098"/>
                </a:lnTo>
                <a:lnTo>
                  <a:pt x="4292498" y="4340313"/>
                </a:lnTo>
                <a:lnTo>
                  <a:pt x="4286402" y="4440059"/>
                </a:lnTo>
                <a:lnTo>
                  <a:pt x="4278109" y="4533506"/>
                </a:lnTo>
                <a:lnTo>
                  <a:pt x="4267466" y="4627054"/>
                </a:lnTo>
                <a:lnTo>
                  <a:pt x="4255147" y="4720259"/>
                </a:lnTo>
                <a:lnTo>
                  <a:pt x="4021581" y="6305448"/>
                </a:lnTo>
                <a:lnTo>
                  <a:pt x="4011866" y="6363563"/>
                </a:lnTo>
                <a:lnTo>
                  <a:pt x="3999788" y="6421780"/>
                </a:lnTo>
                <a:lnTo>
                  <a:pt x="3986161" y="6479082"/>
                </a:lnTo>
                <a:lnTo>
                  <a:pt x="3970159" y="6536499"/>
                </a:lnTo>
                <a:lnTo>
                  <a:pt x="3952049" y="6592887"/>
                </a:lnTo>
                <a:lnTo>
                  <a:pt x="3931805" y="6648221"/>
                </a:lnTo>
                <a:lnTo>
                  <a:pt x="3909898" y="6703237"/>
                </a:lnTo>
                <a:lnTo>
                  <a:pt x="3885844" y="6757212"/>
                </a:lnTo>
                <a:lnTo>
                  <a:pt x="3860139" y="6810870"/>
                </a:lnTo>
                <a:lnTo>
                  <a:pt x="3831843" y="6862813"/>
                </a:lnTo>
                <a:lnTo>
                  <a:pt x="3801998" y="6913829"/>
                </a:lnTo>
                <a:lnTo>
                  <a:pt x="3770579" y="6963943"/>
                </a:lnTo>
                <a:lnTo>
                  <a:pt x="3737051" y="7013028"/>
                </a:lnTo>
                <a:lnTo>
                  <a:pt x="3702075" y="7060679"/>
                </a:lnTo>
                <a:lnTo>
                  <a:pt x="3665067" y="7106716"/>
                </a:lnTo>
                <a:lnTo>
                  <a:pt x="3627437" y="7150277"/>
                </a:lnTo>
                <a:lnTo>
                  <a:pt x="3588448" y="7191819"/>
                </a:lnTo>
                <a:lnTo>
                  <a:pt x="3546919" y="7231684"/>
                </a:lnTo>
                <a:lnTo>
                  <a:pt x="3504044" y="7269480"/>
                </a:lnTo>
                <a:lnTo>
                  <a:pt x="3459264" y="7305154"/>
                </a:lnTo>
                <a:lnTo>
                  <a:pt x="2209088" y="8260308"/>
                </a:lnTo>
                <a:lnTo>
                  <a:pt x="2160282" y="8295728"/>
                </a:lnTo>
                <a:lnTo>
                  <a:pt x="2133688" y="8314156"/>
                </a:lnTo>
                <a:lnTo>
                  <a:pt x="2087829" y="8346706"/>
                </a:lnTo>
                <a:lnTo>
                  <a:pt x="1948484" y="8428799"/>
                </a:lnTo>
                <a:lnTo>
                  <a:pt x="1863445" y="8469553"/>
                </a:lnTo>
                <a:lnTo>
                  <a:pt x="1817623" y="8488362"/>
                </a:lnTo>
                <a:lnTo>
                  <a:pt x="1772030" y="8507209"/>
                </a:lnTo>
                <a:lnTo>
                  <a:pt x="1634909" y="8555240"/>
                </a:lnTo>
                <a:lnTo>
                  <a:pt x="1517205" y="8586876"/>
                </a:lnTo>
                <a:lnTo>
                  <a:pt x="1459712" y="8602459"/>
                </a:lnTo>
                <a:lnTo>
                  <a:pt x="1352143" y="8616886"/>
                </a:lnTo>
                <a:lnTo>
                  <a:pt x="1307858" y="8618816"/>
                </a:lnTo>
                <a:lnTo>
                  <a:pt x="1240853" y="8615654"/>
                </a:lnTo>
                <a:lnTo>
                  <a:pt x="1180122" y="8605888"/>
                </a:lnTo>
                <a:lnTo>
                  <a:pt x="1137208" y="8593747"/>
                </a:lnTo>
                <a:lnTo>
                  <a:pt x="1092212" y="8576818"/>
                </a:lnTo>
                <a:lnTo>
                  <a:pt x="583450" y="8544890"/>
                </a:lnTo>
                <a:lnTo>
                  <a:pt x="486943" y="8557031"/>
                </a:lnTo>
                <a:lnTo>
                  <a:pt x="400710" y="8572106"/>
                </a:lnTo>
                <a:lnTo>
                  <a:pt x="357174" y="8576271"/>
                </a:lnTo>
                <a:lnTo>
                  <a:pt x="345681" y="8576437"/>
                </a:lnTo>
                <a:lnTo>
                  <a:pt x="190601" y="8577249"/>
                </a:lnTo>
                <a:lnTo>
                  <a:pt x="0" y="8597900"/>
                </a:lnTo>
              </a:path>
            </a:pathLst>
          </a:custGeom>
          <a:ln w="3175">
            <a:solidFill>
              <a:srgbClr val="5C6F7C"/>
            </a:solidFill>
          </a:ln>
        </p:spPr>
        <p:txBody>
          <a:bodyPr wrap="square" lIns="0" tIns="0" rIns="0" bIns="0" rtlCol="0"/>
          <a:lstStyle/>
          <a:p>
            <a:endParaRPr/>
          </a:p>
        </p:txBody>
      </p:sp>
      <p:sp>
        <p:nvSpPr>
          <p:cNvPr id="1512" name="bk object 1512"/>
          <p:cNvSpPr/>
          <p:nvPr/>
        </p:nvSpPr>
        <p:spPr>
          <a:xfrm>
            <a:off x="13487086" y="689103"/>
            <a:ext cx="224205" cy="150558"/>
          </a:xfrm>
          <a:prstGeom prst="rect">
            <a:avLst/>
          </a:prstGeom>
          <a:blipFill>
            <a:blip r:embed="rId94" cstate="print"/>
            <a:stretch>
              <a:fillRect/>
            </a:stretch>
          </a:blipFill>
        </p:spPr>
        <p:txBody>
          <a:bodyPr wrap="square" lIns="0" tIns="0" rIns="0" bIns="0" rtlCol="0"/>
          <a:lstStyle/>
          <a:p>
            <a:endParaRPr/>
          </a:p>
        </p:txBody>
      </p:sp>
      <p:sp>
        <p:nvSpPr>
          <p:cNvPr id="1513" name="bk object 1513"/>
          <p:cNvSpPr/>
          <p:nvPr/>
        </p:nvSpPr>
        <p:spPr>
          <a:xfrm>
            <a:off x="10157273" y="261104"/>
            <a:ext cx="4963160" cy="9251950"/>
          </a:xfrm>
          <a:custGeom>
            <a:avLst/>
            <a:gdLst/>
            <a:ahLst/>
            <a:cxnLst/>
            <a:rect l="l" t="t" r="r" b="b"/>
            <a:pathLst>
              <a:path w="4963159" h="9251950">
                <a:moveTo>
                  <a:pt x="4962728" y="0"/>
                </a:moveTo>
                <a:lnTo>
                  <a:pt x="4904486" y="9893"/>
                </a:lnTo>
                <a:lnTo>
                  <a:pt x="4832261" y="25463"/>
                </a:lnTo>
                <a:lnTo>
                  <a:pt x="4816500" y="28613"/>
                </a:lnTo>
                <a:lnTo>
                  <a:pt x="4679238" y="63881"/>
                </a:lnTo>
                <a:lnTo>
                  <a:pt x="4067695" y="231127"/>
                </a:lnTo>
                <a:lnTo>
                  <a:pt x="4065066" y="268478"/>
                </a:lnTo>
                <a:lnTo>
                  <a:pt x="3981945" y="292214"/>
                </a:lnTo>
                <a:lnTo>
                  <a:pt x="3947198" y="304342"/>
                </a:lnTo>
                <a:lnTo>
                  <a:pt x="3931551" y="309562"/>
                </a:lnTo>
                <a:lnTo>
                  <a:pt x="3914825" y="315239"/>
                </a:lnTo>
                <a:lnTo>
                  <a:pt x="3848557" y="348462"/>
                </a:lnTo>
                <a:lnTo>
                  <a:pt x="3802087" y="387553"/>
                </a:lnTo>
                <a:lnTo>
                  <a:pt x="3777157" y="429577"/>
                </a:lnTo>
                <a:lnTo>
                  <a:pt x="3763175" y="480745"/>
                </a:lnTo>
                <a:lnTo>
                  <a:pt x="3766223" y="549186"/>
                </a:lnTo>
                <a:lnTo>
                  <a:pt x="3730675" y="552856"/>
                </a:lnTo>
                <a:lnTo>
                  <a:pt x="3741216" y="634949"/>
                </a:lnTo>
                <a:lnTo>
                  <a:pt x="3758831" y="738644"/>
                </a:lnTo>
                <a:lnTo>
                  <a:pt x="3767569" y="840054"/>
                </a:lnTo>
                <a:lnTo>
                  <a:pt x="3792791" y="1049261"/>
                </a:lnTo>
                <a:lnTo>
                  <a:pt x="3802761" y="1121359"/>
                </a:lnTo>
                <a:lnTo>
                  <a:pt x="3847033" y="1518805"/>
                </a:lnTo>
                <a:lnTo>
                  <a:pt x="3851033" y="1555838"/>
                </a:lnTo>
                <a:lnTo>
                  <a:pt x="3879811" y="1797100"/>
                </a:lnTo>
                <a:lnTo>
                  <a:pt x="3890035" y="1891461"/>
                </a:lnTo>
                <a:lnTo>
                  <a:pt x="3898430" y="1986038"/>
                </a:lnTo>
                <a:lnTo>
                  <a:pt x="3904615" y="2080158"/>
                </a:lnTo>
                <a:lnTo>
                  <a:pt x="3908399" y="2146338"/>
                </a:lnTo>
                <a:lnTo>
                  <a:pt x="3914267" y="2236292"/>
                </a:lnTo>
                <a:lnTo>
                  <a:pt x="3922052" y="2325484"/>
                </a:lnTo>
                <a:lnTo>
                  <a:pt x="3932059" y="2415133"/>
                </a:lnTo>
                <a:lnTo>
                  <a:pt x="3932783" y="2422893"/>
                </a:lnTo>
                <a:lnTo>
                  <a:pt x="3986847" y="2880169"/>
                </a:lnTo>
                <a:lnTo>
                  <a:pt x="4003598" y="3033102"/>
                </a:lnTo>
                <a:lnTo>
                  <a:pt x="4050919" y="3505911"/>
                </a:lnTo>
                <a:lnTo>
                  <a:pt x="4056138" y="3559543"/>
                </a:lnTo>
                <a:lnTo>
                  <a:pt x="4070301" y="3701211"/>
                </a:lnTo>
                <a:lnTo>
                  <a:pt x="4077576" y="3773960"/>
                </a:lnTo>
                <a:lnTo>
                  <a:pt x="4080259" y="3800766"/>
                </a:lnTo>
                <a:lnTo>
                  <a:pt x="4080649" y="3804602"/>
                </a:lnTo>
                <a:lnTo>
                  <a:pt x="4087139" y="3869004"/>
                </a:lnTo>
                <a:lnTo>
                  <a:pt x="4094048" y="3953929"/>
                </a:lnTo>
                <a:lnTo>
                  <a:pt x="4096550" y="3981297"/>
                </a:lnTo>
                <a:lnTo>
                  <a:pt x="4106303" y="4122864"/>
                </a:lnTo>
                <a:lnTo>
                  <a:pt x="4113593" y="4265079"/>
                </a:lnTo>
                <a:lnTo>
                  <a:pt x="4117962" y="4407281"/>
                </a:lnTo>
                <a:lnTo>
                  <a:pt x="4119880" y="4485335"/>
                </a:lnTo>
                <a:lnTo>
                  <a:pt x="4121086" y="4583671"/>
                </a:lnTo>
                <a:lnTo>
                  <a:pt x="4120057" y="4681537"/>
                </a:lnTo>
                <a:lnTo>
                  <a:pt x="4116565" y="4780076"/>
                </a:lnTo>
                <a:lnTo>
                  <a:pt x="4110824" y="4878133"/>
                </a:lnTo>
                <a:lnTo>
                  <a:pt x="4102836" y="4975745"/>
                </a:lnTo>
                <a:lnTo>
                  <a:pt x="4092511" y="5073446"/>
                </a:lnTo>
                <a:lnTo>
                  <a:pt x="4077233" y="5186451"/>
                </a:lnTo>
                <a:lnTo>
                  <a:pt x="3842829" y="6778498"/>
                </a:lnTo>
                <a:lnTo>
                  <a:pt x="3842016" y="6782396"/>
                </a:lnTo>
                <a:lnTo>
                  <a:pt x="3832288" y="6843433"/>
                </a:lnTo>
                <a:lnTo>
                  <a:pt x="3820185" y="6904570"/>
                </a:lnTo>
                <a:lnTo>
                  <a:pt x="3805847" y="6965251"/>
                </a:lnTo>
                <a:lnTo>
                  <a:pt x="3789400" y="7024878"/>
                </a:lnTo>
                <a:lnTo>
                  <a:pt x="3770706" y="7084059"/>
                </a:lnTo>
                <a:lnTo>
                  <a:pt x="3750322" y="7142899"/>
                </a:lnTo>
                <a:lnTo>
                  <a:pt x="3727831" y="7200696"/>
                </a:lnTo>
                <a:lnTo>
                  <a:pt x="3703205" y="7257478"/>
                </a:lnTo>
                <a:lnTo>
                  <a:pt x="3676357" y="7313803"/>
                </a:lnTo>
                <a:lnTo>
                  <a:pt x="3647935" y="7369213"/>
                </a:lnTo>
                <a:lnTo>
                  <a:pt x="3617493" y="7423048"/>
                </a:lnTo>
                <a:lnTo>
                  <a:pt x="3584943" y="7475855"/>
                </a:lnTo>
                <a:lnTo>
                  <a:pt x="3548456" y="7530744"/>
                </a:lnTo>
                <a:lnTo>
                  <a:pt x="3510076" y="7583500"/>
                </a:lnTo>
                <a:lnTo>
                  <a:pt x="3469563" y="7635252"/>
                </a:lnTo>
                <a:lnTo>
                  <a:pt x="3427171" y="7684833"/>
                </a:lnTo>
                <a:lnTo>
                  <a:pt x="3383203" y="7733525"/>
                </a:lnTo>
                <a:lnTo>
                  <a:pt x="3337356" y="7780058"/>
                </a:lnTo>
                <a:lnTo>
                  <a:pt x="3290062" y="7825130"/>
                </a:lnTo>
                <a:lnTo>
                  <a:pt x="3240747" y="7868640"/>
                </a:lnTo>
                <a:lnTo>
                  <a:pt x="3159155" y="7936947"/>
                </a:lnTo>
                <a:lnTo>
                  <a:pt x="3103053" y="7983908"/>
                </a:lnTo>
                <a:lnTo>
                  <a:pt x="2912452" y="8139772"/>
                </a:lnTo>
                <a:lnTo>
                  <a:pt x="2746463" y="8272907"/>
                </a:lnTo>
                <a:lnTo>
                  <a:pt x="2578582" y="8403920"/>
                </a:lnTo>
                <a:lnTo>
                  <a:pt x="2409253" y="8533447"/>
                </a:lnTo>
                <a:lnTo>
                  <a:pt x="2239175" y="8661069"/>
                </a:lnTo>
                <a:lnTo>
                  <a:pt x="2031555" y="8814765"/>
                </a:lnTo>
                <a:lnTo>
                  <a:pt x="1873872" y="8921318"/>
                </a:lnTo>
                <a:lnTo>
                  <a:pt x="1783194" y="8981401"/>
                </a:lnTo>
                <a:lnTo>
                  <a:pt x="1704987" y="9029166"/>
                </a:lnTo>
                <a:lnTo>
                  <a:pt x="1602168" y="9085414"/>
                </a:lnTo>
                <a:lnTo>
                  <a:pt x="1526489" y="9119704"/>
                </a:lnTo>
                <a:lnTo>
                  <a:pt x="1466011" y="9142552"/>
                </a:lnTo>
                <a:lnTo>
                  <a:pt x="1376273" y="9174607"/>
                </a:lnTo>
                <a:lnTo>
                  <a:pt x="1264335" y="9204794"/>
                </a:lnTo>
                <a:lnTo>
                  <a:pt x="1211681" y="9216580"/>
                </a:lnTo>
                <a:lnTo>
                  <a:pt x="1181557" y="9223375"/>
                </a:lnTo>
                <a:lnTo>
                  <a:pt x="1097902" y="9236798"/>
                </a:lnTo>
                <a:lnTo>
                  <a:pt x="1035888" y="9242310"/>
                </a:lnTo>
                <a:lnTo>
                  <a:pt x="950988" y="9250032"/>
                </a:lnTo>
                <a:lnTo>
                  <a:pt x="881786" y="9251784"/>
                </a:lnTo>
                <a:lnTo>
                  <a:pt x="812241" y="9249854"/>
                </a:lnTo>
                <a:lnTo>
                  <a:pt x="741819" y="9245650"/>
                </a:lnTo>
                <a:lnTo>
                  <a:pt x="637768" y="9236837"/>
                </a:lnTo>
                <a:lnTo>
                  <a:pt x="480606" y="9223248"/>
                </a:lnTo>
                <a:lnTo>
                  <a:pt x="298970" y="9208579"/>
                </a:lnTo>
                <a:lnTo>
                  <a:pt x="165354" y="9196628"/>
                </a:lnTo>
                <a:lnTo>
                  <a:pt x="78968" y="9193225"/>
                </a:lnTo>
                <a:lnTo>
                  <a:pt x="2451" y="9191510"/>
                </a:lnTo>
                <a:lnTo>
                  <a:pt x="0" y="9226854"/>
                </a:lnTo>
              </a:path>
            </a:pathLst>
          </a:custGeom>
          <a:ln w="3175">
            <a:solidFill>
              <a:srgbClr val="5C6F7C"/>
            </a:solidFill>
          </a:ln>
        </p:spPr>
        <p:txBody>
          <a:bodyPr wrap="square" lIns="0" tIns="0" rIns="0" bIns="0" rtlCol="0"/>
          <a:lstStyle/>
          <a:p>
            <a:endParaRPr/>
          </a:p>
        </p:txBody>
      </p:sp>
      <p:sp>
        <p:nvSpPr>
          <p:cNvPr id="1514" name="bk object 1514"/>
          <p:cNvSpPr/>
          <p:nvPr/>
        </p:nvSpPr>
        <p:spPr>
          <a:xfrm>
            <a:off x="13907622" y="2260220"/>
            <a:ext cx="225425" cy="2837180"/>
          </a:xfrm>
          <a:custGeom>
            <a:avLst/>
            <a:gdLst/>
            <a:ahLst/>
            <a:cxnLst/>
            <a:rect l="l" t="t" r="r" b="b"/>
            <a:pathLst>
              <a:path w="225425" h="2837179">
                <a:moveTo>
                  <a:pt x="0" y="0"/>
                </a:moveTo>
                <a:lnTo>
                  <a:pt x="5994" y="55549"/>
                </a:lnTo>
                <a:lnTo>
                  <a:pt x="9639" y="111188"/>
                </a:lnTo>
                <a:lnTo>
                  <a:pt x="12128" y="155498"/>
                </a:lnTo>
                <a:lnTo>
                  <a:pt x="18529" y="248488"/>
                </a:lnTo>
                <a:lnTo>
                  <a:pt x="26847" y="340702"/>
                </a:lnTo>
                <a:lnTo>
                  <a:pt x="32626" y="394220"/>
                </a:lnTo>
                <a:lnTo>
                  <a:pt x="35593" y="421703"/>
                </a:lnTo>
                <a:lnTo>
                  <a:pt x="36686" y="431832"/>
                </a:lnTo>
                <a:lnTo>
                  <a:pt x="36842" y="433285"/>
                </a:lnTo>
                <a:lnTo>
                  <a:pt x="91630" y="898296"/>
                </a:lnTo>
                <a:lnTo>
                  <a:pt x="108381" y="1048321"/>
                </a:lnTo>
                <a:lnTo>
                  <a:pt x="185331" y="1820367"/>
                </a:lnTo>
                <a:lnTo>
                  <a:pt x="198526" y="1967903"/>
                </a:lnTo>
                <a:lnTo>
                  <a:pt x="209359" y="2115527"/>
                </a:lnTo>
                <a:lnTo>
                  <a:pt x="217170" y="2263698"/>
                </a:lnTo>
                <a:lnTo>
                  <a:pt x="222059" y="2411844"/>
                </a:lnTo>
                <a:lnTo>
                  <a:pt x="223977" y="2489898"/>
                </a:lnTo>
                <a:lnTo>
                  <a:pt x="225259" y="2576576"/>
                </a:lnTo>
                <a:lnTo>
                  <a:pt x="224193" y="2663342"/>
                </a:lnTo>
                <a:lnTo>
                  <a:pt x="221907" y="2750439"/>
                </a:lnTo>
                <a:lnTo>
                  <a:pt x="217360" y="2837091"/>
                </a:lnTo>
              </a:path>
            </a:pathLst>
          </a:custGeom>
          <a:ln w="3175">
            <a:solidFill>
              <a:srgbClr val="5C6F7C"/>
            </a:solidFill>
          </a:ln>
        </p:spPr>
        <p:txBody>
          <a:bodyPr wrap="square" lIns="0" tIns="0" rIns="0" bIns="0" rtlCol="0"/>
          <a:lstStyle/>
          <a:p>
            <a:endParaRPr/>
          </a:p>
        </p:txBody>
      </p:sp>
      <p:sp>
        <p:nvSpPr>
          <p:cNvPr id="1515" name="bk object 1515"/>
          <p:cNvSpPr/>
          <p:nvPr/>
        </p:nvSpPr>
        <p:spPr>
          <a:xfrm>
            <a:off x="13852394" y="1794536"/>
            <a:ext cx="55244" cy="466090"/>
          </a:xfrm>
          <a:custGeom>
            <a:avLst/>
            <a:gdLst/>
            <a:ahLst/>
            <a:cxnLst/>
            <a:rect l="l" t="t" r="r" b="b"/>
            <a:pathLst>
              <a:path w="55244" h="466089">
                <a:moveTo>
                  <a:pt x="0" y="0"/>
                </a:moveTo>
                <a:lnTo>
                  <a:pt x="55232" y="465683"/>
                </a:lnTo>
              </a:path>
            </a:pathLst>
          </a:custGeom>
          <a:ln w="3175">
            <a:solidFill>
              <a:srgbClr val="5C6F7C"/>
            </a:solidFill>
          </a:ln>
        </p:spPr>
        <p:txBody>
          <a:bodyPr wrap="square" lIns="0" tIns="0" rIns="0" bIns="0" rtlCol="0"/>
          <a:lstStyle/>
          <a:p>
            <a:endParaRPr/>
          </a:p>
        </p:txBody>
      </p:sp>
      <p:sp>
        <p:nvSpPr>
          <p:cNvPr id="1516" name="bk object 1516"/>
          <p:cNvSpPr/>
          <p:nvPr/>
        </p:nvSpPr>
        <p:spPr>
          <a:xfrm>
            <a:off x="13833319" y="1796416"/>
            <a:ext cx="55880" cy="466725"/>
          </a:xfrm>
          <a:custGeom>
            <a:avLst/>
            <a:gdLst/>
            <a:ahLst/>
            <a:cxnLst/>
            <a:rect l="l" t="t" r="r" b="b"/>
            <a:pathLst>
              <a:path w="55880" h="466725">
                <a:moveTo>
                  <a:pt x="0" y="0"/>
                </a:moveTo>
                <a:lnTo>
                  <a:pt x="55664" y="466369"/>
                </a:lnTo>
              </a:path>
            </a:pathLst>
          </a:custGeom>
          <a:ln w="3175">
            <a:solidFill>
              <a:srgbClr val="5C6F7C"/>
            </a:solidFill>
          </a:ln>
        </p:spPr>
        <p:txBody>
          <a:bodyPr wrap="square" lIns="0" tIns="0" rIns="0" bIns="0" rtlCol="0"/>
          <a:lstStyle/>
          <a:p>
            <a:endParaRPr/>
          </a:p>
        </p:txBody>
      </p:sp>
      <p:sp>
        <p:nvSpPr>
          <p:cNvPr id="1517" name="bk object 1517"/>
          <p:cNvSpPr/>
          <p:nvPr/>
        </p:nvSpPr>
        <p:spPr>
          <a:xfrm>
            <a:off x="13724352" y="1004294"/>
            <a:ext cx="109855" cy="792480"/>
          </a:xfrm>
          <a:custGeom>
            <a:avLst/>
            <a:gdLst/>
            <a:ahLst/>
            <a:cxnLst/>
            <a:rect l="l" t="t" r="r" b="b"/>
            <a:pathLst>
              <a:path w="109855" h="792480">
                <a:moveTo>
                  <a:pt x="109524" y="792238"/>
                </a:moveTo>
                <a:lnTo>
                  <a:pt x="75018" y="536359"/>
                </a:lnTo>
                <a:lnTo>
                  <a:pt x="50711" y="357911"/>
                </a:lnTo>
                <a:lnTo>
                  <a:pt x="0" y="0"/>
                </a:lnTo>
              </a:path>
            </a:pathLst>
          </a:custGeom>
          <a:ln w="3175">
            <a:solidFill>
              <a:srgbClr val="5C6F7C"/>
            </a:solidFill>
          </a:ln>
        </p:spPr>
        <p:txBody>
          <a:bodyPr wrap="square" lIns="0" tIns="0" rIns="0" bIns="0" rtlCol="0"/>
          <a:lstStyle/>
          <a:p>
            <a:endParaRPr/>
          </a:p>
        </p:txBody>
      </p:sp>
      <p:sp>
        <p:nvSpPr>
          <p:cNvPr id="1518" name="bk object 1518"/>
          <p:cNvSpPr/>
          <p:nvPr/>
        </p:nvSpPr>
        <p:spPr>
          <a:xfrm>
            <a:off x="13888984" y="2262784"/>
            <a:ext cx="9525" cy="109855"/>
          </a:xfrm>
          <a:custGeom>
            <a:avLst/>
            <a:gdLst/>
            <a:ahLst/>
            <a:cxnLst/>
            <a:rect l="l" t="t" r="r" b="b"/>
            <a:pathLst>
              <a:path w="9525" h="109855">
                <a:moveTo>
                  <a:pt x="9436" y="109385"/>
                </a:moveTo>
                <a:lnTo>
                  <a:pt x="5562" y="54864"/>
                </a:lnTo>
                <a:lnTo>
                  <a:pt x="0" y="0"/>
                </a:lnTo>
              </a:path>
            </a:pathLst>
          </a:custGeom>
          <a:ln w="3175">
            <a:solidFill>
              <a:srgbClr val="5C6F7C"/>
            </a:solidFill>
          </a:ln>
        </p:spPr>
        <p:txBody>
          <a:bodyPr wrap="square" lIns="0" tIns="0" rIns="0" bIns="0" rtlCol="0"/>
          <a:lstStyle/>
          <a:p>
            <a:endParaRPr/>
          </a:p>
        </p:txBody>
      </p:sp>
      <p:sp>
        <p:nvSpPr>
          <p:cNvPr id="1519" name="bk object 1519"/>
          <p:cNvSpPr/>
          <p:nvPr/>
        </p:nvSpPr>
        <p:spPr>
          <a:xfrm>
            <a:off x="13898419" y="2372169"/>
            <a:ext cx="27305" cy="323850"/>
          </a:xfrm>
          <a:custGeom>
            <a:avLst/>
            <a:gdLst/>
            <a:ahLst/>
            <a:cxnLst/>
            <a:rect l="l" t="t" r="r" b="b"/>
            <a:pathLst>
              <a:path w="27305" h="323850">
                <a:moveTo>
                  <a:pt x="0" y="0"/>
                </a:moveTo>
                <a:lnTo>
                  <a:pt x="2374" y="44869"/>
                </a:lnTo>
                <a:lnTo>
                  <a:pt x="8763" y="137858"/>
                </a:lnTo>
                <a:lnTo>
                  <a:pt x="16979" y="230632"/>
                </a:lnTo>
                <a:lnTo>
                  <a:pt x="26847" y="323773"/>
                </a:lnTo>
              </a:path>
            </a:pathLst>
          </a:custGeom>
          <a:ln w="3175">
            <a:solidFill>
              <a:srgbClr val="5C6F7C"/>
            </a:solidFill>
          </a:ln>
        </p:spPr>
        <p:txBody>
          <a:bodyPr wrap="square" lIns="0" tIns="0" rIns="0" bIns="0" rtlCol="0"/>
          <a:lstStyle/>
          <a:p>
            <a:endParaRPr/>
          </a:p>
        </p:txBody>
      </p:sp>
      <p:sp>
        <p:nvSpPr>
          <p:cNvPr id="1520" name="bk object 1520"/>
          <p:cNvSpPr/>
          <p:nvPr/>
        </p:nvSpPr>
        <p:spPr>
          <a:xfrm>
            <a:off x="13925280" y="2695940"/>
            <a:ext cx="188595" cy="2379345"/>
          </a:xfrm>
          <a:custGeom>
            <a:avLst/>
            <a:gdLst/>
            <a:ahLst/>
            <a:cxnLst/>
            <a:rect l="l" t="t" r="r" b="b"/>
            <a:pathLst>
              <a:path w="188594" h="2379345">
                <a:moveTo>
                  <a:pt x="182156" y="2379040"/>
                </a:moveTo>
                <a:lnTo>
                  <a:pt x="186512" y="2270759"/>
                </a:lnTo>
                <a:lnTo>
                  <a:pt x="188506" y="2162581"/>
                </a:lnTo>
                <a:lnTo>
                  <a:pt x="187477" y="2054936"/>
                </a:lnTo>
                <a:lnTo>
                  <a:pt x="185559" y="1976881"/>
                </a:lnTo>
                <a:lnTo>
                  <a:pt x="180111" y="1828622"/>
                </a:lnTo>
                <a:lnTo>
                  <a:pt x="172745" y="1681137"/>
                </a:lnTo>
                <a:lnTo>
                  <a:pt x="161899" y="1533499"/>
                </a:lnTo>
                <a:lnTo>
                  <a:pt x="148704" y="1385976"/>
                </a:lnTo>
                <a:lnTo>
                  <a:pt x="71666" y="614489"/>
                </a:lnTo>
                <a:lnTo>
                  <a:pt x="55448" y="464565"/>
                </a:lnTo>
                <a:lnTo>
                  <a:pt x="0" y="0"/>
                </a:lnTo>
              </a:path>
            </a:pathLst>
          </a:custGeom>
          <a:ln w="3175">
            <a:solidFill>
              <a:srgbClr val="5C6F7C"/>
            </a:solidFill>
          </a:ln>
        </p:spPr>
        <p:txBody>
          <a:bodyPr wrap="square" lIns="0" tIns="0" rIns="0" bIns="0" rtlCol="0"/>
          <a:lstStyle/>
          <a:p>
            <a:endParaRPr/>
          </a:p>
        </p:txBody>
      </p:sp>
      <p:sp>
        <p:nvSpPr>
          <p:cNvPr id="1521" name="bk object 1521"/>
          <p:cNvSpPr/>
          <p:nvPr/>
        </p:nvSpPr>
        <p:spPr>
          <a:xfrm>
            <a:off x="14090023" y="5097307"/>
            <a:ext cx="35560" cy="329565"/>
          </a:xfrm>
          <a:custGeom>
            <a:avLst/>
            <a:gdLst/>
            <a:ahLst/>
            <a:cxnLst/>
            <a:rect l="l" t="t" r="r" b="b"/>
            <a:pathLst>
              <a:path w="35559" h="329564">
                <a:moveTo>
                  <a:pt x="0" y="329044"/>
                </a:moveTo>
                <a:lnTo>
                  <a:pt x="11239" y="246722"/>
                </a:lnTo>
                <a:lnTo>
                  <a:pt x="21234" y="164731"/>
                </a:lnTo>
                <a:lnTo>
                  <a:pt x="28994" y="82257"/>
                </a:lnTo>
                <a:lnTo>
                  <a:pt x="34963" y="0"/>
                </a:lnTo>
              </a:path>
            </a:pathLst>
          </a:custGeom>
          <a:ln w="3175">
            <a:solidFill>
              <a:srgbClr val="5C6F7C"/>
            </a:solidFill>
          </a:ln>
        </p:spPr>
        <p:txBody>
          <a:bodyPr wrap="square" lIns="0" tIns="0" rIns="0" bIns="0" rtlCol="0"/>
          <a:lstStyle/>
          <a:p>
            <a:endParaRPr/>
          </a:p>
        </p:txBody>
      </p:sp>
      <p:sp>
        <p:nvSpPr>
          <p:cNvPr id="1522" name="bk object 1522"/>
          <p:cNvSpPr/>
          <p:nvPr/>
        </p:nvSpPr>
        <p:spPr>
          <a:xfrm>
            <a:off x="11621664" y="5426352"/>
            <a:ext cx="2468880" cy="3756660"/>
          </a:xfrm>
          <a:custGeom>
            <a:avLst/>
            <a:gdLst/>
            <a:ahLst/>
            <a:cxnLst/>
            <a:rect l="l" t="t" r="r" b="b"/>
            <a:pathLst>
              <a:path w="2468880" h="3756659">
                <a:moveTo>
                  <a:pt x="2468359" y="0"/>
                </a:moveTo>
                <a:lnTo>
                  <a:pt x="2234907" y="1584642"/>
                </a:lnTo>
                <a:lnTo>
                  <a:pt x="2225306" y="1642198"/>
                </a:lnTo>
                <a:lnTo>
                  <a:pt x="2214029" y="1699425"/>
                </a:lnTo>
                <a:lnTo>
                  <a:pt x="2200617" y="1755597"/>
                </a:lnTo>
                <a:lnTo>
                  <a:pt x="2184857" y="1811883"/>
                </a:lnTo>
                <a:lnTo>
                  <a:pt x="2166975" y="1867154"/>
                </a:lnTo>
                <a:lnTo>
                  <a:pt x="2147519" y="1921497"/>
                </a:lnTo>
                <a:lnTo>
                  <a:pt x="2125840" y="1975396"/>
                </a:lnTo>
                <a:lnTo>
                  <a:pt x="2101913" y="2028825"/>
                </a:lnTo>
                <a:lnTo>
                  <a:pt x="2076551" y="2080768"/>
                </a:lnTo>
                <a:lnTo>
                  <a:pt x="2049513" y="2132380"/>
                </a:lnTo>
                <a:lnTo>
                  <a:pt x="2020443" y="2182418"/>
                </a:lnTo>
                <a:lnTo>
                  <a:pt x="1989264" y="2231402"/>
                </a:lnTo>
                <a:lnTo>
                  <a:pt x="1956523" y="2279497"/>
                </a:lnTo>
                <a:lnTo>
                  <a:pt x="1922208" y="2326678"/>
                </a:lnTo>
                <a:lnTo>
                  <a:pt x="1855673" y="2399690"/>
                </a:lnTo>
                <a:lnTo>
                  <a:pt x="1785594" y="2476830"/>
                </a:lnTo>
                <a:lnTo>
                  <a:pt x="1693646" y="2554871"/>
                </a:lnTo>
                <a:lnTo>
                  <a:pt x="782916" y="3250209"/>
                </a:lnTo>
                <a:lnTo>
                  <a:pt x="649541" y="3351758"/>
                </a:lnTo>
                <a:lnTo>
                  <a:pt x="627430" y="3368598"/>
                </a:lnTo>
                <a:lnTo>
                  <a:pt x="576084" y="3407130"/>
                </a:lnTo>
                <a:lnTo>
                  <a:pt x="531660" y="3440074"/>
                </a:lnTo>
                <a:lnTo>
                  <a:pt x="466864" y="3488131"/>
                </a:lnTo>
                <a:lnTo>
                  <a:pt x="442607" y="3506317"/>
                </a:lnTo>
                <a:lnTo>
                  <a:pt x="387946" y="3546690"/>
                </a:lnTo>
                <a:lnTo>
                  <a:pt x="368477" y="3559759"/>
                </a:lnTo>
                <a:lnTo>
                  <a:pt x="349046" y="3572357"/>
                </a:lnTo>
                <a:lnTo>
                  <a:pt x="329438" y="3585121"/>
                </a:lnTo>
                <a:lnTo>
                  <a:pt x="309600" y="3597592"/>
                </a:lnTo>
                <a:lnTo>
                  <a:pt x="289814" y="3609924"/>
                </a:lnTo>
                <a:lnTo>
                  <a:pt x="269963" y="3621887"/>
                </a:lnTo>
                <a:lnTo>
                  <a:pt x="249986" y="3633990"/>
                </a:lnTo>
                <a:lnTo>
                  <a:pt x="212610" y="3655669"/>
                </a:lnTo>
                <a:lnTo>
                  <a:pt x="178092" y="3675087"/>
                </a:lnTo>
                <a:lnTo>
                  <a:pt x="143281" y="3694023"/>
                </a:lnTo>
                <a:lnTo>
                  <a:pt x="108077" y="3712540"/>
                </a:lnTo>
                <a:lnTo>
                  <a:pt x="90424" y="3721722"/>
                </a:lnTo>
                <a:lnTo>
                  <a:pt x="0" y="3756520"/>
                </a:lnTo>
              </a:path>
            </a:pathLst>
          </a:custGeom>
          <a:ln w="3175">
            <a:solidFill>
              <a:srgbClr val="5C6F7C"/>
            </a:solidFill>
          </a:ln>
        </p:spPr>
        <p:txBody>
          <a:bodyPr wrap="square" lIns="0" tIns="0" rIns="0" bIns="0" rtlCol="0"/>
          <a:lstStyle/>
          <a:p>
            <a:endParaRPr/>
          </a:p>
        </p:txBody>
      </p:sp>
      <p:sp>
        <p:nvSpPr>
          <p:cNvPr id="1523" name="bk object 1523"/>
          <p:cNvSpPr/>
          <p:nvPr/>
        </p:nvSpPr>
        <p:spPr>
          <a:xfrm>
            <a:off x="13781378" y="7210104"/>
            <a:ext cx="59055" cy="17145"/>
          </a:xfrm>
          <a:custGeom>
            <a:avLst/>
            <a:gdLst/>
            <a:ahLst/>
            <a:cxnLst/>
            <a:rect l="l" t="t" r="r" b="b"/>
            <a:pathLst>
              <a:path w="59055" h="17145">
                <a:moveTo>
                  <a:pt x="0" y="17094"/>
                </a:moveTo>
                <a:lnTo>
                  <a:pt x="58432" y="0"/>
                </a:lnTo>
              </a:path>
            </a:pathLst>
          </a:custGeom>
          <a:ln w="3175">
            <a:solidFill>
              <a:srgbClr val="5C6F7C"/>
            </a:solidFill>
          </a:ln>
        </p:spPr>
        <p:txBody>
          <a:bodyPr wrap="square" lIns="0" tIns="0" rIns="0" bIns="0" rtlCol="0"/>
          <a:lstStyle/>
          <a:p>
            <a:endParaRPr/>
          </a:p>
        </p:txBody>
      </p:sp>
      <p:sp>
        <p:nvSpPr>
          <p:cNvPr id="1524" name="bk object 1524"/>
          <p:cNvSpPr/>
          <p:nvPr/>
        </p:nvSpPr>
        <p:spPr>
          <a:xfrm>
            <a:off x="13756921" y="7308532"/>
            <a:ext cx="36195" cy="45720"/>
          </a:xfrm>
          <a:custGeom>
            <a:avLst/>
            <a:gdLst/>
            <a:ahLst/>
            <a:cxnLst/>
            <a:rect l="l" t="t" r="r" b="b"/>
            <a:pathLst>
              <a:path w="36194" h="45720">
                <a:moveTo>
                  <a:pt x="0" y="0"/>
                </a:moveTo>
                <a:lnTo>
                  <a:pt x="36118" y="45440"/>
                </a:lnTo>
              </a:path>
            </a:pathLst>
          </a:custGeom>
          <a:ln w="3175">
            <a:solidFill>
              <a:srgbClr val="5C6F7C"/>
            </a:solidFill>
          </a:ln>
        </p:spPr>
        <p:txBody>
          <a:bodyPr wrap="square" lIns="0" tIns="0" rIns="0" bIns="0" rtlCol="0"/>
          <a:lstStyle/>
          <a:p>
            <a:endParaRPr/>
          </a:p>
        </p:txBody>
      </p:sp>
      <p:sp>
        <p:nvSpPr>
          <p:cNvPr id="1525" name="bk object 1525"/>
          <p:cNvSpPr/>
          <p:nvPr/>
        </p:nvSpPr>
        <p:spPr>
          <a:xfrm>
            <a:off x="13918586" y="6424815"/>
            <a:ext cx="38735" cy="73660"/>
          </a:xfrm>
          <a:custGeom>
            <a:avLst/>
            <a:gdLst/>
            <a:ahLst/>
            <a:cxnLst/>
            <a:rect l="l" t="t" r="r" b="b"/>
            <a:pathLst>
              <a:path w="38734" h="73660">
                <a:moveTo>
                  <a:pt x="0" y="0"/>
                </a:moveTo>
                <a:lnTo>
                  <a:pt x="38493" y="73367"/>
                </a:lnTo>
              </a:path>
            </a:pathLst>
          </a:custGeom>
          <a:ln w="3175">
            <a:solidFill>
              <a:srgbClr val="5C6F7C"/>
            </a:solidFill>
          </a:ln>
        </p:spPr>
        <p:txBody>
          <a:bodyPr wrap="square" lIns="0" tIns="0" rIns="0" bIns="0" rtlCol="0"/>
          <a:lstStyle/>
          <a:p>
            <a:endParaRPr/>
          </a:p>
        </p:txBody>
      </p:sp>
      <p:sp>
        <p:nvSpPr>
          <p:cNvPr id="1526" name="bk object 1526"/>
          <p:cNvSpPr/>
          <p:nvPr/>
        </p:nvSpPr>
        <p:spPr>
          <a:xfrm>
            <a:off x="13936879" y="6291536"/>
            <a:ext cx="3810" cy="20320"/>
          </a:xfrm>
          <a:custGeom>
            <a:avLst/>
            <a:gdLst/>
            <a:ahLst/>
            <a:cxnLst/>
            <a:rect l="l" t="t" r="r" b="b"/>
            <a:pathLst>
              <a:path w="3809" h="20320">
                <a:moveTo>
                  <a:pt x="0" y="19723"/>
                </a:moveTo>
                <a:lnTo>
                  <a:pt x="3492" y="0"/>
                </a:lnTo>
              </a:path>
            </a:pathLst>
          </a:custGeom>
          <a:ln w="3175">
            <a:solidFill>
              <a:srgbClr val="5C6F7C"/>
            </a:solidFill>
          </a:ln>
        </p:spPr>
        <p:txBody>
          <a:bodyPr wrap="square" lIns="0" tIns="0" rIns="0" bIns="0" rtlCol="0"/>
          <a:lstStyle/>
          <a:p>
            <a:endParaRPr/>
          </a:p>
        </p:txBody>
      </p:sp>
      <p:sp>
        <p:nvSpPr>
          <p:cNvPr id="1527" name="bk object 1527"/>
          <p:cNvSpPr/>
          <p:nvPr/>
        </p:nvSpPr>
        <p:spPr>
          <a:xfrm>
            <a:off x="13940377" y="6233627"/>
            <a:ext cx="55880" cy="58419"/>
          </a:xfrm>
          <a:custGeom>
            <a:avLst/>
            <a:gdLst/>
            <a:ahLst/>
            <a:cxnLst/>
            <a:rect l="l" t="t" r="r" b="b"/>
            <a:pathLst>
              <a:path w="55880" h="58420">
                <a:moveTo>
                  <a:pt x="0" y="57912"/>
                </a:moveTo>
                <a:lnTo>
                  <a:pt x="55803" y="0"/>
                </a:lnTo>
              </a:path>
            </a:pathLst>
          </a:custGeom>
          <a:ln w="3175">
            <a:solidFill>
              <a:srgbClr val="5C6F7C"/>
            </a:solidFill>
          </a:ln>
        </p:spPr>
        <p:txBody>
          <a:bodyPr wrap="square" lIns="0" tIns="0" rIns="0" bIns="0" rtlCol="0"/>
          <a:lstStyle/>
          <a:p>
            <a:endParaRPr/>
          </a:p>
        </p:txBody>
      </p:sp>
      <p:sp>
        <p:nvSpPr>
          <p:cNvPr id="1528" name="bk object 1528"/>
          <p:cNvSpPr/>
          <p:nvPr/>
        </p:nvSpPr>
        <p:spPr>
          <a:xfrm>
            <a:off x="4250852" y="8613928"/>
            <a:ext cx="4298315" cy="777240"/>
          </a:xfrm>
          <a:custGeom>
            <a:avLst/>
            <a:gdLst/>
            <a:ahLst/>
            <a:cxnLst/>
            <a:rect l="l" t="t" r="r" b="b"/>
            <a:pathLst>
              <a:path w="4298315" h="777240">
                <a:moveTo>
                  <a:pt x="4298188" y="0"/>
                </a:moveTo>
                <a:lnTo>
                  <a:pt x="4268533" y="294525"/>
                </a:lnTo>
                <a:lnTo>
                  <a:pt x="4224959" y="729614"/>
                </a:lnTo>
                <a:lnTo>
                  <a:pt x="4220286" y="745337"/>
                </a:lnTo>
                <a:lnTo>
                  <a:pt x="4211916" y="758355"/>
                </a:lnTo>
                <a:lnTo>
                  <a:pt x="4197184" y="770013"/>
                </a:lnTo>
                <a:lnTo>
                  <a:pt x="4182325" y="775322"/>
                </a:lnTo>
                <a:lnTo>
                  <a:pt x="4165701" y="776681"/>
                </a:lnTo>
                <a:lnTo>
                  <a:pt x="3808476" y="773404"/>
                </a:lnTo>
                <a:lnTo>
                  <a:pt x="3561854" y="769023"/>
                </a:lnTo>
                <a:lnTo>
                  <a:pt x="3486391" y="767676"/>
                </a:lnTo>
                <a:lnTo>
                  <a:pt x="3185121" y="762190"/>
                </a:lnTo>
                <a:lnTo>
                  <a:pt x="3143948" y="732675"/>
                </a:lnTo>
                <a:lnTo>
                  <a:pt x="3133496" y="706653"/>
                </a:lnTo>
                <a:lnTo>
                  <a:pt x="3065437" y="708177"/>
                </a:lnTo>
                <a:lnTo>
                  <a:pt x="3030943" y="708952"/>
                </a:lnTo>
                <a:lnTo>
                  <a:pt x="3024822" y="712876"/>
                </a:lnTo>
                <a:lnTo>
                  <a:pt x="3020187" y="715848"/>
                </a:lnTo>
                <a:lnTo>
                  <a:pt x="2511844" y="706412"/>
                </a:lnTo>
                <a:lnTo>
                  <a:pt x="2473172" y="708101"/>
                </a:lnTo>
                <a:lnTo>
                  <a:pt x="2356459" y="745083"/>
                </a:lnTo>
                <a:lnTo>
                  <a:pt x="2331656" y="750887"/>
                </a:lnTo>
                <a:lnTo>
                  <a:pt x="2287498" y="743381"/>
                </a:lnTo>
                <a:lnTo>
                  <a:pt x="2237422" y="708659"/>
                </a:lnTo>
                <a:lnTo>
                  <a:pt x="2220620" y="673442"/>
                </a:lnTo>
                <a:lnTo>
                  <a:pt x="2202078" y="613409"/>
                </a:lnTo>
                <a:lnTo>
                  <a:pt x="2192820" y="587070"/>
                </a:lnTo>
                <a:lnTo>
                  <a:pt x="2164715" y="541515"/>
                </a:lnTo>
                <a:lnTo>
                  <a:pt x="2115375" y="491375"/>
                </a:lnTo>
                <a:lnTo>
                  <a:pt x="2071966" y="462953"/>
                </a:lnTo>
                <a:lnTo>
                  <a:pt x="2031314" y="441515"/>
                </a:lnTo>
                <a:lnTo>
                  <a:pt x="1978863" y="435736"/>
                </a:lnTo>
                <a:lnTo>
                  <a:pt x="1649526" y="428231"/>
                </a:lnTo>
                <a:lnTo>
                  <a:pt x="1588515" y="455206"/>
                </a:lnTo>
                <a:lnTo>
                  <a:pt x="1549006" y="462165"/>
                </a:lnTo>
                <a:lnTo>
                  <a:pt x="1342517" y="438099"/>
                </a:lnTo>
                <a:lnTo>
                  <a:pt x="1203236" y="422122"/>
                </a:lnTo>
                <a:lnTo>
                  <a:pt x="1111021" y="456387"/>
                </a:lnTo>
                <a:lnTo>
                  <a:pt x="843749" y="417029"/>
                </a:lnTo>
                <a:lnTo>
                  <a:pt x="729830" y="460628"/>
                </a:lnTo>
                <a:lnTo>
                  <a:pt x="687730" y="488162"/>
                </a:lnTo>
                <a:lnTo>
                  <a:pt x="657351" y="530021"/>
                </a:lnTo>
                <a:lnTo>
                  <a:pt x="633755" y="570369"/>
                </a:lnTo>
                <a:lnTo>
                  <a:pt x="614756" y="590588"/>
                </a:lnTo>
                <a:lnTo>
                  <a:pt x="593204" y="606818"/>
                </a:lnTo>
                <a:lnTo>
                  <a:pt x="569404" y="618858"/>
                </a:lnTo>
                <a:lnTo>
                  <a:pt x="544017" y="627138"/>
                </a:lnTo>
                <a:lnTo>
                  <a:pt x="506349" y="632625"/>
                </a:lnTo>
                <a:lnTo>
                  <a:pt x="376427" y="627748"/>
                </a:lnTo>
                <a:lnTo>
                  <a:pt x="0" y="623455"/>
                </a:lnTo>
              </a:path>
            </a:pathLst>
          </a:custGeom>
          <a:ln w="3175">
            <a:solidFill>
              <a:srgbClr val="5C6F7C"/>
            </a:solidFill>
          </a:ln>
        </p:spPr>
        <p:txBody>
          <a:bodyPr wrap="square" lIns="0" tIns="0" rIns="0" bIns="0" rtlCol="0"/>
          <a:lstStyle/>
          <a:p>
            <a:endParaRPr/>
          </a:p>
        </p:txBody>
      </p:sp>
      <p:sp>
        <p:nvSpPr>
          <p:cNvPr id="1529" name="bk object 1529"/>
          <p:cNvSpPr/>
          <p:nvPr/>
        </p:nvSpPr>
        <p:spPr>
          <a:xfrm>
            <a:off x="2048827" y="7202972"/>
            <a:ext cx="1198245" cy="1365885"/>
          </a:xfrm>
          <a:custGeom>
            <a:avLst/>
            <a:gdLst/>
            <a:ahLst/>
            <a:cxnLst/>
            <a:rect l="l" t="t" r="r" b="b"/>
            <a:pathLst>
              <a:path w="1198245" h="1365884">
                <a:moveTo>
                  <a:pt x="624014" y="204927"/>
                </a:moveTo>
                <a:lnTo>
                  <a:pt x="59613" y="929817"/>
                </a:lnTo>
                <a:lnTo>
                  <a:pt x="6222" y="998474"/>
                </a:lnTo>
                <a:lnTo>
                  <a:pt x="0" y="1018209"/>
                </a:lnTo>
                <a:lnTo>
                  <a:pt x="6654" y="1036002"/>
                </a:lnTo>
                <a:lnTo>
                  <a:pt x="41059" y="1083030"/>
                </a:lnTo>
                <a:lnTo>
                  <a:pt x="91871" y="1153045"/>
                </a:lnTo>
                <a:lnTo>
                  <a:pt x="110680" y="1189494"/>
                </a:lnTo>
                <a:lnTo>
                  <a:pt x="120764" y="1217383"/>
                </a:lnTo>
                <a:lnTo>
                  <a:pt x="143624" y="1320914"/>
                </a:lnTo>
                <a:lnTo>
                  <a:pt x="150977" y="1336167"/>
                </a:lnTo>
                <a:lnTo>
                  <a:pt x="166636" y="1350949"/>
                </a:lnTo>
                <a:lnTo>
                  <a:pt x="183908" y="1356131"/>
                </a:lnTo>
                <a:lnTo>
                  <a:pt x="733247" y="1364056"/>
                </a:lnTo>
                <a:lnTo>
                  <a:pt x="1058710" y="1365364"/>
                </a:lnTo>
                <a:lnTo>
                  <a:pt x="1088008" y="1354226"/>
                </a:lnTo>
                <a:lnTo>
                  <a:pt x="1186535" y="1293672"/>
                </a:lnTo>
                <a:lnTo>
                  <a:pt x="1195527" y="1283639"/>
                </a:lnTo>
                <a:lnTo>
                  <a:pt x="1198206" y="1268501"/>
                </a:lnTo>
                <a:lnTo>
                  <a:pt x="1191234" y="995870"/>
                </a:lnTo>
                <a:lnTo>
                  <a:pt x="1184656" y="801446"/>
                </a:lnTo>
                <a:lnTo>
                  <a:pt x="1161795" y="0"/>
                </a:lnTo>
              </a:path>
            </a:pathLst>
          </a:custGeom>
          <a:ln w="3175">
            <a:solidFill>
              <a:srgbClr val="5C6F7C"/>
            </a:solidFill>
          </a:ln>
        </p:spPr>
        <p:txBody>
          <a:bodyPr wrap="square" lIns="0" tIns="0" rIns="0" bIns="0" rtlCol="0"/>
          <a:lstStyle/>
          <a:p>
            <a:endParaRPr/>
          </a:p>
        </p:txBody>
      </p:sp>
      <p:sp>
        <p:nvSpPr>
          <p:cNvPr id="1530" name="bk object 1530"/>
          <p:cNvSpPr/>
          <p:nvPr/>
        </p:nvSpPr>
        <p:spPr>
          <a:xfrm>
            <a:off x="3145119" y="5921230"/>
            <a:ext cx="74295" cy="1012825"/>
          </a:xfrm>
          <a:custGeom>
            <a:avLst/>
            <a:gdLst/>
            <a:ahLst/>
            <a:cxnLst/>
            <a:rect l="l" t="t" r="r" b="b"/>
            <a:pathLst>
              <a:path w="74294" h="1012825">
                <a:moveTo>
                  <a:pt x="73698" y="0"/>
                </a:moveTo>
                <a:lnTo>
                  <a:pt x="0" y="1012380"/>
                </a:lnTo>
              </a:path>
            </a:pathLst>
          </a:custGeom>
          <a:ln w="3175">
            <a:solidFill>
              <a:srgbClr val="5C6F7C"/>
            </a:solidFill>
          </a:ln>
        </p:spPr>
        <p:txBody>
          <a:bodyPr wrap="square" lIns="0" tIns="0" rIns="0" bIns="0" rtlCol="0"/>
          <a:lstStyle/>
          <a:p>
            <a:endParaRPr/>
          </a:p>
        </p:txBody>
      </p:sp>
      <p:sp>
        <p:nvSpPr>
          <p:cNvPr id="1531" name="bk object 1531"/>
          <p:cNvSpPr/>
          <p:nvPr/>
        </p:nvSpPr>
        <p:spPr>
          <a:xfrm>
            <a:off x="1814666" y="8052709"/>
            <a:ext cx="232410" cy="179070"/>
          </a:xfrm>
          <a:custGeom>
            <a:avLst/>
            <a:gdLst/>
            <a:ahLst/>
            <a:cxnLst/>
            <a:rect l="l" t="t" r="r" b="b"/>
            <a:pathLst>
              <a:path w="232410" h="179070">
                <a:moveTo>
                  <a:pt x="231813" y="0"/>
                </a:moveTo>
                <a:lnTo>
                  <a:pt x="227685" y="4381"/>
                </a:lnTo>
                <a:lnTo>
                  <a:pt x="164807" y="53200"/>
                </a:lnTo>
                <a:lnTo>
                  <a:pt x="0" y="178638"/>
                </a:lnTo>
              </a:path>
            </a:pathLst>
          </a:custGeom>
          <a:ln w="3175">
            <a:solidFill>
              <a:srgbClr val="5C6F7C"/>
            </a:solidFill>
          </a:ln>
        </p:spPr>
        <p:txBody>
          <a:bodyPr wrap="square" lIns="0" tIns="0" rIns="0" bIns="0" rtlCol="0"/>
          <a:lstStyle/>
          <a:p>
            <a:endParaRPr/>
          </a:p>
        </p:txBody>
      </p:sp>
      <p:sp>
        <p:nvSpPr>
          <p:cNvPr id="1532" name="bk object 1532"/>
          <p:cNvSpPr/>
          <p:nvPr/>
        </p:nvSpPr>
        <p:spPr>
          <a:xfrm>
            <a:off x="4776412" y="5045407"/>
            <a:ext cx="356235" cy="946150"/>
          </a:xfrm>
          <a:custGeom>
            <a:avLst/>
            <a:gdLst/>
            <a:ahLst/>
            <a:cxnLst/>
            <a:rect l="l" t="t" r="r" b="b"/>
            <a:pathLst>
              <a:path w="356235" h="946150">
                <a:moveTo>
                  <a:pt x="355714" y="0"/>
                </a:moveTo>
                <a:lnTo>
                  <a:pt x="88658" y="716915"/>
                </a:lnTo>
                <a:lnTo>
                  <a:pt x="0" y="946035"/>
                </a:lnTo>
              </a:path>
            </a:pathLst>
          </a:custGeom>
          <a:ln w="3175">
            <a:solidFill>
              <a:srgbClr val="5C6F7C"/>
            </a:solidFill>
          </a:ln>
        </p:spPr>
        <p:txBody>
          <a:bodyPr wrap="square" lIns="0" tIns="0" rIns="0" bIns="0" rtlCol="0"/>
          <a:lstStyle/>
          <a:p>
            <a:endParaRPr/>
          </a:p>
        </p:txBody>
      </p:sp>
      <p:sp>
        <p:nvSpPr>
          <p:cNvPr id="1533" name="bk object 1533"/>
          <p:cNvSpPr/>
          <p:nvPr/>
        </p:nvSpPr>
        <p:spPr>
          <a:xfrm>
            <a:off x="7359394" y="8330266"/>
            <a:ext cx="1137920" cy="645160"/>
          </a:xfrm>
          <a:custGeom>
            <a:avLst/>
            <a:gdLst/>
            <a:ahLst/>
            <a:cxnLst/>
            <a:rect l="l" t="t" r="r" b="b"/>
            <a:pathLst>
              <a:path w="1137920" h="645159">
                <a:moveTo>
                  <a:pt x="15646" y="644867"/>
                </a:moveTo>
                <a:lnTo>
                  <a:pt x="9715" y="425145"/>
                </a:lnTo>
                <a:lnTo>
                  <a:pt x="0" y="56972"/>
                </a:lnTo>
                <a:lnTo>
                  <a:pt x="49644" y="0"/>
                </a:lnTo>
                <a:lnTo>
                  <a:pt x="1137348" y="138912"/>
                </a:lnTo>
              </a:path>
            </a:pathLst>
          </a:custGeom>
          <a:ln w="3175">
            <a:solidFill>
              <a:srgbClr val="5C6F7C"/>
            </a:solidFill>
          </a:ln>
        </p:spPr>
        <p:txBody>
          <a:bodyPr wrap="square" lIns="0" tIns="0" rIns="0" bIns="0" rtlCol="0"/>
          <a:lstStyle/>
          <a:p>
            <a:endParaRPr/>
          </a:p>
        </p:txBody>
      </p:sp>
      <p:sp>
        <p:nvSpPr>
          <p:cNvPr id="1534" name="bk object 1534"/>
          <p:cNvSpPr/>
          <p:nvPr/>
        </p:nvSpPr>
        <p:spPr>
          <a:xfrm>
            <a:off x="9898155" y="8583220"/>
            <a:ext cx="2275205" cy="223520"/>
          </a:xfrm>
          <a:custGeom>
            <a:avLst/>
            <a:gdLst/>
            <a:ahLst/>
            <a:cxnLst/>
            <a:rect l="l" t="t" r="r" b="b"/>
            <a:pathLst>
              <a:path w="2275204" h="223520">
                <a:moveTo>
                  <a:pt x="0" y="0"/>
                </a:moveTo>
                <a:lnTo>
                  <a:pt x="388023" y="48640"/>
                </a:lnTo>
                <a:lnTo>
                  <a:pt x="615962" y="72859"/>
                </a:lnTo>
                <a:lnTo>
                  <a:pt x="1265491" y="142519"/>
                </a:lnTo>
                <a:lnTo>
                  <a:pt x="1568234" y="167576"/>
                </a:lnTo>
                <a:lnTo>
                  <a:pt x="2274722" y="223126"/>
                </a:lnTo>
              </a:path>
            </a:pathLst>
          </a:custGeom>
          <a:ln w="3175">
            <a:solidFill>
              <a:srgbClr val="5C6F7C"/>
            </a:solidFill>
          </a:ln>
        </p:spPr>
        <p:txBody>
          <a:bodyPr wrap="square" lIns="0" tIns="0" rIns="0" bIns="0" rtlCol="0"/>
          <a:lstStyle/>
          <a:p>
            <a:endParaRPr/>
          </a:p>
        </p:txBody>
      </p:sp>
      <p:sp>
        <p:nvSpPr>
          <p:cNvPr id="1535" name="bk object 1535"/>
          <p:cNvSpPr/>
          <p:nvPr/>
        </p:nvSpPr>
        <p:spPr>
          <a:xfrm>
            <a:off x="7384793" y="8613928"/>
            <a:ext cx="1164590" cy="777240"/>
          </a:xfrm>
          <a:custGeom>
            <a:avLst/>
            <a:gdLst/>
            <a:ahLst/>
            <a:cxnLst/>
            <a:rect l="l" t="t" r="r" b="b"/>
            <a:pathLst>
              <a:path w="1164590" h="777240">
                <a:moveTo>
                  <a:pt x="1164247" y="0"/>
                </a:moveTo>
                <a:lnTo>
                  <a:pt x="1134592" y="294525"/>
                </a:lnTo>
                <a:lnTo>
                  <a:pt x="1091018" y="729614"/>
                </a:lnTo>
                <a:lnTo>
                  <a:pt x="1086345" y="745337"/>
                </a:lnTo>
                <a:lnTo>
                  <a:pt x="1077976" y="758355"/>
                </a:lnTo>
                <a:lnTo>
                  <a:pt x="1063244" y="770013"/>
                </a:lnTo>
                <a:lnTo>
                  <a:pt x="1048385" y="775322"/>
                </a:lnTo>
                <a:lnTo>
                  <a:pt x="1031760" y="776681"/>
                </a:lnTo>
                <a:lnTo>
                  <a:pt x="674535" y="773404"/>
                </a:lnTo>
                <a:lnTo>
                  <a:pt x="427913" y="769023"/>
                </a:lnTo>
                <a:lnTo>
                  <a:pt x="352450" y="767676"/>
                </a:lnTo>
                <a:lnTo>
                  <a:pt x="51181" y="762190"/>
                </a:lnTo>
                <a:lnTo>
                  <a:pt x="10007" y="732675"/>
                </a:lnTo>
                <a:lnTo>
                  <a:pt x="0" y="707770"/>
                </a:lnTo>
              </a:path>
            </a:pathLst>
          </a:custGeom>
          <a:ln w="3175">
            <a:solidFill>
              <a:srgbClr val="5C6F7C"/>
            </a:solidFill>
          </a:ln>
        </p:spPr>
        <p:txBody>
          <a:bodyPr wrap="square" lIns="0" tIns="0" rIns="0" bIns="0" rtlCol="0"/>
          <a:lstStyle/>
          <a:p>
            <a:endParaRPr/>
          </a:p>
        </p:txBody>
      </p:sp>
      <p:sp>
        <p:nvSpPr>
          <p:cNvPr id="1536" name="bk object 1536"/>
          <p:cNvSpPr/>
          <p:nvPr/>
        </p:nvSpPr>
        <p:spPr>
          <a:xfrm>
            <a:off x="10438978" y="7389201"/>
            <a:ext cx="1953895" cy="1339215"/>
          </a:xfrm>
          <a:custGeom>
            <a:avLst/>
            <a:gdLst/>
            <a:ahLst/>
            <a:cxnLst/>
            <a:rect l="l" t="t" r="r" b="b"/>
            <a:pathLst>
              <a:path w="1953895" h="1339215">
                <a:moveTo>
                  <a:pt x="1838083" y="1338592"/>
                </a:moveTo>
                <a:lnTo>
                  <a:pt x="1907539" y="742048"/>
                </a:lnTo>
                <a:lnTo>
                  <a:pt x="1953615" y="323329"/>
                </a:lnTo>
                <a:lnTo>
                  <a:pt x="1944712" y="289953"/>
                </a:lnTo>
                <a:lnTo>
                  <a:pt x="1928202" y="263842"/>
                </a:lnTo>
                <a:lnTo>
                  <a:pt x="1901482" y="256882"/>
                </a:lnTo>
                <a:lnTo>
                  <a:pt x="0" y="0"/>
                </a:lnTo>
              </a:path>
            </a:pathLst>
          </a:custGeom>
          <a:ln w="3175">
            <a:solidFill>
              <a:srgbClr val="5C6F7C"/>
            </a:solidFill>
          </a:ln>
        </p:spPr>
        <p:txBody>
          <a:bodyPr wrap="square" lIns="0" tIns="0" rIns="0" bIns="0" rtlCol="0"/>
          <a:lstStyle/>
          <a:p>
            <a:endParaRPr/>
          </a:p>
        </p:txBody>
      </p:sp>
      <p:sp>
        <p:nvSpPr>
          <p:cNvPr id="1537" name="bk object 1537"/>
          <p:cNvSpPr/>
          <p:nvPr/>
        </p:nvSpPr>
        <p:spPr>
          <a:xfrm>
            <a:off x="10528148" y="5757249"/>
            <a:ext cx="2086610" cy="1822450"/>
          </a:xfrm>
          <a:custGeom>
            <a:avLst/>
            <a:gdLst/>
            <a:ahLst/>
            <a:cxnLst/>
            <a:rect l="l" t="t" r="r" b="b"/>
            <a:pathLst>
              <a:path w="2086609" h="1822450">
                <a:moveTo>
                  <a:pt x="617385" y="41186"/>
                </a:moveTo>
                <a:lnTo>
                  <a:pt x="403301" y="0"/>
                </a:lnTo>
                <a:lnTo>
                  <a:pt x="368782" y="13817"/>
                </a:lnTo>
                <a:lnTo>
                  <a:pt x="340855" y="118744"/>
                </a:lnTo>
                <a:lnTo>
                  <a:pt x="295186" y="281139"/>
                </a:lnTo>
                <a:lnTo>
                  <a:pt x="136016" y="919505"/>
                </a:lnTo>
                <a:lnTo>
                  <a:pt x="0" y="1484795"/>
                </a:lnTo>
                <a:lnTo>
                  <a:pt x="838" y="1502905"/>
                </a:lnTo>
                <a:lnTo>
                  <a:pt x="22605" y="1534414"/>
                </a:lnTo>
                <a:lnTo>
                  <a:pt x="1441983" y="1764233"/>
                </a:lnTo>
                <a:lnTo>
                  <a:pt x="1849119" y="1822323"/>
                </a:lnTo>
                <a:lnTo>
                  <a:pt x="1890674" y="1793379"/>
                </a:lnTo>
                <a:lnTo>
                  <a:pt x="1912188" y="1765808"/>
                </a:lnTo>
                <a:lnTo>
                  <a:pt x="1931288" y="1647151"/>
                </a:lnTo>
                <a:lnTo>
                  <a:pt x="1976793" y="1367066"/>
                </a:lnTo>
                <a:lnTo>
                  <a:pt x="2066759" y="450418"/>
                </a:lnTo>
                <a:lnTo>
                  <a:pt x="2069744" y="402069"/>
                </a:lnTo>
                <a:lnTo>
                  <a:pt x="2086178" y="135877"/>
                </a:lnTo>
                <a:lnTo>
                  <a:pt x="2051697" y="110274"/>
                </a:lnTo>
                <a:lnTo>
                  <a:pt x="1818932" y="84467"/>
                </a:lnTo>
              </a:path>
            </a:pathLst>
          </a:custGeom>
          <a:ln w="3175">
            <a:solidFill>
              <a:srgbClr val="5C6F7C"/>
            </a:solidFill>
          </a:ln>
        </p:spPr>
        <p:txBody>
          <a:bodyPr wrap="square" lIns="0" tIns="0" rIns="0" bIns="0" rtlCol="0"/>
          <a:lstStyle/>
          <a:p>
            <a:endParaRPr/>
          </a:p>
        </p:txBody>
      </p:sp>
      <p:sp>
        <p:nvSpPr>
          <p:cNvPr id="1538" name="bk object 1538"/>
          <p:cNvSpPr/>
          <p:nvPr/>
        </p:nvSpPr>
        <p:spPr>
          <a:xfrm>
            <a:off x="12490061" y="6221218"/>
            <a:ext cx="1031875" cy="1500505"/>
          </a:xfrm>
          <a:custGeom>
            <a:avLst/>
            <a:gdLst/>
            <a:ahLst/>
            <a:cxnLst/>
            <a:rect l="l" t="t" r="r" b="b"/>
            <a:pathLst>
              <a:path w="1031875" h="1500504">
                <a:moveTo>
                  <a:pt x="169760" y="0"/>
                </a:moveTo>
                <a:lnTo>
                  <a:pt x="165061" y="61709"/>
                </a:lnTo>
                <a:lnTo>
                  <a:pt x="128854" y="524764"/>
                </a:lnTo>
                <a:lnTo>
                  <a:pt x="115227" y="640384"/>
                </a:lnTo>
                <a:lnTo>
                  <a:pt x="99580" y="751776"/>
                </a:lnTo>
                <a:lnTo>
                  <a:pt x="0" y="1329817"/>
                </a:lnTo>
                <a:lnTo>
                  <a:pt x="977" y="1374355"/>
                </a:lnTo>
                <a:lnTo>
                  <a:pt x="1031798" y="1500479"/>
                </a:lnTo>
              </a:path>
            </a:pathLst>
          </a:custGeom>
          <a:ln w="3175">
            <a:solidFill>
              <a:srgbClr val="5C6F7C"/>
            </a:solidFill>
          </a:ln>
        </p:spPr>
        <p:txBody>
          <a:bodyPr wrap="square" lIns="0" tIns="0" rIns="0" bIns="0" rtlCol="0"/>
          <a:lstStyle/>
          <a:p>
            <a:endParaRPr/>
          </a:p>
        </p:txBody>
      </p:sp>
      <p:sp>
        <p:nvSpPr>
          <p:cNvPr id="1539" name="bk object 1539"/>
          <p:cNvSpPr/>
          <p:nvPr/>
        </p:nvSpPr>
        <p:spPr>
          <a:xfrm>
            <a:off x="11752425" y="4869394"/>
            <a:ext cx="930275" cy="897890"/>
          </a:xfrm>
          <a:custGeom>
            <a:avLst/>
            <a:gdLst/>
            <a:ahLst/>
            <a:cxnLst/>
            <a:rect l="l" t="t" r="r" b="b"/>
            <a:pathLst>
              <a:path w="930275" h="897889">
                <a:moveTo>
                  <a:pt x="161607" y="0"/>
                </a:moveTo>
                <a:lnTo>
                  <a:pt x="189712" y="3975"/>
                </a:lnTo>
                <a:lnTo>
                  <a:pt x="265607" y="12293"/>
                </a:lnTo>
                <a:lnTo>
                  <a:pt x="595007" y="55499"/>
                </a:lnTo>
                <a:lnTo>
                  <a:pt x="851128" y="85521"/>
                </a:lnTo>
                <a:lnTo>
                  <a:pt x="896023" y="98158"/>
                </a:lnTo>
                <a:lnTo>
                  <a:pt x="926249" y="139242"/>
                </a:lnTo>
                <a:lnTo>
                  <a:pt x="930173" y="166624"/>
                </a:lnTo>
                <a:lnTo>
                  <a:pt x="927366" y="204520"/>
                </a:lnTo>
                <a:lnTo>
                  <a:pt x="905446" y="457111"/>
                </a:lnTo>
                <a:lnTo>
                  <a:pt x="886396" y="725157"/>
                </a:lnTo>
                <a:lnTo>
                  <a:pt x="872096" y="856970"/>
                </a:lnTo>
                <a:lnTo>
                  <a:pt x="818972" y="897750"/>
                </a:lnTo>
                <a:lnTo>
                  <a:pt x="603580" y="869492"/>
                </a:lnTo>
                <a:lnTo>
                  <a:pt x="393115" y="837565"/>
                </a:lnTo>
                <a:lnTo>
                  <a:pt x="60769" y="786980"/>
                </a:lnTo>
                <a:lnTo>
                  <a:pt x="6667" y="785558"/>
                </a:lnTo>
                <a:lnTo>
                  <a:pt x="0" y="759002"/>
                </a:lnTo>
              </a:path>
            </a:pathLst>
          </a:custGeom>
          <a:ln w="3175">
            <a:solidFill>
              <a:srgbClr val="5C6F7C"/>
            </a:solidFill>
          </a:ln>
        </p:spPr>
        <p:txBody>
          <a:bodyPr wrap="square" lIns="0" tIns="0" rIns="0" bIns="0" rtlCol="0"/>
          <a:lstStyle/>
          <a:p>
            <a:endParaRPr/>
          </a:p>
        </p:txBody>
      </p:sp>
      <p:sp>
        <p:nvSpPr>
          <p:cNvPr id="1540" name="bk object 1540"/>
          <p:cNvSpPr/>
          <p:nvPr/>
        </p:nvSpPr>
        <p:spPr>
          <a:xfrm>
            <a:off x="10934254" y="4765590"/>
            <a:ext cx="881380" cy="919480"/>
          </a:xfrm>
          <a:custGeom>
            <a:avLst/>
            <a:gdLst/>
            <a:ahLst/>
            <a:cxnLst/>
            <a:rect l="l" t="t" r="r" b="b"/>
            <a:pathLst>
              <a:path w="881379" h="919479">
                <a:moveTo>
                  <a:pt x="747395" y="856310"/>
                </a:moveTo>
                <a:lnTo>
                  <a:pt x="744181" y="887234"/>
                </a:lnTo>
                <a:lnTo>
                  <a:pt x="714286" y="886447"/>
                </a:lnTo>
                <a:lnTo>
                  <a:pt x="231038" y="918997"/>
                </a:lnTo>
                <a:lnTo>
                  <a:pt x="160553" y="916419"/>
                </a:lnTo>
                <a:lnTo>
                  <a:pt x="41490" y="897445"/>
                </a:lnTo>
                <a:lnTo>
                  <a:pt x="23761" y="891209"/>
                </a:lnTo>
                <a:lnTo>
                  <a:pt x="0" y="849883"/>
                </a:lnTo>
                <a:lnTo>
                  <a:pt x="214045" y="19900"/>
                </a:lnTo>
                <a:lnTo>
                  <a:pt x="221513" y="7518"/>
                </a:lnTo>
                <a:lnTo>
                  <a:pt x="230962" y="2197"/>
                </a:lnTo>
                <a:lnTo>
                  <a:pt x="246837" y="0"/>
                </a:lnTo>
                <a:lnTo>
                  <a:pt x="274345" y="4394"/>
                </a:lnTo>
                <a:lnTo>
                  <a:pt x="880846" y="89852"/>
                </a:lnTo>
              </a:path>
            </a:pathLst>
          </a:custGeom>
          <a:ln w="3175">
            <a:solidFill>
              <a:srgbClr val="5C6F7C"/>
            </a:solidFill>
          </a:ln>
        </p:spPr>
        <p:txBody>
          <a:bodyPr wrap="square" lIns="0" tIns="0" rIns="0" bIns="0" rtlCol="0"/>
          <a:lstStyle/>
          <a:p>
            <a:endParaRPr/>
          </a:p>
        </p:txBody>
      </p:sp>
      <p:sp>
        <p:nvSpPr>
          <p:cNvPr id="1541" name="bk object 1541"/>
          <p:cNvSpPr/>
          <p:nvPr/>
        </p:nvSpPr>
        <p:spPr>
          <a:xfrm>
            <a:off x="11176026" y="3019009"/>
            <a:ext cx="687705" cy="1790700"/>
          </a:xfrm>
          <a:custGeom>
            <a:avLst/>
            <a:gdLst/>
            <a:ahLst/>
            <a:cxnLst/>
            <a:rect l="l" t="t" r="r" b="b"/>
            <a:pathLst>
              <a:path w="687704" h="1790700">
                <a:moveTo>
                  <a:pt x="687590" y="1790369"/>
                </a:moveTo>
                <a:lnTo>
                  <a:pt x="38074" y="1689442"/>
                </a:lnTo>
                <a:lnTo>
                  <a:pt x="21018" y="1680832"/>
                </a:lnTo>
                <a:lnTo>
                  <a:pt x="4343" y="1660829"/>
                </a:lnTo>
                <a:lnTo>
                  <a:pt x="0" y="1636140"/>
                </a:lnTo>
                <a:lnTo>
                  <a:pt x="129832" y="1140523"/>
                </a:lnTo>
                <a:lnTo>
                  <a:pt x="168160" y="994232"/>
                </a:lnTo>
                <a:lnTo>
                  <a:pt x="197967" y="881265"/>
                </a:lnTo>
                <a:lnTo>
                  <a:pt x="345909" y="363245"/>
                </a:lnTo>
                <a:lnTo>
                  <a:pt x="450329" y="0"/>
                </a:lnTo>
              </a:path>
            </a:pathLst>
          </a:custGeom>
          <a:ln w="3175">
            <a:solidFill>
              <a:srgbClr val="5C6F7C"/>
            </a:solidFill>
          </a:ln>
        </p:spPr>
        <p:txBody>
          <a:bodyPr wrap="square" lIns="0" tIns="0" rIns="0" bIns="0" rtlCol="0"/>
          <a:lstStyle/>
          <a:p>
            <a:endParaRPr/>
          </a:p>
        </p:txBody>
      </p:sp>
      <p:sp>
        <p:nvSpPr>
          <p:cNvPr id="1542" name="bk object 1542"/>
          <p:cNvSpPr/>
          <p:nvPr/>
        </p:nvSpPr>
        <p:spPr>
          <a:xfrm>
            <a:off x="9667284" y="3969867"/>
            <a:ext cx="1541145" cy="1665605"/>
          </a:xfrm>
          <a:custGeom>
            <a:avLst/>
            <a:gdLst/>
            <a:ahLst/>
            <a:cxnLst/>
            <a:rect l="l" t="t" r="r" b="b"/>
            <a:pathLst>
              <a:path w="1541145" h="1665604">
                <a:moveTo>
                  <a:pt x="1207604" y="1665414"/>
                </a:moveTo>
                <a:lnTo>
                  <a:pt x="1434236" y="693038"/>
                </a:lnTo>
                <a:lnTo>
                  <a:pt x="1475625" y="531698"/>
                </a:lnTo>
                <a:lnTo>
                  <a:pt x="1533105" y="304876"/>
                </a:lnTo>
                <a:lnTo>
                  <a:pt x="1540675" y="277812"/>
                </a:lnTo>
                <a:lnTo>
                  <a:pt x="1537474" y="264883"/>
                </a:lnTo>
                <a:lnTo>
                  <a:pt x="1528114" y="255104"/>
                </a:lnTo>
                <a:lnTo>
                  <a:pt x="1513255" y="243560"/>
                </a:lnTo>
                <a:lnTo>
                  <a:pt x="1498206" y="236626"/>
                </a:lnTo>
                <a:lnTo>
                  <a:pt x="880224" y="139039"/>
                </a:lnTo>
                <a:lnTo>
                  <a:pt x="870673" y="137553"/>
                </a:lnTo>
                <a:lnTo>
                  <a:pt x="0" y="0"/>
                </a:lnTo>
              </a:path>
            </a:pathLst>
          </a:custGeom>
          <a:ln w="3175">
            <a:solidFill>
              <a:srgbClr val="5C6F7C"/>
            </a:solidFill>
          </a:ln>
        </p:spPr>
        <p:txBody>
          <a:bodyPr wrap="square" lIns="0" tIns="0" rIns="0" bIns="0" rtlCol="0"/>
          <a:lstStyle/>
          <a:p>
            <a:endParaRPr/>
          </a:p>
        </p:txBody>
      </p:sp>
      <p:sp>
        <p:nvSpPr>
          <p:cNvPr id="1543" name="bk object 1543"/>
          <p:cNvSpPr/>
          <p:nvPr/>
        </p:nvSpPr>
        <p:spPr>
          <a:xfrm>
            <a:off x="12659822" y="4944944"/>
            <a:ext cx="1429385" cy="1276350"/>
          </a:xfrm>
          <a:custGeom>
            <a:avLst/>
            <a:gdLst/>
            <a:ahLst/>
            <a:cxnLst/>
            <a:rect l="l" t="t" r="r" b="b"/>
            <a:pathLst>
              <a:path w="1429384" h="1276350">
                <a:moveTo>
                  <a:pt x="0" y="1276273"/>
                </a:moveTo>
                <a:lnTo>
                  <a:pt x="5626" y="1204963"/>
                </a:lnTo>
                <a:lnTo>
                  <a:pt x="68389" y="352272"/>
                </a:lnTo>
                <a:lnTo>
                  <a:pt x="95453" y="20688"/>
                </a:lnTo>
                <a:lnTo>
                  <a:pt x="100431" y="7086"/>
                </a:lnTo>
                <a:lnTo>
                  <a:pt x="115760" y="0"/>
                </a:lnTo>
                <a:lnTo>
                  <a:pt x="514616" y="25133"/>
                </a:lnTo>
                <a:lnTo>
                  <a:pt x="867714" y="47586"/>
                </a:lnTo>
                <a:lnTo>
                  <a:pt x="1428826" y="91109"/>
                </a:lnTo>
              </a:path>
            </a:pathLst>
          </a:custGeom>
          <a:ln w="3175">
            <a:solidFill>
              <a:srgbClr val="5C6F7C"/>
            </a:solidFill>
          </a:ln>
        </p:spPr>
        <p:txBody>
          <a:bodyPr wrap="square" lIns="0" tIns="0" rIns="0" bIns="0" rtlCol="0"/>
          <a:lstStyle/>
          <a:p>
            <a:endParaRPr/>
          </a:p>
        </p:txBody>
      </p:sp>
      <p:sp>
        <p:nvSpPr>
          <p:cNvPr id="1544" name="bk object 1544"/>
          <p:cNvSpPr/>
          <p:nvPr/>
        </p:nvSpPr>
        <p:spPr>
          <a:xfrm>
            <a:off x="4198261" y="3181926"/>
            <a:ext cx="1257935" cy="2784475"/>
          </a:xfrm>
          <a:custGeom>
            <a:avLst/>
            <a:gdLst/>
            <a:ahLst/>
            <a:cxnLst/>
            <a:rect l="l" t="t" r="r" b="b"/>
            <a:pathLst>
              <a:path w="1257935" h="2784475">
                <a:moveTo>
                  <a:pt x="0" y="94119"/>
                </a:moveTo>
                <a:lnTo>
                  <a:pt x="15506" y="44043"/>
                </a:lnTo>
                <a:lnTo>
                  <a:pt x="31686" y="0"/>
                </a:lnTo>
                <a:lnTo>
                  <a:pt x="113601" y="21729"/>
                </a:lnTo>
                <a:lnTo>
                  <a:pt x="167157" y="30098"/>
                </a:lnTo>
                <a:lnTo>
                  <a:pt x="387972" y="75552"/>
                </a:lnTo>
                <a:lnTo>
                  <a:pt x="781723" y="156540"/>
                </a:lnTo>
                <a:lnTo>
                  <a:pt x="1199870" y="244500"/>
                </a:lnTo>
                <a:lnTo>
                  <a:pt x="1221282" y="251879"/>
                </a:lnTo>
                <a:lnTo>
                  <a:pt x="1243050" y="271995"/>
                </a:lnTo>
                <a:lnTo>
                  <a:pt x="1255039" y="294233"/>
                </a:lnTo>
                <a:lnTo>
                  <a:pt x="1257846" y="311073"/>
                </a:lnTo>
                <a:lnTo>
                  <a:pt x="1256258" y="328790"/>
                </a:lnTo>
                <a:lnTo>
                  <a:pt x="1202690" y="560920"/>
                </a:lnTo>
                <a:lnTo>
                  <a:pt x="1184884" y="638454"/>
                </a:lnTo>
                <a:lnTo>
                  <a:pt x="1141031" y="811669"/>
                </a:lnTo>
                <a:lnTo>
                  <a:pt x="1078166" y="1037932"/>
                </a:lnTo>
                <a:lnTo>
                  <a:pt x="906703" y="1623428"/>
                </a:lnTo>
                <a:lnTo>
                  <a:pt x="864501" y="1772716"/>
                </a:lnTo>
                <a:lnTo>
                  <a:pt x="810209" y="1938718"/>
                </a:lnTo>
                <a:lnTo>
                  <a:pt x="520966" y="2709494"/>
                </a:lnTo>
                <a:lnTo>
                  <a:pt x="495681" y="2784449"/>
                </a:lnTo>
              </a:path>
            </a:pathLst>
          </a:custGeom>
          <a:ln w="3175">
            <a:solidFill>
              <a:srgbClr val="5C6F7C"/>
            </a:solidFill>
          </a:ln>
        </p:spPr>
        <p:txBody>
          <a:bodyPr wrap="square" lIns="0" tIns="0" rIns="0" bIns="0" rtlCol="0"/>
          <a:lstStyle/>
          <a:p>
            <a:endParaRPr/>
          </a:p>
        </p:txBody>
      </p:sp>
      <p:sp>
        <p:nvSpPr>
          <p:cNvPr id="1545" name="bk object 1545"/>
          <p:cNvSpPr/>
          <p:nvPr/>
        </p:nvSpPr>
        <p:spPr>
          <a:xfrm>
            <a:off x="5193426" y="3459253"/>
            <a:ext cx="2667000" cy="1379855"/>
          </a:xfrm>
          <a:custGeom>
            <a:avLst/>
            <a:gdLst/>
            <a:ahLst/>
            <a:cxnLst/>
            <a:rect l="l" t="t" r="r" b="b"/>
            <a:pathLst>
              <a:path w="2667000" h="1379854">
                <a:moveTo>
                  <a:pt x="0" y="1379245"/>
                </a:moveTo>
                <a:lnTo>
                  <a:pt x="39255" y="1251089"/>
                </a:lnTo>
                <a:lnTo>
                  <a:pt x="206870" y="669264"/>
                </a:lnTo>
                <a:lnTo>
                  <a:pt x="284353" y="357352"/>
                </a:lnTo>
                <a:lnTo>
                  <a:pt x="359727" y="38861"/>
                </a:lnTo>
                <a:lnTo>
                  <a:pt x="368287" y="26885"/>
                </a:lnTo>
                <a:lnTo>
                  <a:pt x="401396" y="2984"/>
                </a:lnTo>
                <a:lnTo>
                  <a:pt x="408838" y="0"/>
                </a:lnTo>
                <a:lnTo>
                  <a:pt x="2666479" y="313220"/>
                </a:lnTo>
              </a:path>
            </a:pathLst>
          </a:custGeom>
          <a:ln w="3175">
            <a:solidFill>
              <a:srgbClr val="5C6F7C"/>
            </a:solidFill>
          </a:ln>
        </p:spPr>
        <p:txBody>
          <a:bodyPr wrap="square" lIns="0" tIns="0" rIns="0" bIns="0" rtlCol="0"/>
          <a:lstStyle/>
          <a:p>
            <a:endParaRPr/>
          </a:p>
        </p:txBody>
      </p:sp>
      <p:sp>
        <p:nvSpPr>
          <p:cNvPr id="1546" name="bk object 1546"/>
          <p:cNvSpPr/>
          <p:nvPr/>
        </p:nvSpPr>
        <p:spPr>
          <a:xfrm>
            <a:off x="3980260" y="1256793"/>
            <a:ext cx="2842260" cy="2091055"/>
          </a:xfrm>
          <a:custGeom>
            <a:avLst/>
            <a:gdLst/>
            <a:ahLst/>
            <a:cxnLst/>
            <a:rect l="l" t="t" r="r" b="b"/>
            <a:pathLst>
              <a:path w="2842259" h="2091054">
                <a:moveTo>
                  <a:pt x="84366" y="1416964"/>
                </a:moveTo>
                <a:lnTo>
                  <a:pt x="34670" y="1482090"/>
                </a:lnTo>
                <a:lnTo>
                  <a:pt x="18008" y="1506994"/>
                </a:lnTo>
                <a:lnTo>
                  <a:pt x="5562" y="1538211"/>
                </a:lnTo>
                <a:lnTo>
                  <a:pt x="0" y="1564474"/>
                </a:lnTo>
                <a:lnTo>
                  <a:pt x="9232" y="1591005"/>
                </a:lnTo>
                <a:lnTo>
                  <a:pt x="42633" y="1631569"/>
                </a:lnTo>
                <a:lnTo>
                  <a:pt x="73571" y="1657705"/>
                </a:lnTo>
                <a:lnTo>
                  <a:pt x="282930" y="1798472"/>
                </a:lnTo>
                <a:lnTo>
                  <a:pt x="333311" y="1828507"/>
                </a:lnTo>
                <a:lnTo>
                  <a:pt x="400049" y="1854301"/>
                </a:lnTo>
                <a:lnTo>
                  <a:pt x="454850" y="1868233"/>
                </a:lnTo>
                <a:lnTo>
                  <a:pt x="685177" y="1918055"/>
                </a:lnTo>
                <a:lnTo>
                  <a:pt x="871766" y="1958530"/>
                </a:lnTo>
                <a:lnTo>
                  <a:pt x="1472958" y="2088680"/>
                </a:lnTo>
                <a:lnTo>
                  <a:pt x="1486331" y="2090902"/>
                </a:lnTo>
                <a:lnTo>
                  <a:pt x="1498599" y="2088896"/>
                </a:lnTo>
                <a:lnTo>
                  <a:pt x="1513090" y="2080044"/>
                </a:lnTo>
                <a:lnTo>
                  <a:pt x="1524749" y="2064169"/>
                </a:lnTo>
                <a:lnTo>
                  <a:pt x="1761756" y="1305775"/>
                </a:lnTo>
                <a:lnTo>
                  <a:pt x="1801901" y="1199578"/>
                </a:lnTo>
                <a:lnTo>
                  <a:pt x="1835353" y="1123264"/>
                </a:lnTo>
                <a:lnTo>
                  <a:pt x="1870278" y="1055077"/>
                </a:lnTo>
                <a:lnTo>
                  <a:pt x="1911502" y="984834"/>
                </a:lnTo>
                <a:lnTo>
                  <a:pt x="2215565" y="583234"/>
                </a:lnTo>
                <a:lnTo>
                  <a:pt x="2265629" y="521512"/>
                </a:lnTo>
                <a:lnTo>
                  <a:pt x="2303246" y="481520"/>
                </a:lnTo>
                <a:lnTo>
                  <a:pt x="2442400" y="346506"/>
                </a:lnTo>
                <a:lnTo>
                  <a:pt x="2557183" y="234772"/>
                </a:lnTo>
                <a:lnTo>
                  <a:pt x="2636608" y="164744"/>
                </a:lnTo>
                <a:lnTo>
                  <a:pt x="2841713" y="0"/>
                </a:lnTo>
              </a:path>
            </a:pathLst>
          </a:custGeom>
          <a:ln w="3175">
            <a:solidFill>
              <a:srgbClr val="5C6F7C"/>
            </a:solidFill>
          </a:ln>
        </p:spPr>
        <p:txBody>
          <a:bodyPr wrap="square" lIns="0" tIns="0" rIns="0" bIns="0" rtlCol="0"/>
          <a:lstStyle/>
          <a:p>
            <a:endParaRPr/>
          </a:p>
        </p:txBody>
      </p:sp>
      <p:sp>
        <p:nvSpPr>
          <p:cNvPr id="1547" name="bk object 1547"/>
          <p:cNvSpPr/>
          <p:nvPr/>
        </p:nvSpPr>
        <p:spPr>
          <a:xfrm>
            <a:off x="5581620" y="1322388"/>
            <a:ext cx="2292350" cy="2360930"/>
          </a:xfrm>
          <a:custGeom>
            <a:avLst/>
            <a:gdLst/>
            <a:ahLst/>
            <a:cxnLst/>
            <a:rect l="l" t="t" r="r" b="b"/>
            <a:pathLst>
              <a:path w="2292350" h="2360929">
                <a:moveTo>
                  <a:pt x="2292286" y="2360485"/>
                </a:moveTo>
                <a:lnTo>
                  <a:pt x="1943315" y="2306713"/>
                </a:lnTo>
                <a:lnTo>
                  <a:pt x="562114" y="2115400"/>
                </a:lnTo>
                <a:lnTo>
                  <a:pt x="28232" y="2037207"/>
                </a:lnTo>
                <a:lnTo>
                  <a:pt x="0" y="2003005"/>
                </a:lnTo>
                <a:lnTo>
                  <a:pt x="25336" y="1884972"/>
                </a:lnTo>
                <a:lnTo>
                  <a:pt x="73825" y="1731225"/>
                </a:lnTo>
                <a:lnTo>
                  <a:pt x="274104" y="1187411"/>
                </a:lnTo>
                <a:lnTo>
                  <a:pt x="335216" y="1057363"/>
                </a:lnTo>
                <a:lnTo>
                  <a:pt x="375437" y="993203"/>
                </a:lnTo>
                <a:lnTo>
                  <a:pt x="467677" y="868794"/>
                </a:lnTo>
                <a:lnTo>
                  <a:pt x="758672" y="492556"/>
                </a:lnTo>
                <a:lnTo>
                  <a:pt x="847001" y="394309"/>
                </a:lnTo>
                <a:lnTo>
                  <a:pt x="885317" y="357047"/>
                </a:lnTo>
                <a:lnTo>
                  <a:pt x="1131684" y="143827"/>
                </a:lnTo>
                <a:lnTo>
                  <a:pt x="1290955" y="0"/>
                </a:lnTo>
              </a:path>
            </a:pathLst>
          </a:custGeom>
          <a:ln w="3175">
            <a:solidFill>
              <a:srgbClr val="5C6F7C"/>
            </a:solidFill>
          </a:ln>
        </p:spPr>
        <p:txBody>
          <a:bodyPr wrap="square" lIns="0" tIns="0" rIns="0" bIns="0" rtlCol="0"/>
          <a:lstStyle/>
          <a:p>
            <a:endParaRPr/>
          </a:p>
        </p:txBody>
      </p:sp>
      <p:sp>
        <p:nvSpPr>
          <p:cNvPr id="1548" name="bk object 1548"/>
          <p:cNvSpPr/>
          <p:nvPr/>
        </p:nvSpPr>
        <p:spPr>
          <a:xfrm>
            <a:off x="8133765" y="2231066"/>
            <a:ext cx="441325" cy="1017269"/>
          </a:xfrm>
          <a:custGeom>
            <a:avLst/>
            <a:gdLst/>
            <a:ahLst/>
            <a:cxnLst/>
            <a:rect l="l" t="t" r="r" b="b"/>
            <a:pathLst>
              <a:path w="441325" h="1017269">
                <a:moveTo>
                  <a:pt x="441096" y="26022"/>
                </a:moveTo>
                <a:lnTo>
                  <a:pt x="340423" y="0"/>
                </a:lnTo>
                <a:lnTo>
                  <a:pt x="321500" y="2971"/>
                </a:lnTo>
                <a:lnTo>
                  <a:pt x="311175" y="16001"/>
                </a:lnTo>
                <a:lnTo>
                  <a:pt x="226301" y="256997"/>
                </a:lnTo>
                <a:lnTo>
                  <a:pt x="121894" y="590473"/>
                </a:lnTo>
                <a:lnTo>
                  <a:pt x="47231" y="841857"/>
                </a:lnTo>
                <a:lnTo>
                  <a:pt x="0" y="1016685"/>
                </a:lnTo>
              </a:path>
            </a:pathLst>
          </a:custGeom>
          <a:ln w="3175">
            <a:solidFill>
              <a:srgbClr val="5C6F7C"/>
            </a:solidFill>
          </a:ln>
        </p:spPr>
        <p:txBody>
          <a:bodyPr wrap="square" lIns="0" tIns="0" rIns="0" bIns="0" rtlCol="0"/>
          <a:lstStyle/>
          <a:p>
            <a:endParaRPr/>
          </a:p>
        </p:txBody>
      </p:sp>
      <p:sp>
        <p:nvSpPr>
          <p:cNvPr id="1549" name="bk object 1549"/>
          <p:cNvSpPr/>
          <p:nvPr/>
        </p:nvSpPr>
        <p:spPr>
          <a:xfrm>
            <a:off x="11626360" y="1353186"/>
            <a:ext cx="365125" cy="1666239"/>
          </a:xfrm>
          <a:custGeom>
            <a:avLst/>
            <a:gdLst/>
            <a:ahLst/>
            <a:cxnLst/>
            <a:rect l="l" t="t" r="r" b="b"/>
            <a:pathLst>
              <a:path w="365125" h="1666239">
                <a:moveTo>
                  <a:pt x="0" y="1665820"/>
                </a:moveTo>
                <a:lnTo>
                  <a:pt x="25908" y="1581518"/>
                </a:lnTo>
                <a:lnTo>
                  <a:pt x="37566" y="1537233"/>
                </a:lnTo>
                <a:lnTo>
                  <a:pt x="83108" y="1376540"/>
                </a:lnTo>
                <a:lnTo>
                  <a:pt x="157810" y="1089482"/>
                </a:lnTo>
                <a:lnTo>
                  <a:pt x="178333" y="991425"/>
                </a:lnTo>
                <a:lnTo>
                  <a:pt x="364705" y="0"/>
                </a:lnTo>
              </a:path>
            </a:pathLst>
          </a:custGeom>
          <a:ln w="3175">
            <a:solidFill>
              <a:srgbClr val="5C6F7C"/>
            </a:solidFill>
          </a:ln>
        </p:spPr>
        <p:txBody>
          <a:bodyPr wrap="square" lIns="0" tIns="0" rIns="0" bIns="0" rtlCol="0"/>
          <a:lstStyle/>
          <a:p>
            <a:endParaRPr/>
          </a:p>
        </p:txBody>
      </p:sp>
      <p:sp>
        <p:nvSpPr>
          <p:cNvPr id="1550" name="bk object 1550"/>
          <p:cNvSpPr/>
          <p:nvPr/>
        </p:nvSpPr>
        <p:spPr>
          <a:xfrm>
            <a:off x="12108092" y="1300094"/>
            <a:ext cx="1806575" cy="920115"/>
          </a:xfrm>
          <a:custGeom>
            <a:avLst/>
            <a:gdLst/>
            <a:ahLst/>
            <a:cxnLst/>
            <a:rect l="l" t="t" r="r" b="b"/>
            <a:pathLst>
              <a:path w="1806575" h="920114">
                <a:moveTo>
                  <a:pt x="1806575" y="919645"/>
                </a:moveTo>
                <a:lnTo>
                  <a:pt x="1766658" y="893165"/>
                </a:lnTo>
                <a:lnTo>
                  <a:pt x="1721446" y="869848"/>
                </a:lnTo>
                <a:lnTo>
                  <a:pt x="1234820" y="622325"/>
                </a:lnTo>
                <a:lnTo>
                  <a:pt x="1040904" y="524573"/>
                </a:lnTo>
                <a:lnTo>
                  <a:pt x="822629" y="414540"/>
                </a:lnTo>
                <a:lnTo>
                  <a:pt x="0" y="0"/>
                </a:lnTo>
              </a:path>
            </a:pathLst>
          </a:custGeom>
          <a:ln w="3175">
            <a:solidFill>
              <a:srgbClr val="5C6F7C"/>
            </a:solidFill>
          </a:ln>
        </p:spPr>
        <p:txBody>
          <a:bodyPr wrap="square" lIns="0" tIns="0" rIns="0" bIns="0" rtlCol="0"/>
          <a:lstStyle/>
          <a:p>
            <a:endParaRPr/>
          </a:p>
        </p:txBody>
      </p:sp>
      <p:sp>
        <p:nvSpPr>
          <p:cNvPr id="1551" name="bk object 1551"/>
          <p:cNvSpPr/>
          <p:nvPr/>
        </p:nvSpPr>
        <p:spPr>
          <a:xfrm>
            <a:off x="12147697" y="1220835"/>
            <a:ext cx="1732280" cy="765810"/>
          </a:xfrm>
          <a:custGeom>
            <a:avLst/>
            <a:gdLst/>
            <a:ahLst/>
            <a:cxnLst/>
            <a:rect l="l" t="t" r="r" b="b"/>
            <a:pathLst>
              <a:path w="1732280" h="765810">
                <a:moveTo>
                  <a:pt x="1731772" y="723861"/>
                </a:moveTo>
                <a:lnTo>
                  <a:pt x="1707045" y="743419"/>
                </a:lnTo>
                <a:lnTo>
                  <a:pt x="1689900" y="751700"/>
                </a:lnTo>
                <a:lnTo>
                  <a:pt x="1667573" y="757453"/>
                </a:lnTo>
                <a:lnTo>
                  <a:pt x="1600276" y="765733"/>
                </a:lnTo>
                <a:lnTo>
                  <a:pt x="1567218" y="760920"/>
                </a:lnTo>
                <a:lnTo>
                  <a:pt x="1541868" y="749338"/>
                </a:lnTo>
                <a:lnTo>
                  <a:pt x="1402041" y="681291"/>
                </a:lnTo>
                <a:lnTo>
                  <a:pt x="1294511" y="629030"/>
                </a:lnTo>
                <a:lnTo>
                  <a:pt x="859294" y="417563"/>
                </a:lnTo>
                <a:lnTo>
                  <a:pt x="754837" y="366788"/>
                </a:lnTo>
                <a:lnTo>
                  <a:pt x="0" y="0"/>
                </a:lnTo>
              </a:path>
            </a:pathLst>
          </a:custGeom>
          <a:ln w="3175">
            <a:solidFill>
              <a:srgbClr val="5C6F7C"/>
            </a:solidFill>
          </a:ln>
        </p:spPr>
        <p:txBody>
          <a:bodyPr wrap="square" lIns="0" tIns="0" rIns="0" bIns="0" rtlCol="0"/>
          <a:lstStyle/>
          <a:p>
            <a:endParaRPr/>
          </a:p>
        </p:txBody>
      </p:sp>
      <p:sp>
        <p:nvSpPr>
          <p:cNvPr id="1552" name="bk object 1552"/>
          <p:cNvSpPr/>
          <p:nvPr/>
        </p:nvSpPr>
        <p:spPr>
          <a:xfrm>
            <a:off x="3272835" y="7184620"/>
            <a:ext cx="85090" cy="930275"/>
          </a:xfrm>
          <a:custGeom>
            <a:avLst/>
            <a:gdLst/>
            <a:ahLst/>
            <a:cxnLst/>
            <a:rect l="l" t="t" r="r" b="b"/>
            <a:pathLst>
              <a:path w="85089" h="930275">
                <a:moveTo>
                  <a:pt x="0" y="0"/>
                </a:moveTo>
                <a:lnTo>
                  <a:pt x="11341" y="293052"/>
                </a:lnTo>
                <a:lnTo>
                  <a:pt x="14541" y="371500"/>
                </a:lnTo>
                <a:lnTo>
                  <a:pt x="19659" y="460286"/>
                </a:lnTo>
                <a:lnTo>
                  <a:pt x="30441" y="784707"/>
                </a:lnTo>
                <a:lnTo>
                  <a:pt x="36766" y="889254"/>
                </a:lnTo>
                <a:lnTo>
                  <a:pt x="46799" y="907097"/>
                </a:lnTo>
                <a:lnTo>
                  <a:pt x="84734" y="929678"/>
                </a:lnTo>
              </a:path>
            </a:pathLst>
          </a:custGeom>
          <a:ln w="3175">
            <a:solidFill>
              <a:srgbClr val="5C6F7C"/>
            </a:solidFill>
          </a:ln>
        </p:spPr>
        <p:txBody>
          <a:bodyPr wrap="square" lIns="0" tIns="0" rIns="0" bIns="0" rtlCol="0"/>
          <a:lstStyle/>
          <a:p>
            <a:endParaRPr/>
          </a:p>
        </p:txBody>
      </p:sp>
      <p:sp>
        <p:nvSpPr>
          <p:cNvPr id="1553" name="bk object 1553"/>
          <p:cNvSpPr/>
          <p:nvPr/>
        </p:nvSpPr>
        <p:spPr>
          <a:xfrm>
            <a:off x="7402121" y="8242974"/>
            <a:ext cx="1101725" cy="154305"/>
          </a:xfrm>
          <a:custGeom>
            <a:avLst/>
            <a:gdLst/>
            <a:ahLst/>
            <a:cxnLst/>
            <a:rect l="l" t="t" r="r" b="b"/>
            <a:pathLst>
              <a:path w="1101725" h="154304">
                <a:moveTo>
                  <a:pt x="1101217" y="153962"/>
                </a:moveTo>
                <a:lnTo>
                  <a:pt x="808520" y="129781"/>
                </a:lnTo>
                <a:lnTo>
                  <a:pt x="674077" y="114896"/>
                </a:lnTo>
                <a:lnTo>
                  <a:pt x="549554" y="93560"/>
                </a:lnTo>
                <a:lnTo>
                  <a:pt x="411873" y="62280"/>
                </a:lnTo>
                <a:lnTo>
                  <a:pt x="296278" y="33655"/>
                </a:lnTo>
                <a:lnTo>
                  <a:pt x="115735" y="7416"/>
                </a:lnTo>
                <a:lnTo>
                  <a:pt x="0" y="0"/>
                </a:lnTo>
              </a:path>
            </a:pathLst>
          </a:custGeom>
          <a:ln w="3175">
            <a:solidFill>
              <a:srgbClr val="5C6F7C"/>
            </a:solidFill>
          </a:ln>
        </p:spPr>
        <p:txBody>
          <a:bodyPr wrap="square" lIns="0" tIns="0" rIns="0" bIns="0" rtlCol="0"/>
          <a:lstStyle/>
          <a:p>
            <a:endParaRPr/>
          </a:p>
        </p:txBody>
      </p:sp>
      <p:sp>
        <p:nvSpPr>
          <p:cNvPr id="1554" name="bk object 1554"/>
          <p:cNvSpPr/>
          <p:nvPr/>
        </p:nvSpPr>
        <p:spPr>
          <a:xfrm>
            <a:off x="6318796" y="8338054"/>
            <a:ext cx="959485" cy="635635"/>
          </a:xfrm>
          <a:custGeom>
            <a:avLst/>
            <a:gdLst/>
            <a:ahLst/>
            <a:cxnLst/>
            <a:rect l="l" t="t" r="r" b="b"/>
            <a:pathLst>
              <a:path w="959484" h="635634">
                <a:moveTo>
                  <a:pt x="0" y="321576"/>
                </a:moveTo>
                <a:lnTo>
                  <a:pt x="14604" y="18745"/>
                </a:lnTo>
                <a:lnTo>
                  <a:pt x="239572" y="14541"/>
                </a:lnTo>
                <a:lnTo>
                  <a:pt x="524662" y="7162"/>
                </a:lnTo>
                <a:lnTo>
                  <a:pt x="705472" y="2603"/>
                </a:lnTo>
                <a:lnTo>
                  <a:pt x="776668" y="1828"/>
                </a:lnTo>
                <a:lnTo>
                  <a:pt x="943178" y="0"/>
                </a:lnTo>
                <a:lnTo>
                  <a:pt x="947953" y="187477"/>
                </a:lnTo>
                <a:lnTo>
                  <a:pt x="953490" y="406095"/>
                </a:lnTo>
                <a:lnTo>
                  <a:pt x="958951" y="635355"/>
                </a:lnTo>
              </a:path>
            </a:pathLst>
          </a:custGeom>
          <a:ln w="3175">
            <a:solidFill>
              <a:srgbClr val="5C6F7C"/>
            </a:solidFill>
          </a:ln>
        </p:spPr>
        <p:txBody>
          <a:bodyPr wrap="square" lIns="0" tIns="0" rIns="0" bIns="0" rtlCol="0"/>
          <a:lstStyle/>
          <a:p>
            <a:endParaRPr/>
          </a:p>
        </p:txBody>
      </p:sp>
      <p:sp>
        <p:nvSpPr>
          <p:cNvPr id="1555" name="bk object 1555"/>
          <p:cNvSpPr/>
          <p:nvPr/>
        </p:nvSpPr>
        <p:spPr>
          <a:xfrm>
            <a:off x="3032297" y="5913342"/>
            <a:ext cx="104775" cy="1062355"/>
          </a:xfrm>
          <a:custGeom>
            <a:avLst/>
            <a:gdLst/>
            <a:ahLst/>
            <a:cxnLst/>
            <a:rect l="l" t="t" r="r" b="b"/>
            <a:pathLst>
              <a:path w="104775" h="1062354">
                <a:moveTo>
                  <a:pt x="104292" y="0"/>
                </a:moveTo>
                <a:lnTo>
                  <a:pt x="0" y="1061770"/>
                </a:lnTo>
              </a:path>
            </a:pathLst>
          </a:custGeom>
          <a:ln w="3175">
            <a:solidFill>
              <a:srgbClr val="5C6F7C"/>
            </a:solidFill>
          </a:ln>
        </p:spPr>
        <p:txBody>
          <a:bodyPr wrap="square" lIns="0" tIns="0" rIns="0" bIns="0" rtlCol="0"/>
          <a:lstStyle/>
          <a:p>
            <a:endParaRPr/>
          </a:p>
        </p:txBody>
      </p:sp>
      <p:sp>
        <p:nvSpPr>
          <p:cNvPr id="1556" name="bk object 1556"/>
          <p:cNvSpPr/>
          <p:nvPr/>
        </p:nvSpPr>
        <p:spPr>
          <a:xfrm>
            <a:off x="11302886" y="4170887"/>
            <a:ext cx="615950" cy="638810"/>
          </a:xfrm>
          <a:custGeom>
            <a:avLst/>
            <a:gdLst/>
            <a:ahLst/>
            <a:cxnLst/>
            <a:rect l="l" t="t" r="r" b="b"/>
            <a:pathLst>
              <a:path w="615950" h="638810">
                <a:moveTo>
                  <a:pt x="560730" y="638492"/>
                </a:moveTo>
                <a:lnTo>
                  <a:pt x="589876" y="474129"/>
                </a:lnTo>
                <a:lnTo>
                  <a:pt x="615670" y="216001"/>
                </a:lnTo>
                <a:lnTo>
                  <a:pt x="563333" y="142328"/>
                </a:lnTo>
                <a:lnTo>
                  <a:pt x="0" y="0"/>
                </a:lnTo>
              </a:path>
            </a:pathLst>
          </a:custGeom>
          <a:ln w="3175">
            <a:solidFill>
              <a:srgbClr val="5C6F7C"/>
            </a:solidFill>
          </a:ln>
        </p:spPr>
        <p:txBody>
          <a:bodyPr wrap="square" lIns="0" tIns="0" rIns="0" bIns="0" rtlCol="0"/>
          <a:lstStyle/>
          <a:p>
            <a:endParaRPr/>
          </a:p>
        </p:txBody>
      </p:sp>
      <p:sp>
        <p:nvSpPr>
          <p:cNvPr id="1557" name="bk object 1557"/>
          <p:cNvSpPr/>
          <p:nvPr/>
        </p:nvSpPr>
        <p:spPr>
          <a:xfrm>
            <a:off x="9684997" y="2521630"/>
            <a:ext cx="1924050" cy="1600835"/>
          </a:xfrm>
          <a:custGeom>
            <a:avLst/>
            <a:gdLst/>
            <a:ahLst/>
            <a:cxnLst/>
            <a:rect l="l" t="t" r="r" b="b"/>
            <a:pathLst>
              <a:path w="1924050" h="1600835">
                <a:moveTo>
                  <a:pt x="517474" y="0"/>
                </a:moveTo>
                <a:lnTo>
                  <a:pt x="1030604" y="31254"/>
                </a:lnTo>
                <a:lnTo>
                  <a:pt x="1318031" y="47675"/>
                </a:lnTo>
                <a:lnTo>
                  <a:pt x="1521371" y="67081"/>
                </a:lnTo>
                <a:lnTo>
                  <a:pt x="1723999" y="92976"/>
                </a:lnTo>
                <a:lnTo>
                  <a:pt x="1906930" y="127076"/>
                </a:lnTo>
                <a:lnTo>
                  <a:pt x="1923948" y="150393"/>
                </a:lnTo>
                <a:lnTo>
                  <a:pt x="1919058" y="169062"/>
                </a:lnTo>
                <a:lnTo>
                  <a:pt x="1836165" y="500316"/>
                </a:lnTo>
                <a:lnTo>
                  <a:pt x="1744510" y="870521"/>
                </a:lnTo>
                <a:lnTo>
                  <a:pt x="1713471" y="998880"/>
                </a:lnTo>
                <a:lnTo>
                  <a:pt x="1632229" y="1340510"/>
                </a:lnTo>
                <a:lnTo>
                  <a:pt x="1577289" y="1571625"/>
                </a:lnTo>
                <a:lnTo>
                  <a:pt x="1543303" y="1600212"/>
                </a:lnTo>
                <a:lnTo>
                  <a:pt x="1151331" y="1548815"/>
                </a:lnTo>
                <a:lnTo>
                  <a:pt x="878230" y="1509331"/>
                </a:lnTo>
                <a:lnTo>
                  <a:pt x="710285" y="1483004"/>
                </a:lnTo>
                <a:lnTo>
                  <a:pt x="465213" y="1449933"/>
                </a:lnTo>
                <a:lnTo>
                  <a:pt x="0" y="1383512"/>
                </a:lnTo>
              </a:path>
            </a:pathLst>
          </a:custGeom>
          <a:ln w="3175">
            <a:solidFill>
              <a:srgbClr val="5C6F7C"/>
            </a:solidFill>
          </a:ln>
        </p:spPr>
        <p:txBody>
          <a:bodyPr wrap="square" lIns="0" tIns="0" rIns="0" bIns="0" rtlCol="0"/>
          <a:lstStyle/>
          <a:p>
            <a:endParaRPr/>
          </a:p>
        </p:txBody>
      </p:sp>
      <p:sp>
        <p:nvSpPr>
          <p:cNvPr id="1558" name="bk object 1558"/>
          <p:cNvSpPr/>
          <p:nvPr/>
        </p:nvSpPr>
        <p:spPr>
          <a:xfrm>
            <a:off x="10091507" y="940629"/>
            <a:ext cx="1807210" cy="1449705"/>
          </a:xfrm>
          <a:custGeom>
            <a:avLst/>
            <a:gdLst/>
            <a:ahLst/>
            <a:cxnLst/>
            <a:rect l="l" t="t" r="r" b="b"/>
            <a:pathLst>
              <a:path w="1807209" h="1449705">
                <a:moveTo>
                  <a:pt x="1795983" y="393179"/>
                </a:moveTo>
                <a:lnTo>
                  <a:pt x="1799983" y="356869"/>
                </a:lnTo>
                <a:lnTo>
                  <a:pt x="1803869" y="297357"/>
                </a:lnTo>
                <a:lnTo>
                  <a:pt x="1806854" y="268846"/>
                </a:lnTo>
                <a:lnTo>
                  <a:pt x="1232179" y="177330"/>
                </a:lnTo>
                <a:lnTo>
                  <a:pt x="982637" y="137744"/>
                </a:lnTo>
                <a:lnTo>
                  <a:pt x="366052" y="0"/>
                </a:lnTo>
                <a:lnTo>
                  <a:pt x="303860" y="103771"/>
                </a:lnTo>
                <a:lnTo>
                  <a:pt x="248119" y="196761"/>
                </a:lnTo>
                <a:lnTo>
                  <a:pt x="231101" y="241134"/>
                </a:lnTo>
                <a:lnTo>
                  <a:pt x="213906" y="310197"/>
                </a:lnTo>
                <a:lnTo>
                  <a:pt x="59842" y="1124483"/>
                </a:lnTo>
                <a:lnTo>
                  <a:pt x="0" y="1449095"/>
                </a:lnTo>
              </a:path>
            </a:pathLst>
          </a:custGeom>
          <a:ln w="3175">
            <a:solidFill>
              <a:srgbClr val="5C6F7C"/>
            </a:solidFill>
          </a:ln>
        </p:spPr>
        <p:txBody>
          <a:bodyPr wrap="square" lIns="0" tIns="0" rIns="0" bIns="0" rtlCol="0"/>
          <a:lstStyle/>
          <a:p>
            <a:endParaRPr/>
          </a:p>
        </p:txBody>
      </p:sp>
      <p:sp>
        <p:nvSpPr>
          <p:cNvPr id="1559" name="bk object 1559"/>
          <p:cNvSpPr/>
          <p:nvPr/>
        </p:nvSpPr>
        <p:spPr>
          <a:xfrm>
            <a:off x="10206962" y="1333812"/>
            <a:ext cx="1680845" cy="1269365"/>
          </a:xfrm>
          <a:custGeom>
            <a:avLst/>
            <a:gdLst/>
            <a:ahLst/>
            <a:cxnLst/>
            <a:rect l="l" t="t" r="r" b="b"/>
            <a:pathLst>
              <a:path w="1680845" h="1269364">
                <a:moveTo>
                  <a:pt x="0" y="1117701"/>
                </a:moveTo>
                <a:lnTo>
                  <a:pt x="82181" y="1126058"/>
                </a:lnTo>
                <a:lnTo>
                  <a:pt x="333946" y="1144117"/>
                </a:lnTo>
                <a:lnTo>
                  <a:pt x="439343" y="1152740"/>
                </a:lnTo>
                <a:lnTo>
                  <a:pt x="722325" y="1175575"/>
                </a:lnTo>
                <a:lnTo>
                  <a:pt x="995172" y="1211618"/>
                </a:lnTo>
                <a:lnTo>
                  <a:pt x="1197419" y="1237665"/>
                </a:lnTo>
                <a:lnTo>
                  <a:pt x="1443304" y="1269314"/>
                </a:lnTo>
                <a:lnTo>
                  <a:pt x="1475054" y="1245819"/>
                </a:lnTo>
                <a:lnTo>
                  <a:pt x="1498841" y="1143355"/>
                </a:lnTo>
                <a:lnTo>
                  <a:pt x="1519110" y="1055928"/>
                </a:lnTo>
                <a:lnTo>
                  <a:pt x="1557591" y="846404"/>
                </a:lnTo>
                <a:lnTo>
                  <a:pt x="1590522" y="646188"/>
                </a:lnTo>
                <a:lnTo>
                  <a:pt x="1618678" y="474268"/>
                </a:lnTo>
                <a:lnTo>
                  <a:pt x="1636128" y="303860"/>
                </a:lnTo>
                <a:lnTo>
                  <a:pt x="1672463" y="73202"/>
                </a:lnTo>
                <a:lnTo>
                  <a:pt x="1680527" y="0"/>
                </a:lnTo>
              </a:path>
            </a:pathLst>
          </a:custGeom>
          <a:ln w="3175">
            <a:solidFill>
              <a:srgbClr val="5C6F7C"/>
            </a:solidFill>
          </a:ln>
        </p:spPr>
        <p:txBody>
          <a:bodyPr wrap="square" lIns="0" tIns="0" rIns="0" bIns="0" rtlCol="0"/>
          <a:lstStyle/>
          <a:p>
            <a:endParaRPr/>
          </a:p>
        </p:txBody>
      </p:sp>
      <p:sp>
        <p:nvSpPr>
          <p:cNvPr id="1560" name="bk object 1560"/>
          <p:cNvSpPr/>
          <p:nvPr/>
        </p:nvSpPr>
        <p:spPr>
          <a:xfrm>
            <a:off x="788925" y="7211031"/>
            <a:ext cx="1833245" cy="508634"/>
          </a:xfrm>
          <a:custGeom>
            <a:avLst/>
            <a:gdLst/>
            <a:ahLst/>
            <a:cxnLst/>
            <a:rect l="l" t="t" r="r" b="b"/>
            <a:pathLst>
              <a:path w="1833245" h="508634">
                <a:moveTo>
                  <a:pt x="0" y="474929"/>
                </a:moveTo>
                <a:lnTo>
                  <a:pt x="38874" y="485279"/>
                </a:lnTo>
                <a:lnTo>
                  <a:pt x="135572" y="508228"/>
                </a:lnTo>
                <a:lnTo>
                  <a:pt x="198843" y="500037"/>
                </a:lnTo>
                <a:lnTo>
                  <a:pt x="278269" y="404215"/>
                </a:lnTo>
                <a:lnTo>
                  <a:pt x="324789" y="380047"/>
                </a:lnTo>
                <a:lnTo>
                  <a:pt x="374027" y="365887"/>
                </a:lnTo>
                <a:lnTo>
                  <a:pt x="450634" y="353644"/>
                </a:lnTo>
                <a:lnTo>
                  <a:pt x="709066" y="327190"/>
                </a:lnTo>
                <a:lnTo>
                  <a:pt x="834288" y="309410"/>
                </a:lnTo>
                <a:lnTo>
                  <a:pt x="877620" y="300012"/>
                </a:lnTo>
                <a:lnTo>
                  <a:pt x="997458" y="274459"/>
                </a:lnTo>
                <a:lnTo>
                  <a:pt x="1049642" y="263499"/>
                </a:lnTo>
                <a:lnTo>
                  <a:pt x="1162037" y="237642"/>
                </a:lnTo>
                <a:lnTo>
                  <a:pt x="1198029" y="229552"/>
                </a:lnTo>
                <a:lnTo>
                  <a:pt x="1225346" y="223431"/>
                </a:lnTo>
                <a:lnTo>
                  <a:pt x="1381201" y="174002"/>
                </a:lnTo>
                <a:lnTo>
                  <a:pt x="1420050" y="160997"/>
                </a:lnTo>
                <a:lnTo>
                  <a:pt x="1833003" y="16002"/>
                </a:lnTo>
                <a:lnTo>
                  <a:pt x="1827072" y="0"/>
                </a:lnTo>
              </a:path>
            </a:pathLst>
          </a:custGeom>
          <a:ln w="3175">
            <a:solidFill>
              <a:srgbClr val="5C6F7C"/>
            </a:solidFill>
          </a:ln>
        </p:spPr>
        <p:txBody>
          <a:bodyPr wrap="square" lIns="0" tIns="0" rIns="0" bIns="0" rtlCol="0"/>
          <a:lstStyle/>
          <a:p>
            <a:endParaRPr/>
          </a:p>
        </p:txBody>
      </p:sp>
      <p:sp>
        <p:nvSpPr>
          <p:cNvPr id="1561" name="bk object 1561"/>
          <p:cNvSpPr/>
          <p:nvPr/>
        </p:nvSpPr>
        <p:spPr>
          <a:xfrm>
            <a:off x="850906" y="7940654"/>
            <a:ext cx="633095" cy="508000"/>
          </a:xfrm>
          <a:custGeom>
            <a:avLst/>
            <a:gdLst/>
            <a:ahLst/>
            <a:cxnLst/>
            <a:rect l="l" t="t" r="r" b="b"/>
            <a:pathLst>
              <a:path w="633094" h="508000">
                <a:moveTo>
                  <a:pt x="0" y="0"/>
                </a:moveTo>
                <a:lnTo>
                  <a:pt x="149974" y="82753"/>
                </a:lnTo>
                <a:lnTo>
                  <a:pt x="286004" y="178701"/>
                </a:lnTo>
                <a:lnTo>
                  <a:pt x="565378" y="383362"/>
                </a:lnTo>
                <a:lnTo>
                  <a:pt x="626198" y="426897"/>
                </a:lnTo>
                <a:lnTo>
                  <a:pt x="632866" y="461111"/>
                </a:lnTo>
                <a:lnTo>
                  <a:pt x="625017" y="503669"/>
                </a:lnTo>
                <a:lnTo>
                  <a:pt x="622388" y="507847"/>
                </a:lnTo>
              </a:path>
            </a:pathLst>
          </a:custGeom>
          <a:ln w="3175">
            <a:solidFill>
              <a:srgbClr val="5C6F7C"/>
            </a:solidFill>
          </a:ln>
        </p:spPr>
        <p:txBody>
          <a:bodyPr wrap="square" lIns="0" tIns="0" rIns="0" bIns="0" rtlCol="0"/>
          <a:lstStyle/>
          <a:p>
            <a:endParaRPr/>
          </a:p>
        </p:txBody>
      </p:sp>
      <p:sp>
        <p:nvSpPr>
          <p:cNvPr id="1562" name="bk object 1562"/>
          <p:cNvSpPr/>
          <p:nvPr/>
        </p:nvSpPr>
        <p:spPr>
          <a:xfrm>
            <a:off x="2198935" y="8366108"/>
            <a:ext cx="4034790" cy="394335"/>
          </a:xfrm>
          <a:custGeom>
            <a:avLst/>
            <a:gdLst/>
            <a:ahLst/>
            <a:cxnLst/>
            <a:rect l="l" t="t" r="r" b="b"/>
            <a:pathLst>
              <a:path w="4034790" h="394334">
                <a:moveTo>
                  <a:pt x="0" y="316255"/>
                </a:moveTo>
                <a:lnTo>
                  <a:pt x="281165" y="309143"/>
                </a:lnTo>
                <a:lnTo>
                  <a:pt x="663943" y="296976"/>
                </a:lnTo>
                <a:lnTo>
                  <a:pt x="718769" y="300329"/>
                </a:lnTo>
                <a:lnTo>
                  <a:pt x="727011" y="300685"/>
                </a:lnTo>
                <a:lnTo>
                  <a:pt x="814844" y="305028"/>
                </a:lnTo>
                <a:lnTo>
                  <a:pt x="1200899" y="363842"/>
                </a:lnTo>
                <a:lnTo>
                  <a:pt x="1828330" y="298983"/>
                </a:lnTo>
                <a:lnTo>
                  <a:pt x="1876742" y="294690"/>
                </a:lnTo>
                <a:lnTo>
                  <a:pt x="2174633" y="267957"/>
                </a:lnTo>
                <a:lnTo>
                  <a:pt x="2281110" y="254368"/>
                </a:lnTo>
                <a:lnTo>
                  <a:pt x="2284615" y="174739"/>
                </a:lnTo>
                <a:lnTo>
                  <a:pt x="2290775" y="159880"/>
                </a:lnTo>
                <a:lnTo>
                  <a:pt x="2329675" y="129489"/>
                </a:lnTo>
                <a:lnTo>
                  <a:pt x="2381783" y="109220"/>
                </a:lnTo>
                <a:lnTo>
                  <a:pt x="2436876" y="94716"/>
                </a:lnTo>
                <a:lnTo>
                  <a:pt x="2499448" y="85674"/>
                </a:lnTo>
                <a:lnTo>
                  <a:pt x="2642514" y="81165"/>
                </a:lnTo>
                <a:lnTo>
                  <a:pt x="2814497" y="68008"/>
                </a:lnTo>
                <a:lnTo>
                  <a:pt x="3133178" y="50787"/>
                </a:lnTo>
                <a:lnTo>
                  <a:pt x="3395611" y="33909"/>
                </a:lnTo>
                <a:lnTo>
                  <a:pt x="3912400" y="5880"/>
                </a:lnTo>
                <a:lnTo>
                  <a:pt x="4017035" y="0"/>
                </a:lnTo>
                <a:lnTo>
                  <a:pt x="4034320" y="20345"/>
                </a:lnTo>
                <a:lnTo>
                  <a:pt x="4032859" y="47472"/>
                </a:lnTo>
                <a:lnTo>
                  <a:pt x="4015498" y="394335"/>
                </a:lnTo>
              </a:path>
            </a:pathLst>
          </a:custGeom>
          <a:ln w="3175">
            <a:solidFill>
              <a:srgbClr val="5C6F7C"/>
            </a:solidFill>
          </a:ln>
        </p:spPr>
        <p:txBody>
          <a:bodyPr wrap="square" lIns="0" tIns="0" rIns="0" bIns="0" rtlCol="0"/>
          <a:lstStyle/>
          <a:p>
            <a:endParaRPr/>
          </a:p>
        </p:txBody>
      </p:sp>
      <p:sp>
        <p:nvSpPr>
          <p:cNvPr id="1563" name="bk object 1563"/>
          <p:cNvSpPr/>
          <p:nvPr/>
        </p:nvSpPr>
        <p:spPr>
          <a:xfrm>
            <a:off x="1300386" y="7403700"/>
            <a:ext cx="1805305" cy="1791335"/>
          </a:xfrm>
          <a:custGeom>
            <a:avLst/>
            <a:gdLst/>
            <a:ahLst/>
            <a:cxnLst/>
            <a:rect l="l" t="t" r="r" b="b"/>
            <a:pathLst>
              <a:path w="1805305" h="1791334">
                <a:moveTo>
                  <a:pt x="1233754" y="24688"/>
                </a:moveTo>
                <a:lnTo>
                  <a:pt x="1225854" y="11176"/>
                </a:lnTo>
                <a:lnTo>
                  <a:pt x="1213980" y="1841"/>
                </a:lnTo>
                <a:lnTo>
                  <a:pt x="1200302" y="0"/>
                </a:lnTo>
                <a:lnTo>
                  <a:pt x="1184021" y="4953"/>
                </a:lnTo>
                <a:lnTo>
                  <a:pt x="1074394" y="46545"/>
                </a:lnTo>
                <a:lnTo>
                  <a:pt x="941832" y="92608"/>
                </a:lnTo>
                <a:lnTo>
                  <a:pt x="904087" y="105625"/>
                </a:lnTo>
                <a:lnTo>
                  <a:pt x="871372" y="116586"/>
                </a:lnTo>
                <a:lnTo>
                  <a:pt x="662063" y="170065"/>
                </a:lnTo>
                <a:lnTo>
                  <a:pt x="568528" y="187553"/>
                </a:lnTo>
                <a:lnTo>
                  <a:pt x="488988" y="206756"/>
                </a:lnTo>
                <a:lnTo>
                  <a:pt x="233540" y="274345"/>
                </a:lnTo>
                <a:lnTo>
                  <a:pt x="71729" y="322491"/>
                </a:lnTo>
                <a:lnTo>
                  <a:pt x="21564" y="371678"/>
                </a:lnTo>
                <a:lnTo>
                  <a:pt x="2095" y="431482"/>
                </a:lnTo>
                <a:lnTo>
                  <a:pt x="0" y="494728"/>
                </a:lnTo>
                <a:lnTo>
                  <a:pt x="2146" y="519226"/>
                </a:lnTo>
                <a:lnTo>
                  <a:pt x="13677" y="555421"/>
                </a:lnTo>
                <a:lnTo>
                  <a:pt x="30873" y="589089"/>
                </a:lnTo>
                <a:lnTo>
                  <a:pt x="48717" y="613422"/>
                </a:lnTo>
                <a:lnTo>
                  <a:pt x="120065" y="684784"/>
                </a:lnTo>
                <a:lnTo>
                  <a:pt x="144322" y="713930"/>
                </a:lnTo>
                <a:lnTo>
                  <a:pt x="252450" y="861098"/>
                </a:lnTo>
                <a:lnTo>
                  <a:pt x="286334" y="907808"/>
                </a:lnTo>
                <a:lnTo>
                  <a:pt x="397256" y="992047"/>
                </a:lnTo>
                <a:lnTo>
                  <a:pt x="731570" y="1215859"/>
                </a:lnTo>
                <a:lnTo>
                  <a:pt x="755650" y="1232039"/>
                </a:lnTo>
                <a:lnTo>
                  <a:pt x="1191996" y="1522463"/>
                </a:lnTo>
                <a:lnTo>
                  <a:pt x="1301318" y="1586992"/>
                </a:lnTo>
                <a:lnTo>
                  <a:pt x="1324076" y="1599819"/>
                </a:lnTo>
                <a:lnTo>
                  <a:pt x="1347152" y="1612455"/>
                </a:lnTo>
                <a:lnTo>
                  <a:pt x="1370253" y="1624774"/>
                </a:lnTo>
                <a:lnTo>
                  <a:pt x="1393367" y="1637106"/>
                </a:lnTo>
                <a:lnTo>
                  <a:pt x="1440141" y="1660296"/>
                </a:lnTo>
                <a:lnTo>
                  <a:pt x="1487385" y="1682711"/>
                </a:lnTo>
                <a:lnTo>
                  <a:pt x="1614944" y="1736699"/>
                </a:lnTo>
                <a:lnTo>
                  <a:pt x="1656854" y="1752904"/>
                </a:lnTo>
                <a:lnTo>
                  <a:pt x="1699221" y="1767205"/>
                </a:lnTo>
                <a:lnTo>
                  <a:pt x="1742236" y="1779270"/>
                </a:lnTo>
                <a:lnTo>
                  <a:pt x="1786064" y="1788325"/>
                </a:lnTo>
                <a:lnTo>
                  <a:pt x="1804949" y="1791017"/>
                </a:lnTo>
              </a:path>
            </a:pathLst>
          </a:custGeom>
          <a:ln w="3175">
            <a:solidFill>
              <a:srgbClr val="5C6F7C"/>
            </a:solidFill>
          </a:ln>
        </p:spPr>
        <p:txBody>
          <a:bodyPr wrap="square" lIns="0" tIns="0" rIns="0" bIns="0" rtlCol="0"/>
          <a:lstStyle/>
          <a:p>
            <a:endParaRPr/>
          </a:p>
        </p:txBody>
      </p:sp>
      <p:sp>
        <p:nvSpPr>
          <p:cNvPr id="1564" name="bk object 1564"/>
          <p:cNvSpPr/>
          <p:nvPr/>
        </p:nvSpPr>
        <p:spPr>
          <a:xfrm>
            <a:off x="11921663" y="4435495"/>
            <a:ext cx="2170430" cy="504190"/>
          </a:xfrm>
          <a:custGeom>
            <a:avLst/>
            <a:gdLst/>
            <a:ahLst/>
            <a:cxnLst/>
            <a:rect l="l" t="t" r="r" b="b"/>
            <a:pathLst>
              <a:path w="2170430" h="504189">
                <a:moveTo>
                  <a:pt x="65417" y="2247"/>
                </a:moveTo>
                <a:lnTo>
                  <a:pt x="57734" y="0"/>
                </a:lnTo>
                <a:lnTo>
                  <a:pt x="0" y="377126"/>
                </a:lnTo>
                <a:lnTo>
                  <a:pt x="925436" y="442328"/>
                </a:lnTo>
                <a:lnTo>
                  <a:pt x="1162545" y="454685"/>
                </a:lnTo>
                <a:lnTo>
                  <a:pt x="1645983" y="476935"/>
                </a:lnTo>
                <a:lnTo>
                  <a:pt x="2170137" y="503707"/>
                </a:lnTo>
              </a:path>
            </a:pathLst>
          </a:custGeom>
          <a:ln w="3175">
            <a:solidFill>
              <a:srgbClr val="5C6F7C"/>
            </a:solidFill>
          </a:ln>
        </p:spPr>
        <p:txBody>
          <a:bodyPr wrap="square" lIns="0" tIns="0" rIns="0" bIns="0" rtlCol="0"/>
          <a:lstStyle/>
          <a:p>
            <a:endParaRPr/>
          </a:p>
        </p:txBody>
      </p:sp>
      <p:sp>
        <p:nvSpPr>
          <p:cNvPr id="1565" name="bk object 1565"/>
          <p:cNvSpPr/>
          <p:nvPr/>
        </p:nvSpPr>
        <p:spPr>
          <a:xfrm>
            <a:off x="11402845" y="3914190"/>
            <a:ext cx="514350" cy="132080"/>
          </a:xfrm>
          <a:custGeom>
            <a:avLst/>
            <a:gdLst/>
            <a:ahLst/>
            <a:cxnLst/>
            <a:rect l="l" t="t" r="r" b="b"/>
            <a:pathLst>
              <a:path w="514350" h="132079">
                <a:moveTo>
                  <a:pt x="0" y="0"/>
                </a:moveTo>
                <a:lnTo>
                  <a:pt x="514324" y="131838"/>
                </a:lnTo>
              </a:path>
            </a:pathLst>
          </a:custGeom>
          <a:ln w="3175">
            <a:solidFill>
              <a:srgbClr val="5C6F7C"/>
            </a:solidFill>
          </a:ln>
        </p:spPr>
        <p:txBody>
          <a:bodyPr wrap="square" lIns="0" tIns="0" rIns="0" bIns="0" rtlCol="0"/>
          <a:lstStyle/>
          <a:p>
            <a:endParaRPr/>
          </a:p>
        </p:txBody>
      </p:sp>
      <p:sp>
        <p:nvSpPr>
          <p:cNvPr id="1566" name="bk object 1566"/>
          <p:cNvSpPr/>
          <p:nvPr/>
        </p:nvSpPr>
        <p:spPr>
          <a:xfrm>
            <a:off x="8578851" y="8625040"/>
            <a:ext cx="1492885" cy="796925"/>
          </a:xfrm>
          <a:custGeom>
            <a:avLst/>
            <a:gdLst/>
            <a:ahLst/>
            <a:cxnLst/>
            <a:rect l="l" t="t" r="r" b="b"/>
            <a:pathLst>
              <a:path w="1492884" h="796925">
                <a:moveTo>
                  <a:pt x="84327" y="0"/>
                </a:moveTo>
                <a:lnTo>
                  <a:pt x="67043" y="151904"/>
                </a:lnTo>
                <a:lnTo>
                  <a:pt x="0" y="740689"/>
                </a:lnTo>
                <a:lnTo>
                  <a:pt x="14528" y="762228"/>
                </a:lnTo>
                <a:lnTo>
                  <a:pt x="31229" y="766914"/>
                </a:lnTo>
                <a:lnTo>
                  <a:pt x="748537" y="795947"/>
                </a:lnTo>
                <a:lnTo>
                  <a:pt x="778052" y="796848"/>
                </a:lnTo>
                <a:lnTo>
                  <a:pt x="873137" y="777163"/>
                </a:lnTo>
                <a:lnTo>
                  <a:pt x="910602" y="767257"/>
                </a:lnTo>
                <a:lnTo>
                  <a:pt x="979411" y="740905"/>
                </a:lnTo>
                <a:lnTo>
                  <a:pt x="1106805" y="684733"/>
                </a:lnTo>
                <a:lnTo>
                  <a:pt x="1171028" y="670572"/>
                </a:lnTo>
                <a:lnTo>
                  <a:pt x="1271054" y="652195"/>
                </a:lnTo>
                <a:lnTo>
                  <a:pt x="1492630" y="632688"/>
                </a:lnTo>
              </a:path>
            </a:pathLst>
          </a:custGeom>
          <a:ln w="3175">
            <a:solidFill>
              <a:srgbClr val="5C6F7C"/>
            </a:solidFill>
          </a:ln>
        </p:spPr>
        <p:txBody>
          <a:bodyPr wrap="square" lIns="0" tIns="0" rIns="0" bIns="0" rtlCol="0"/>
          <a:lstStyle/>
          <a:p>
            <a:endParaRPr/>
          </a:p>
        </p:txBody>
      </p:sp>
      <p:sp>
        <p:nvSpPr>
          <p:cNvPr id="1567" name="bk object 1567"/>
          <p:cNvSpPr/>
          <p:nvPr/>
        </p:nvSpPr>
        <p:spPr>
          <a:xfrm>
            <a:off x="3319825" y="7075863"/>
            <a:ext cx="1143635" cy="1551305"/>
          </a:xfrm>
          <a:custGeom>
            <a:avLst/>
            <a:gdLst/>
            <a:ahLst/>
            <a:cxnLst/>
            <a:rect l="l" t="t" r="r" b="b"/>
            <a:pathLst>
              <a:path w="1143635" h="1551304">
                <a:moveTo>
                  <a:pt x="1143139" y="0"/>
                </a:moveTo>
                <a:lnTo>
                  <a:pt x="1127429" y="1271219"/>
                </a:lnTo>
                <a:lnTo>
                  <a:pt x="1122502" y="1424165"/>
                </a:lnTo>
                <a:lnTo>
                  <a:pt x="1081798" y="1458849"/>
                </a:lnTo>
                <a:lnTo>
                  <a:pt x="852766" y="1484261"/>
                </a:lnTo>
                <a:lnTo>
                  <a:pt x="619912" y="1505267"/>
                </a:lnTo>
                <a:lnTo>
                  <a:pt x="63627" y="1551063"/>
                </a:lnTo>
                <a:lnTo>
                  <a:pt x="49250" y="1547990"/>
                </a:lnTo>
                <a:lnTo>
                  <a:pt x="34950" y="1532826"/>
                </a:lnTo>
                <a:lnTo>
                  <a:pt x="30302" y="1512303"/>
                </a:lnTo>
                <a:lnTo>
                  <a:pt x="0" y="1138389"/>
                </a:lnTo>
                <a:lnTo>
                  <a:pt x="2743" y="1126312"/>
                </a:lnTo>
                <a:lnTo>
                  <a:pt x="9753" y="1115517"/>
                </a:lnTo>
                <a:lnTo>
                  <a:pt x="34886" y="1089266"/>
                </a:lnTo>
              </a:path>
            </a:pathLst>
          </a:custGeom>
          <a:ln w="3175">
            <a:solidFill>
              <a:srgbClr val="5C6F7C"/>
            </a:solidFill>
          </a:ln>
        </p:spPr>
        <p:txBody>
          <a:bodyPr wrap="square" lIns="0" tIns="0" rIns="0" bIns="0" rtlCol="0"/>
          <a:lstStyle/>
          <a:p>
            <a:endParaRPr/>
          </a:p>
        </p:txBody>
      </p:sp>
      <p:sp>
        <p:nvSpPr>
          <p:cNvPr id="1568" name="bk object 1568"/>
          <p:cNvSpPr/>
          <p:nvPr/>
        </p:nvSpPr>
        <p:spPr>
          <a:xfrm>
            <a:off x="4481507" y="7071311"/>
            <a:ext cx="2765425" cy="1282700"/>
          </a:xfrm>
          <a:custGeom>
            <a:avLst/>
            <a:gdLst/>
            <a:ahLst/>
            <a:cxnLst/>
            <a:rect l="l" t="t" r="r" b="b"/>
            <a:pathLst>
              <a:path w="2765425" h="1282700">
                <a:moveTo>
                  <a:pt x="22453" y="0"/>
                </a:moveTo>
                <a:lnTo>
                  <a:pt x="0" y="1277950"/>
                </a:lnTo>
                <a:lnTo>
                  <a:pt x="45084" y="1282115"/>
                </a:lnTo>
                <a:lnTo>
                  <a:pt x="305663" y="1281950"/>
                </a:lnTo>
                <a:lnTo>
                  <a:pt x="606031" y="1271778"/>
                </a:lnTo>
                <a:lnTo>
                  <a:pt x="1891982" y="1200594"/>
                </a:lnTo>
                <a:lnTo>
                  <a:pt x="1969185" y="1196251"/>
                </a:lnTo>
                <a:lnTo>
                  <a:pt x="2365755" y="1182611"/>
                </a:lnTo>
                <a:lnTo>
                  <a:pt x="2694355" y="1171117"/>
                </a:lnTo>
                <a:lnTo>
                  <a:pt x="2757779" y="1162723"/>
                </a:lnTo>
                <a:lnTo>
                  <a:pt x="2765170" y="1146708"/>
                </a:lnTo>
              </a:path>
            </a:pathLst>
          </a:custGeom>
          <a:ln w="3175">
            <a:solidFill>
              <a:srgbClr val="5C6F7C"/>
            </a:solidFill>
          </a:ln>
        </p:spPr>
        <p:txBody>
          <a:bodyPr wrap="square" lIns="0" tIns="0" rIns="0" bIns="0" rtlCol="0"/>
          <a:lstStyle/>
          <a:p>
            <a:endParaRPr/>
          </a:p>
        </p:txBody>
      </p:sp>
      <p:sp>
        <p:nvSpPr>
          <p:cNvPr id="1569" name="bk object 1569"/>
          <p:cNvSpPr/>
          <p:nvPr/>
        </p:nvSpPr>
        <p:spPr>
          <a:xfrm>
            <a:off x="7124923" y="868877"/>
            <a:ext cx="1438275" cy="2369185"/>
          </a:xfrm>
          <a:custGeom>
            <a:avLst/>
            <a:gdLst/>
            <a:ahLst/>
            <a:cxnLst/>
            <a:rect l="l" t="t" r="r" b="b"/>
            <a:pathLst>
              <a:path w="1438275" h="2369185">
                <a:moveTo>
                  <a:pt x="0" y="249440"/>
                </a:moveTo>
                <a:lnTo>
                  <a:pt x="443014" y="148716"/>
                </a:lnTo>
                <a:lnTo>
                  <a:pt x="642759" y="109931"/>
                </a:lnTo>
                <a:lnTo>
                  <a:pt x="1008367" y="51206"/>
                </a:lnTo>
                <a:lnTo>
                  <a:pt x="1167333" y="24244"/>
                </a:lnTo>
                <a:lnTo>
                  <a:pt x="1238148" y="16395"/>
                </a:lnTo>
                <a:lnTo>
                  <a:pt x="1320012" y="7581"/>
                </a:lnTo>
                <a:lnTo>
                  <a:pt x="1437678" y="0"/>
                </a:lnTo>
                <a:lnTo>
                  <a:pt x="1433652" y="48475"/>
                </a:lnTo>
                <a:lnTo>
                  <a:pt x="1382814" y="692619"/>
                </a:lnTo>
                <a:lnTo>
                  <a:pt x="1277620" y="1095044"/>
                </a:lnTo>
                <a:lnTo>
                  <a:pt x="1157312" y="1555648"/>
                </a:lnTo>
                <a:lnTo>
                  <a:pt x="1101686" y="1733956"/>
                </a:lnTo>
                <a:lnTo>
                  <a:pt x="964780" y="2262454"/>
                </a:lnTo>
                <a:lnTo>
                  <a:pt x="950671" y="2322944"/>
                </a:lnTo>
                <a:lnTo>
                  <a:pt x="939914" y="2368969"/>
                </a:lnTo>
              </a:path>
            </a:pathLst>
          </a:custGeom>
          <a:ln w="3175">
            <a:solidFill>
              <a:srgbClr val="5C6F7C"/>
            </a:solidFill>
          </a:ln>
        </p:spPr>
        <p:txBody>
          <a:bodyPr wrap="square" lIns="0" tIns="0" rIns="0" bIns="0" rtlCol="0"/>
          <a:lstStyle/>
          <a:p>
            <a:endParaRPr/>
          </a:p>
        </p:txBody>
      </p:sp>
      <p:sp>
        <p:nvSpPr>
          <p:cNvPr id="1570" name="bk object 1570"/>
          <p:cNvSpPr/>
          <p:nvPr/>
        </p:nvSpPr>
        <p:spPr>
          <a:xfrm>
            <a:off x="2" y="11305"/>
            <a:ext cx="15119997" cy="10680700"/>
          </a:xfrm>
          <a:prstGeom prst="rect">
            <a:avLst/>
          </a:prstGeom>
          <a:blipFill>
            <a:blip r:embed="rId96" cstate="print"/>
            <a:stretch>
              <a:fillRect/>
            </a:stretch>
          </a:blipFill>
        </p:spPr>
        <p:txBody>
          <a:bodyPr wrap="square" lIns="0" tIns="0" rIns="0" bIns="0" rtlCol="0"/>
          <a:lstStyle/>
          <a:p>
            <a:endParaRPr/>
          </a:p>
        </p:txBody>
      </p:sp>
      <p:sp>
        <p:nvSpPr>
          <p:cNvPr id="2" name="Holder 2"/>
          <p:cNvSpPr>
            <a:spLocks noGrp="1"/>
          </p:cNvSpPr>
          <p:nvPr>
            <p:ph type="title"/>
          </p:nvPr>
        </p:nvSpPr>
        <p:spPr>
          <a:xfrm>
            <a:off x="756285" y="427736"/>
            <a:ext cx="13613130" cy="171094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756285" y="2459482"/>
            <a:ext cx="13613130"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142738" y="9944862"/>
            <a:ext cx="4840224"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56285" y="9944862"/>
            <a:ext cx="3478911"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6" name="Holder 6"/>
          <p:cNvSpPr>
            <a:spLocks noGrp="1"/>
          </p:cNvSpPr>
          <p:nvPr>
            <p:ph type="sldNum" sz="quarter" idx="7"/>
          </p:nvPr>
        </p:nvSpPr>
        <p:spPr>
          <a:xfrm>
            <a:off x="10890504" y="9944862"/>
            <a:ext cx="3478911"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2"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56920" y="427736"/>
            <a:ext cx="1362457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756920" y="2459482"/>
            <a:ext cx="1362457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147060" y="9944862"/>
            <a:ext cx="4844291"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56921" y="9944862"/>
            <a:ext cx="3481833"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11/10/2021</a:t>
            </a:fld>
            <a:endParaRPr lang="en-US"/>
          </a:p>
        </p:txBody>
      </p:sp>
      <p:sp>
        <p:nvSpPr>
          <p:cNvPr id="6" name="Holder 6"/>
          <p:cNvSpPr>
            <a:spLocks noGrp="1"/>
          </p:cNvSpPr>
          <p:nvPr>
            <p:ph type="sldNum" sz="quarter" idx="7"/>
          </p:nvPr>
        </p:nvSpPr>
        <p:spPr>
          <a:xfrm>
            <a:off x="10899657" y="9944862"/>
            <a:ext cx="3481833"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7544017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18" Type="http://schemas.openxmlformats.org/officeDocument/2006/relationships/image" Target="../media/image138.jpg"/><Relationship Id="rId3" Type="http://schemas.openxmlformats.org/officeDocument/2006/relationships/image" Target="../media/image123.jpg"/><Relationship Id="rId21" Type="http://schemas.openxmlformats.org/officeDocument/2006/relationships/image" Target="../media/image141.jpg"/><Relationship Id="rId7" Type="http://schemas.openxmlformats.org/officeDocument/2006/relationships/image" Target="../media/image127.png"/><Relationship Id="rId12" Type="http://schemas.openxmlformats.org/officeDocument/2006/relationships/image" Target="../media/image132.png"/><Relationship Id="rId17" Type="http://schemas.openxmlformats.org/officeDocument/2006/relationships/image" Target="../media/image137.png"/><Relationship Id="rId2" Type="http://schemas.openxmlformats.org/officeDocument/2006/relationships/notesSlide" Target="../notesSlides/notesSlide10.xml"/><Relationship Id="rId16" Type="http://schemas.openxmlformats.org/officeDocument/2006/relationships/image" Target="../media/image136.png"/><Relationship Id="rId20" Type="http://schemas.openxmlformats.org/officeDocument/2006/relationships/image" Target="../media/image140.jpg"/><Relationship Id="rId1" Type="http://schemas.openxmlformats.org/officeDocument/2006/relationships/slideLayout" Target="../slideLayouts/slideLayout11.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35.png"/><Relationship Id="rId10" Type="http://schemas.openxmlformats.org/officeDocument/2006/relationships/image" Target="../media/image130.png"/><Relationship Id="rId19" Type="http://schemas.openxmlformats.org/officeDocument/2006/relationships/image" Target="../media/image139.jp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 Id="rId22" Type="http://schemas.openxmlformats.org/officeDocument/2006/relationships/image" Target="../media/image142.jpg"/></Relationships>
</file>

<file path=ppt/slides/_rels/slide1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52.jpg"/><Relationship Id="rId3" Type="http://schemas.openxmlformats.org/officeDocument/2006/relationships/image" Target="../media/image147.jpg"/><Relationship Id="rId7" Type="http://schemas.openxmlformats.org/officeDocument/2006/relationships/image" Target="../media/image151.jp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50.jpg"/><Relationship Id="rId5" Type="http://schemas.openxmlformats.org/officeDocument/2006/relationships/image" Target="../media/image149.jpg"/><Relationship Id="rId10" Type="http://schemas.openxmlformats.org/officeDocument/2006/relationships/image" Target="../media/image154.jpg"/><Relationship Id="rId4" Type="http://schemas.openxmlformats.org/officeDocument/2006/relationships/image" Target="../media/image148.jpg"/><Relationship Id="rId9" Type="http://schemas.openxmlformats.org/officeDocument/2006/relationships/image" Target="../media/image153.jpg"/></Relationships>
</file>

<file path=ppt/slides/_rels/slide16.xml.rels><?xml version="1.0" encoding="UTF-8" standalone="yes"?>
<Relationships xmlns="http://schemas.openxmlformats.org/package/2006/relationships"><Relationship Id="rId8" Type="http://schemas.openxmlformats.org/officeDocument/2006/relationships/image" Target="../media/image160.jpg"/><Relationship Id="rId3" Type="http://schemas.openxmlformats.org/officeDocument/2006/relationships/image" Target="../media/image155.jpg"/><Relationship Id="rId7" Type="http://schemas.openxmlformats.org/officeDocument/2006/relationships/image" Target="../media/image159.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58.jpg"/><Relationship Id="rId5" Type="http://schemas.openxmlformats.org/officeDocument/2006/relationships/image" Target="../media/image157.jpg"/><Relationship Id="rId4" Type="http://schemas.openxmlformats.org/officeDocument/2006/relationships/image" Target="../media/image156.jpg"/></Relationships>
</file>

<file path=ppt/slides/_rels/slide17.xml.rels><?xml version="1.0" encoding="UTF-8" standalone="yes"?>
<Relationships xmlns="http://schemas.openxmlformats.org/package/2006/relationships"><Relationship Id="rId8" Type="http://schemas.openxmlformats.org/officeDocument/2006/relationships/image" Target="../media/image166.jpg"/><Relationship Id="rId3" Type="http://schemas.openxmlformats.org/officeDocument/2006/relationships/image" Target="../media/image161.jpg"/><Relationship Id="rId7" Type="http://schemas.openxmlformats.org/officeDocument/2006/relationships/image" Target="../media/image165.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64.jpg"/><Relationship Id="rId5" Type="http://schemas.openxmlformats.org/officeDocument/2006/relationships/image" Target="../media/image163.jpg"/><Relationship Id="rId4" Type="http://schemas.openxmlformats.org/officeDocument/2006/relationships/image" Target="../media/image162.jpg"/><Relationship Id="rId9" Type="http://schemas.openxmlformats.org/officeDocument/2006/relationships/image" Target="../media/image167.jpg"/></Relationships>
</file>

<file path=ppt/slides/_rels/slide18.xml.rels><?xml version="1.0" encoding="UTF-8" standalone="yes"?>
<Relationships xmlns="http://schemas.openxmlformats.org/package/2006/relationships"><Relationship Id="rId8" Type="http://schemas.openxmlformats.org/officeDocument/2006/relationships/image" Target="../media/image173.jpg"/><Relationship Id="rId3" Type="http://schemas.openxmlformats.org/officeDocument/2006/relationships/image" Target="../media/image168.png"/><Relationship Id="rId7" Type="http://schemas.openxmlformats.org/officeDocument/2006/relationships/image" Target="../media/image172.jp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71.jpg"/><Relationship Id="rId5" Type="http://schemas.openxmlformats.org/officeDocument/2006/relationships/image" Target="../media/image170.jpg"/><Relationship Id="rId4" Type="http://schemas.openxmlformats.org/officeDocument/2006/relationships/image" Target="../media/image169.png"/></Relationships>
</file>

<file path=ppt/slides/_rels/slide1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2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179.png"/><Relationship Id="rId4" Type="http://schemas.openxmlformats.org/officeDocument/2006/relationships/image" Target="../media/image178.png"/></Relationships>
</file>

<file path=ppt/slides/_rels/slide2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183.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82.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jp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jpe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18.png"/><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209550" y="-139700"/>
            <a:ext cx="15544800" cy="11201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50" y="668"/>
            <a:ext cx="14260908" cy="10692732"/>
          </a:xfrm>
          <a:prstGeom prst="rect">
            <a:avLst/>
          </a:prstGeom>
        </p:spPr>
      </p:pic>
      <p:sp>
        <p:nvSpPr>
          <p:cNvPr id="3" name="Tekstfelt 2"/>
          <p:cNvSpPr txBox="1"/>
          <p:nvPr/>
        </p:nvSpPr>
        <p:spPr>
          <a:xfrm>
            <a:off x="2126895" y="235109"/>
            <a:ext cx="11074755" cy="2031325"/>
          </a:xfrm>
          <a:prstGeom prst="rect">
            <a:avLst/>
          </a:prstGeom>
          <a:noFill/>
        </p:spPr>
        <p:txBody>
          <a:bodyPr wrap="square" rtlCol="0">
            <a:spAutoFit/>
          </a:bodyPr>
          <a:lstStyle/>
          <a:p>
            <a:r>
              <a:rPr lang="da-DK" sz="5400" b="1" dirty="0">
                <a:solidFill>
                  <a:schemeClr val="bg1"/>
                </a:solidFill>
              </a:rPr>
              <a:t>Planlægning for </a:t>
            </a:r>
            <a:r>
              <a:rPr lang="da-DK" sz="5400" b="1" dirty="0" smtClean="0">
                <a:solidFill>
                  <a:schemeClr val="bg1"/>
                </a:solidFill>
              </a:rPr>
              <a:t>bevaring </a:t>
            </a:r>
            <a:r>
              <a:rPr lang="da-DK" sz="5400" b="1" dirty="0">
                <a:solidFill>
                  <a:schemeClr val="bg1"/>
                </a:solidFill>
              </a:rPr>
              <a:t>og byliv </a:t>
            </a:r>
            <a:r>
              <a:rPr lang="da-DK" sz="5400" b="1" dirty="0" smtClean="0">
                <a:solidFill>
                  <a:schemeClr val="bg1"/>
                </a:solidFill>
              </a:rPr>
              <a:t>i 				Helsingør bykerne</a:t>
            </a:r>
            <a:endParaRPr lang="da-DK" sz="5400" b="1" dirty="0">
              <a:solidFill>
                <a:schemeClr val="bg1"/>
              </a:solidFill>
            </a:endParaRPr>
          </a:p>
          <a:p>
            <a:endParaRPr lang="da-DK" dirty="0"/>
          </a:p>
        </p:txBody>
      </p:sp>
      <p:sp>
        <p:nvSpPr>
          <p:cNvPr id="4" name="Tekstfelt 3"/>
          <p:cNvSpPr txBox="1"/>
          <p:nvPr/>
        </p:nvSpPr>
        <p:spPr>
          <a:xfrm>
            <a:off x="10687050" y="8169632"/>
            <a:ext cx="4267200" cy="2523768"/>
          </a:xfrm>
          <a:prstGeom prst="rect">
            <a:avLst/>
          </a:prstGeom>
          <a:noFill/>
        </p:spPr>
        <p:txBody>
          <a:bodyPr wrap="square" rtlCol="0">
            <a:spAutoFit/>
          </a:bodyPr>
          <a:lstStyle/>
          <a:p>
            <a:r>
              <a:rPr lang="da-DK" sz="2800" b="1" dirty="0">
                <a:solidFill>
                  <a:schemeClr val="bg1"/>
                </a:solidFill>
              </a:rPr>
              <a:t>Susanne Eriksen</a:t>
            </a:r>
            <a:endParaRPr lang="da-DK" sz="2800" dirty="0">
              <a:solidFill>
                <a:schemeClr val="bg1"/>
              </a:solidFill>
            </a:endParaRPr>
          </a:p>
          <a:p>
            <a:r>
              <a:rPr lang="da-DK" sz="2800" b="1" dirty="0">
                <a:solidFill>
                  <a:schemeClr val="bg1"/>
                </a:solidFill>
              </a:rPr>
              <a:t>Arkitekt og byplanlægger</a:t>
            </a:r>
            <a:br>
              <a:rPr lang="da-DK" sz="2800" b="1" dirty="0">
                <a:solidFill>
                  <a:schemeClr val="bg1"/>
                </a:solidFill>
              </a:rPr>
            </a:br>
            <a:r>
              <a:rPr lang="da-DK" sz="2800" b="1" dirty="0">
                <a:solidFill>
                  <a:schemeClr val="bg1"/>
                </a:solidFill>
              </a:rPr>
              <a:t>Helsingør </a:t>
            </a:r>
            <a:r>
              <a:rPr lang="da-DK" sz="2800" b="1" dirty="0" smtClean="0">
                <a:solidFill>
                  <a:schemeClr val="bg1"/>
                </a:solidFill>
              </a:rPr>
              <a:t>BYLAB</a:t>
            </a:r>
          </a:p>
          <a:p>
            <a:pPr algn="r"/>
            <a:endParaRPr lang="da-DK" sz="2800" b="1" dirty="0" smtClean="0">
              <a:solidFill>
                <a:schemeClr val="bg1"/>
              </a:solidFill>
            </a:endParaRPr>
          </a:p>
          <a:p>
            <a:r>
              <a:rPr lang="da-DK" sz="2800" b="1" dirty="0" smtClean="0">
                <a:solidFill>
                  <a:schemeClr val="bg1"/>
                </a:solidFill>
              </a:rPr>
              <a:t>Helsingør Kommune</a:t>
            </a:r>
            <a:endParaRPr lang="da-DK" sz="2800" dirty="0">
              <a:solidFill>
                <a:schemeClr val="bg1"/>
              </a:solidFill>
            </a:endParaRPr>
          </a:p>
          <a:p>
            <a:endParaRPr lang="da-DK" dirty="0"/>
          </a:p>
        </p:txBody>
      </p:sp>
    </p:spTree>
    <p:extLst>
      <p:ext uri="{BB962C8B-B14F-4D97-AF65-F5344CB8AC3E}">
        <p14:creationId xmlns:p14="http://schemas.microsoft.com/office/powerpoint/2010/main" val="1230669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Rektangel 51"/>
          <p:cNvSpPr/>
          <p:nvPr/>
        </p:nvSpPr>
        <p:spPr>
          <a:xfrm>
            <a:off x="-133350" y="-368300"/>
            <a:ext cx="15468600" cy="11277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object 2"/>
          <p:cNvSpPr txBox="1"/>
          <p:nvPr/>
        </p:nvSpPr>
        <p:spPr>
          <a:xfrm>
            <a:off x="10895786" y="10046372"/>
            <a:ext cx="88900" cy="170180"/>
          </a:xfrm>
          <a:prstGeom prst="rect">
            <a:avLst/>
          </a:prstGeom>
        </p:spPr>
        <p:txBody>
          <a:bodyPr vert="horz" wrap="square" lIns="0" tIns="635" rIns="0" bIns="0" rtlCol="0">
            <a:spAutoFit/>
          </a:bodyPr>
          <a:lstStyle/>
          <a:p>
            <a:pPr>
              <a:spcBef>
                <a:spcPts val="5"/>
              </a:spcBef>
            </a:pPr>
            <a:r>
              <a:rPr sz="1100" dirty="0">
                <a:solidFill>
                  <a:srgbClr val="231F20"/>
                </a:solidFill>
                <a:latin typeface="Verdana"/>
                <a:cs typeface="Verdana"/>
              </a:rPr>
              <a:t>1</a:t>
            </a:r>
            <a:endParaRPr sz="1100">
              <a:solidFill>
                <a:prstClr val="black"/>
              </a:solidFill>
              <a:latin typeface="Verdana"/>
              <a:cs typeface="Verdana"/>
            </a:endParaRPr>
          </a:p>
        </p:txBody>
      </p:sp>
      <p:sp>
        <p:nvSpPr>
          <p:cNvPr id="3" name="object 3"/>
          <p:cNvSpPr txBox="1"/>
          <p:nvPr/>
        </p:nvSpPr>
        <p:spPr>
          <a:xfrm>
            <a:off x="9082595" y="504400"/>
            <a:ext cx="1734820" cy="216535"/>
          </a:xfrm>
          <a:prstGeom prst="rect">
            <a:avLst/>
          </a:prstGeom>
        </p:spPr>
        <p:txBody>
          <a:bodyPr vert="horz" wrap="square" lIns="0" tIns="635" rIns="0" bIns="0" rtlCol="0">
            <a:spAutoFit/>
          </a:bodyPr>
          <a:lstStyle/>
          <a:p>
            <a:pPr>
              <a:spcBef>
                <a:spcPts val="5"/>
              </a:spcBef>
            </a:pPr>
            <a:r>
              <a:rPr sz="1400" b="1" spc="355" dirty="0">
                <a:solidFill>
                  <a:srgbClr val="231F20"/>
                </a:solidFill>
                <a:latin typeface="Verdana"/>
                <a:cs typeface="Verdana"/>
              </a:rPr>
              <a:t>Redegørelse</a:t>
            </a:r>
            <a:endParaRPr sz="1400">
              <a:solidFill>
                <a:prstClr val="black"/>
              </a:solidFill>
              <a:latin typeface="Verdana"/>
              <a:cs typeface="Verdana"/>
            </a:endParaRPr>
          </a:p>
        </p:txBody>
      </p:sp>
      <p:sp>
        <p:nvSpPr>
          <p:cNvPr id="4" name="object 4"/>
          <p:cNvSpPr/>
          <p:nvPr/>
        </p:nvSpPr>
        <p:spPr>
          <a:xfrm>
            <a:off x="8938946" y="402348"/>
            <a:ext cx="2210435" cy="402590"/>
          </a:xfrm>
          <a:custGeom>
            <a:avLst/>
            <a:gdLst/>
            <a:ahLst/>
            <a:cxnLst/>
            <a:rect l="l" t="t" r="r" b="b"/>
            <a:pathLst>
              <a:path w="2210434" h="402590">
                <a:moveTo>
                  <a:pt x="0" y="402501"/>
                </a:moveTo>
                <a:lnTo>
                  <a:pt x="2209990" y="402501"/>
                </a:lnTo>
                <a:lnTo>
                  <a:pt x="2209990" y="0"/>
                </a:lnTo>
                <a:lnTo>
                  <a:pt x="0" y="0"/>
                </a:lnTo>
                <a:lnTo>
                  <a:pt x="0" y="402501"/>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5" name="object 5"/>
          <p:cNvSpPr/>
          <p:nvPr/>
        </p:nvSpPr>
        <p:spPr>
          <a:xfrm>
            <a:off x="3973284" y="171552"/>
            <a:ext cx="1632407" cy="5104511"/>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5659437" y="154838"/>
            <a:ext cx="2755480" cy="2468994"/>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7" name="object 7"/>
          <p:cNvSpPr/>
          <p:nvPr/>
        </p:nvSpPr>
        <p:spPr>
          <a:xfrm>
            <a:off x="4135285" y="291325"/>
            <a:ext cx="271030" cy="359688"/>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8" name="object 8"/>
          <p:cNvSpPr/>
          <p:nvPr/>
        </p:nvSpPr>
        <p:spPr>
          <a:xfrm>
            <a:off x="4476381" y="507098"/>
            <a:ext cx="214758" cy="110858"/>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9" name="object 9"/>
          <p:cNvSpPr/>
          <p:nvPr/>
        </p:nvSpPr>
        <p:spPr>
          <a:xfrm>
            <a:off x="4875707" y="509385"/>
            <a:ext cx="128320" cy="106299"/>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0" name="object 10"/>
          <p:cNvSpPr/>
          <p:nvPr/>
        </p:nvSpPr>
        <p:spPr>
          <a:xfrm>
            <a:off x="4717414" y="509385"/>
            <a:ext cx="128320" cy="106299"/>
          </a:xfrm>
          <a:prstGeom prst="rect">
            <a:avLst/>
          </a:prstGeom>
          <a:blipFill>
            <a:blip r:embed="rId8" cstate="print"/>
            <a:stretch>
              <a:fillRect/>
            </a:stretch>
          </a:blipFill>
        </p:spPr>
        <p:txBody>
          <a:bodyPr wrap="square" lIns="0" tIns="0" rIns="0" bIns="0" rtlCol="0"/>
          <a:lstStyle/>
          <a:p>
            <a:endParaRPr>
              <a:solidFill>
                <a:prstClr val="black"/>
              </a:solidFill>
              <a:latin typeface="Calibri"/>
            </a:endParaRPr>
          </a:p>
        </p:txBody>
      </p:sp>
      <p:sp>
        <p:nvSpPr>
          <p:cNvPr id="11" name="object 11"/>
          <p:cNvSpPr/>
          <p:nvPr/>
        </p:nvSpPr>
        <p:spPr>
          <a:xfrm>
            <a:off x="5034077" y="509385"/>
            <a:ext cx="88963" cy="107975"/>
          </a:xfrm>
          <a:prstGeom prst="rect">
            <a:avLst/>
          </a:prstGeom>
          <a:blipFill>
            <a:blip r:embed="rId9" cstate="print"/>
            <a:stretch>
              <a:fillRect/>
            </a:stretch>
          </a:blipFill>
        </p:spPr>
        <p:txBody>
          <a:bodyPr wrap="square" lIns="0" tIns="0" rIns="0" bIns="0" rtlCol="0"/>
          <a:lstStyle/>
          <a:p>
            <a:endParaRPr>
              <a:solidFill>
                <a:prstClr val="black"/>
              </a:solidFill>
              <a:latin typeface="Calibri"/>
            </a:endParaRPr>
          </a:p>
        </p:txBody>
      </p:sp>
      <p:sp>
        <p:nvSpPr>
          <p:cNvPr id="12" name="object 12"/>
          <p:cNvSpPr/>
          <p:nvPr/>
        </p:nvSpPr>
        <p:spPr>
          <a:xfrm>
            <a:off x="5157787" y="509398"/>
            <a:ext cx="92786" cy="106299"/>
          </a:xfrm>
          <a:prstGeom prst="rect">
            <a:avLst/>
          </a:prstGeom>
          <a:blipFill>
            <a:blip r:embed="rId10" cstate="print"/>
            <a:stretch>
              <a:fillRect/>
            </a:stretch>
          </a:blipFill>
        </p:spPr>
        <p:txBody>
          <a:bodyPr wrap="square" lIns="0" tIns="0" rIns="0" bIns="0" rtlCol="0"/>
          <a:lstStyle/>
          <a:p>
            <a:endParaRPr>
              <a:solidFill>
                <a:prstClr val="black"/>
              </a:solidFill>
              <a:latin typeface="Calibri"/>
            </a:endParaRPr>
          </a:p>
        </p:txBody>
      </p:sp>
      <p:sp>
        <p:nvSpPr>
          <p:cNvPr id="13" name="object 13"/>
          <p:cNvSpPr/>
          <p:nvPr/>
        </p:nvSpPr>
        <p:spPr>
          <a:xfrm>
            <a:off x="5285943" y="509385"/>
            <a:ext cx="71374" cy="106311"/>
          </a:xfrm>
          <a:prstGeom prst="rect">
            <a:avLst/>
          </a:prstGeom>
          <a:blipFill>
            <a:blip r:embed="rId11" cstate="print"/>
            <a:stretch>
              <a:fillRect/>
            </a:stretch>
          </a:blipFill>
        </p:spPr>
        <p:txBody>
          <a:bodyPr wrap="square" lIns="0" tIns="0" rIns="0" bIns="0" rtlCol="0"/>
          <a:lstStyle/>
          <a:p>
            <a:endParaRPr>
              <a:solidFill>
                <a:prstClr val="black"/>
              </a:solidFill>
              <a:latin typeface="Calibri"/>
            </a:endParaRPr>
          </a:p>
        </p:txBody>
      </p:sp>
      <p:sp>
        <p:nvSpPr>
          <p:cNvPr id="14" name="object 14"/>
          <p:cNvSpPr/>
          <p:nvPr/>
        </p:nvSpPr>
        <p:spPr>
          <a:xfrm>
            <a:off x="4475620" y="413575"/>
            <a:ext cx="22225" cy="46990"/>
          </a:xfrm>
          <a:custGeom>
            <a:avLst/>
            <a:gdLst/>
            <a:ahLst/>
            <a:cxnLst/>
            <a:rect l="l" t="t" r="r" b="b"/>
            <a:pathLst>
              <a:path w="22225" h="46990">
                <a:moveTo>
                  <a:pt x="0" y="46990"/>
                </a:moveTo>
                <a:lnTo>
                  <a:pt x="22021" y="46990"/>
                </a:lnTo>
                <a:lnTo>
                  <a:pt x="22021" y="0"/>
                </a:lnTo>
                <a:lnTo>
                  <a:pt x="0" y="0"/>
                </a:lnTo>
                <a:lnTo>
                  <a:pt x="0" y="4699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5" name="object 15"/>
          <p:cNvSpPr/>
          <p:nvPr/>
        </p:nvSpPr>
        <p:spPr>
          <a:xfrm>
            <a:off x="4475620" y="405320"/>
            <a:ext cx="89535" cy="0"/>
          </a:xfrm>
          <a:custGeom>
            <a:avLst/>
            <a:gdLst/>
            <a:ahLst/>
            <a:cxnLst/>
            <a:rect l="l" t="t" r="r" b="b"/>
            <a:pathLst>
              <a:path w="89534">
                <a:moveTo>
                  <a:pt x="0" y="0"/>
                </a:moveTo>
                <a:lnTo>
                  <a:pt x="89458" y="0"/>
                </a:lnTo>
              </a:path>
            </a:pathLst>
          </a:custGeom>
          <a:ln w="16509">
            <a:solidFill>
              <a:srgbClr val="FFFFFF"/>
            </a:solidFill>
          </a:ln>
        </p:spPr>
        <p:txBody>
          <a:bodyPr wrap="square" lIns="0" tIns="0" rIns="0" bIns="0" rtlCol="0"/>
          <a:lstStyle/>
          <a:p>
            <a:endParaRPr>
              <a:solidFill>
                <a:prstClr val="black"/>
              </a:solidFill>
              <a:latin typeface="Calibri"/>
            </a:endParaRPr>
          </a:p>
        </p:txBody>
      </p:sp>
      <p:sp>
        <p:nvSpPr>
          <p:cNvPr id="16" name="object 16"/>
          <p:cNvSpPr/>
          <p:nvPr/>
        </p:nvSpPr>
        <p:spPr>
          <a:xfrm>
            <a:off x="4475620" y="353885"/>
            <a:ext cx="22225" cy="43180"/>
          </a:xfrm>
          <a:custGeom>
            <a:avLst/>
            <a:gdLst/>
            <a:ahLst/>
            <a:cxnLst/>
            <a:rect l="l" t="t" r="r" b="b"/>
            <a:pathLst>
              <a:path w="22225" h="43179">
                <a:moveTo>
                  <a:pt x="0" y="43179"/>
                </a:moveTo>
                <a:lnTo>
                  <a:pt x="22021" y="43179"/>
                </a:lnTo>
                <a:lnTo>
                  <a:pt x="22021" y="0"/>
                </a:lnTo>
                <a:lnTo>
                  <a:pt x="0" y="0"/>
                </a:lnTo>
                <a:lnTo>
                  <a:pt x="0" y="43179"/>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 name="object 17"/>
          <p:cNvSpPr/>
          <p:nvPr/>
        </p:nvSpPr>
        <p:spPr>
          <a:xfrm>
            <a:off x="4543057" y="414096"/>
            <a:ext cx="22225" cy="46990"/>
          </a:xfrm>
          <a:custGeom>
            <a:avLst/>
            <a:gdLst/>
            <a:ahLst/>
            <a:cxnLst/>
            <a:rect l="l" t="t" r="r" b="b"/>
            <a:pathLst>
              <a:path w="22225" h="46990">
                <a:moveTo>
                  <a:pt x="22021" y="0"/>
                </a:moveTo>
                <a:lnTo>
                  <a:pt x="0" y="0"/>
                </a:lnTo>
                <a:lnTo>
                  <a:pt x="0" y="46469"/>
                </a:lnTo>
                <a:lnTo>
                  <a:pt x="22021" y="46469"/>
                </a:lnTo>
                <a:lnTo>
                  <a:pt x="22021"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8" name="object 18"/>
          <p:cNvSpPr/>
          <p:nvPr/>
        </p:nvSpPr>
        <p:spPr>
          <a:xfrm>
            <a:off x="4543057" y="354267"/>
            <a:ext cx="22225" cy="43815"/>
          </a:xfrm>
          <a:custGeom>
            <a:avLst/>
            <a:gdLst/>
            <a:ahLst/>
            <a:cxnLst/>
            <a:rect l="l" t="t" r="r" b="b"/>
            <a:pathLst>
              <a:path w="22225" h="43814">
                <a:moveTo>
                  <a:pt x="22021" y="0"/>
                </a:moveTo>
                <a:lnTo>
                  <a:pt x="0" y="0"/>
                </a:lnTo>
                <a:lnTo>
                  <a:pt x="0" y="43281"/>
                </a:lnTo>
                <a:lnTo>
                  <a:pt x="22021" y="43281"/>
                </a:lnTo>
                <a:lnTo>
                  <a:pt x="22021"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9" name="object 19"/>
          <p:cNvSpPr/>
          <p:nvPr/>
        </p:nvSpPr>
        <p:spPr>
          <a:xfrm>
            <a:off x="4593666" y="354267"/>
            <a:ext cx="71374" cy="106299"/>
          </a:xfrm>
          <a:prstGeom prst="rect">
            <a:avLst/>
          </a:prstGeom>
          <a:blipFill>
            <a:blip r:embed="rId12" cstate="print"/>
            <a:stretch>
              <a:fillRect/>
            </a:stretch>
          </a:blipFill>
        </p:spPr>
        <p:txBody>
          <a:bodyPr wrap="square" lIns="0" tIns="0" rIns="0" bIns="0" rtlCol="0"/>
          <a:lstStyle/>
          <a:p>
            <a:endParaRPr>
              <a:solidFill>
                <a:prstClr val="black"/>
              </a:solidFill>
              <a:latin typeface="Calibri"/>
            </a:endParaRPr>
          </a:p>
        </p:txBody>
      </p:sp>
      <p:sp>
        <p:nvSpPr>
          <p:cNvPr id="20" name="object 20"/>
          <p:cNvSpPr/>
          <p:nvPr/>
        </p:nvSpPr>
        <p:spPr>
          <a:xfrm>
            <a:off x="4685437" y="352451"/>
            <a:ext cx="156057" cy="109943"/>
          </a:xfrm>
          <a:prstGeom prst="rect">
            <a:avLst/>
          </a:prstGeom>
          <a:blipFill>
            <a:blip r:embed="rId13" cstate="print"/>
            <a:stretch>
              <a:fillRect/>
            </a:stretch>
          </a:blipFill>
        </p:spPr>
        <p:txBody>
          <a:bodyPr wrap="square" lIns="0" tIns="0" rIns="0" bIns="0" rtlCol="0"/>
          <a:lstStyle/>
          <a:p>
            <a:endParaRPr>
              <a:solidFill>
                <a:prstClr val="black"/>
              </a:solidFill>
              <a:latin typeface="Calibri"/>
            </a:endParaRPr>
          </a:p>
        </p:txBody>
      </p:sp>
      <p:sp>
        <p:nvSpPr>
          <p:cNvPr id="21" name="object 21"/>
          <p:cNvSpPr/>
          <p:nvPr/>
        </p:nvSpPr>
        <p:spPr>
          <a:xfrm>
            <a:off x="4875999" y="354272"/>
            <a:ext cx="0" cy="106680"/>
          </a:xfrm>
          <a:custGeom>
            <a:avLst/>
            <a:gdLst/>
            <a:ahLst/>
            <a:cxnLst/>
            <a:rect l="l" t="t" r="r" b="b"/>
            <a:pathLst>
              <a:path h="106679">
                <a:moveTo>
                  <a:pt x="0" y="0"/>
                </a:moveTo>
                <a:lnTo>
                  <a:pt x="0" y="106305"/>
                </a:lnTo>
              </a:path>
            </a:pathLst>
          </a:custGeom>
          <a:ln w="22021">
            <a:solidFill>
              <a:srgbClr val="FFFFFF"/>
            </a:solidFill>
          </a:ln>
        </p:spPr>
        <p:txBody>
          <a:bodyPr wrap="square" lIns="0" tIns="0" rIns="0" bIns="0" rtlCol="0"/>
          <a:lstStyle/>
          <a:p>
            <a:endParaRPr>
              <a:solidFill>
                <a:prstClr val="black"/>
              </a:solidFill>
              <a:latin typeface="Calibri"/>
            </a:endParaRPr>
          </a:p>
        </p:txBody>
      </p:sp>
      <p:sp>
        <p:nvSpPr>
          <p:cNvPr id="22" name="object 22"/>
          <p:cNvSpPr/>
          <p:nvPr/>
        </p:nvSpPr>
        <p:spPr>
          <a:xfrm>
            <a:off x="4915611" y="354267"/>
            <a:ext cx="92786" cy="106299"/>
          </a:xfrm>
          <a:prstGeom prst="rect">
            <a:avLst/>
          </a:prstGeom>
          <a:blipFill>
            <a:blip r:embed="rId14" cstate="print"/>
            <a:stretch>
              <a:fillRect/>
            </a:stretch>
          </a:blipFill>
        </p:spPr>
        <p:txBody>
          <a:bodyPr wrap="square" lIns="0" tIns="0" rIns="0" bIns="0" rtlCol="0"/>
          <a:lstStyle/>
          <a:p>
            <a:endParaRPr>
              <a:solidFill>
                <a:prstClr val="black"/>
              </a:solidFill>
              <a:latin typeface="Calibri"/>
            </a:endParaRPr>
          </a:p>
        </p:txBody>
      </p:sp>
      <p:sp>
        <p:nvSpPr>
          <p:cNvPr id="23" name="object 23"/>
          <p:cNvSpPr/>
          <p:nvPr/>
        </p:nvSpPr>
        <p:spPr>
          <a:xfrm>
            <a:off x="5032578" y="352603"/>
            <a:ext cx="90500" cy="109639"/>
          </a:xfrm>
          <a:prstGeom prst="rect">
            <a:avLst/>
          </a:prstGeom>
          <a:blipFill>
            <a:blip r:embed="rId15" cstate="print"/>
            <a:stretch>
              <a:fillRect/>
            </a:stretch>
          </a:blipFill>
        </p:spPr>
        <p:txBody>
          <a:bodyPr wrap="square" lIns="0" tIns="0" rIns="0" bIns="0" rtlCol="0"/>
          <a:lstStyle/>
          <a:p>
            <a:endParaRPr>
              <a:solidFill>
                <a:prstClr val="black"/>
              </a:solidFill>
              <a:latin typeface="Calibri"/>
            </a:endParaRPr>
          </a:p>
        </p:txBody>
      </p:sp>
      <p:sp>
        <p:nvSpPr>
          <p:cNvPr id="24" name="object 24"/>
          <p:cNvSpPr/>
          <p:nvPr/>
        </p:nvSpPr>
        <p:spPr>
          <a:xfrm>
            <a:off x="5273117" y="354267"/>
            <a:ext cx="87325" cy="106299"/>
          </a:xfrm>
          <a:prstGeom prst="rect">
            <a:avLst/>
          </a:prstGeom>
          <a:blipFill>
            <a:blip r:embed="rId16" cstate="print"/>
            <a:stretch>
              <a:fillRect/>
            </a:stretch>
          </a:blipFill>
        </p:spPr>
        <p:txBody>
          <a:bodyPr wrap="square" lIns="0" tIns="0" rIns="0" bIns="0" rtlCol="0"/>
          <a:lstStyle/>
          <a:p>
            <a:endParaRPr>
              <a:solidFill>
                <a:prstClr val="black"/>
              </a:solidFill>
              <a:latin typeface="Calibri"/>
            </a:endParaRPr>
          </a:p>
        </p:txBody>
      </p:sp>
      <p:sp>
        <p:nvSpPr>
          <p:cNvPr id="25" name="object 25"/>
          <p:cNvSpPr/>
          <p:nvPr/>
        </p:nvSpPr>
        <p:spPr>
          <a:xfrm>
            <a:off x="5142876" y="350151"/>
            <a:ext cx="106429" cy="112826"/>
          </a:xfrm>
          <a:prstGeom prst="rect">
            <a:avLst/>
          </a:prstGeom>
          <a:blipFill>
            <a:blip r:embed="rId17" cstate="print"/>
            <a:stretch>
              <a:fillRect/>
            </a:stretch>
          </a:blipFill>
        </p:spPr>
        <p:txBody>
          <a:bodyPr wrap="square" lIns="0" tIns="0" rIns="0" bIns="0" rtlCol="0"/>
          <a:lstStyle/>
          <a:p>
            <a:endParaRPr>
              <a:solidFill>
                <a:prstClr val="black"/>
              </a:solidFill>
              <a:latin typeface="Calibri"/>
            </a:endParaRPr>
          </a:p>
        </p:txBody>
      </p:sp>
      <p:sp>
        <p:nvSpPr>
          <p:cNvPr id="26" name="object 26"/>
          <p:cNvSpPr/>
          <p:nvPr/>
        </p:nvSpPr>
        <p:spPr>
          <a:xfrm>
            <a:off x="8472335" y="179566"/>
            <a:ext cx="2760256" cy="2451633"/>
          </a:xfrm>
          <a:prstGeom prst="rect">
            <a:avLst/>
          </a:prstGeom>
          <a:blipFill>
            <a:blip r:embed="rId18" cstate="print"/>
            <a:stretch>
              <a:fillRect/>
            </a:stretch>
          </a:blipFill>
        </p:spPr>
        <p:txBody>
          <a:bodyPr wrap="square" lIns="0" tIns="0" rIns="0" bIns="0" rtlCol="0"/>
          <a:lstStyle/>
          <a:p>
            <a:endParaRPr>
              <a:solidFill>
                <a:prstClr val="black"/>
              </a:solidFill>
              <a:latin typeface="Calibri"/>
            </a:endParaRPr>
          </a:p>
        </p:txBody>
      </p:sp>
      <p:sp>
        <p:nvSpPr>
          <p:cNvPr id="27" name="object 27"/>
          <p:cNvSpPr/>
          <p:nvPr/>
        </p:nvSpPr>
        <p:spPr>
          <a:xfrm>
            <a:off x="5659437" y="2637562"/>
            <a:ext cx="5510974" cy="2537917"/>
          </a:xfrm>
          <a:prstGeom prst="rect">
            <a:avLst/>
          </a:prstGeom>
          <a:blipFill>
            <a:blip r:embed="rId19" cstate="print"/>
            <a:stretch>
              <a:fillRect/>
            </a:stretch>
          </a:blipFill>
        </p:spPr>
        <p:txBody>
          <a:bodyPr wrap="square" lIns="0" tIns="0" rIns="0" bIns="0" rtlCol="0"/>
          <a:lstStyle/>
          <a:p>
            <a:endParaRPr>
              <a:solidFill>
                <a:prstClr val="black"/>
              </a:solidFill>
              <a:latin typeface="Calibri"/>
            </a:endParaRPr>
          </a:p>
        </p:txBody>
      </p:sp>
      <p:sp>
        <p:nvSpPr>
          <p:cNvPr id="28" name="object 28"/>
          <p:cNvSpPr/>
          <p:nvPr/>
        </p:nvSpPr>
        <p:spPr>
          <a:xfrm>
            <a:off x="9166276" y="5229555"/>
            <a:ext cx="1994179" cy="3088728"/>
          </a:xfrm>
          <a:prstGeom prst="rect">
            <a:avLst/>
          </a:prstGeom>
          <a:blipFill>
            <a:blip r:embed="rId20" cstate="print"/>
            <a:stretch>
              <a:fillRect/>
            </a:stretch>
          </a:blipFill>
        </p:spPr>
        <p:txBody>
          <a:bodyPr wrap="square" lIns="0" tIns="0" rIns="0" bIns="0" rtlCol="0"/>
          <a:lstStyle/>
          <a:p>
            <a:endParaRPr>
              <a:solidFill>
                <a:prstClr val="black"/>
              </a:solidFill>
              <a:latin typeface="Calibri"/>
            </a:endParaRPr>
          </a:p>
        </p:txBody>
      </p:sp>
      <p:sp>
        <p:nvSpPr>
          <p:cNvPr id="29" name="object 29"/>
          <p:cNvSpPr/>
          <p:nvPr/>
        </p:nvSpPr>
        <p:spPr>
          <a:xfrm>
            <a:off x="3973283" y="5235131"/>
            <a:ext cx="5144706" cy="3061309"/>
          </a:xfrm>
          <a:prstGeom prst="rect">
            <a:avLst/>
          </a:prstGeom>
          <a:blipFill>
            <a:blip r:embed="rId21" cstate="print"/>
            <a:stretch>
              <a:fillRect/>
            </a:stretch>
          </a:blipFill>
        </p:spPr>
        <p:txBody>
          <a:bodyPr wrap="square" lIns="0" tIns="0" rIns="0" bIns="0" rtlCol="0"/>
          <a:lstStyle/>
          <a:p>
            <a:endParaRPr>
              <a:solidFill>
                <a:prstClr val="black"/>
              </a:solidFill>
              <a:latin typeface="Calibri"/>
            </a:endParaRPr>
          </a:p>
        </p:txBody>
      </p:sp>
      <p:sp>
        <p:nvSpPr>
          <p:cNvPr id="30" name="object 30"/>
          <p:cNvSpPr/>
          <p:nvPr/>
        </p:nvSpPr>
        <p:spPr>
          <a:xfrm>
            <a:off x="3973284" y="8312949"/>
            <a:ext cx="7187679" cy="2249258"/>
          </a:xfrm>
          <a:prstGeom prst="rect">
            <a:avLst/>
          </a:prstGeom>
          <a:blipFill>
            <a:blip r:embed="rId22" cstate="print"/>
            <a:stretch>
              <a:fillRect/>
            </a:stretch>
          </a:blipFill>
        </p:spPr>
        <p:txBody>
          <a:bodyPr wrap="square" lIns="0" tIns="0" rIns="0" bIns="0" rtlCol="0"/>
          <a:lstStyle/>
          <a:p>
            <a:endParaRPr>
              <a:solidFill>
                <a:prstClr val="black"/>
              </a:solidFill>
              <a:latin typeface="Calibri"/>
            </a:endParaRPr>
          </a:p>
        </p:txBody>
      </p:sp>
      <p:sp>
        <p:nvSpPr>
          <p:cNvPr id="31" name="object 31"/>
          <p:cNvSpPr/>
          <p:nvPr/>
        </p:nvSpPr>
        <p:spPr>
          <a:xfrm>
            <a:off x="3790633" y="10505973"/>
            <a:ext cx="7547609" cy="185420"/>
          </a:xfrm>
          <a:custGeom>
            <a:avLst/>
            <a:gdLst/>
            <a:ahLst/>
            <a:cxnLst/>
            <a:rect l="l" t="t" r="r" b="b"/>
            <a:pathLst>
              <a:path w="7547609" h="185420">
                <a:moveTo>
                  <a:pt x="0" y="185420"/>
                </a:moveTo>
                <a:lnTo>
                  <a:pt x="7547292" y="185420"/>
                </a:lnTo>
                <a:lnTo>
                  <a:pt x="7547292" y="0"/>
                </a:lnTo>
                <a:lnTo>
                  <a:pt x="0" y="0"/>
                </a:lnTo>
                <a:lnTo>
                  <a:pt x="0" y="18542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2" name="object 32"/>
          <p:cNvSpPr/>
          <p:nvPr/>
        </p:nvSpPr>
        <p:spPr>
          <a:xfrm>
            <a:off x="3790633" y="8303159"/>
            <a:ext cx="7547609" cy="0"/>
          </a:xfrm>
          <a:custGeom>
            <a:avLst/>
            <a:gdLst/>
            <a:ahLst/>
            <a:cxnLst/>
            <a:rect l="l" t="t" r="r" b="b"/>
            <a:pathLst>
              <a:path w="7547609">
                <a:moveTo>
                  <a:pt x="0" y="0"/>
                </a:moveTo>
                <a:lnTo>
                  <a:pt x="7547292" y="0"/>
                </a:lnTo>
              </a:path>
            </a:pathLst>
          </a:custGeom>
          <a:ln w="74930">
            <a:solidFill>
              <a:srgbClr val="FFFFFF"/>
            </a:solidFill>
          </a:ln>
        </p:spPr>
        <p:txBody>
          <a:bodyPr wrap="square" lIns="0" tIns="0" rIns="0" bIns="0" rtlCol="0"/>
          <a:lstStyle/>
          <a:p>
            <a:endParaRPr>
              <a:solidFill>
                <a:prstClr val="black"/>
              </a:solidFill>
              <a:latin typeface="Calibri"/>
            </a:endParaRPr>
          </a:p>
        </p:txBody>
      </p:sp>
      <p:sp>
        <p:nvSpPr>
          <p:cNvPr id="33" name="object 33"/>
          <p:cNvSpPr/>
          <p:nvPr/>
        </p:nvSpPr>
        <p:spPr>
          <a:xfrm>
            <a:off x="3790633" y="5206898"/>
            <a:ext cx="7547609" cy="0"/>
          </a:xfrm>
          <a:custGeom>
            <a:avLst/>
            <a:gdLst/>
            <a:ahLst/>
            <a:cxnLst/>
            <a:rect l="l" t="t" r="r" b="b"/>
            <a:pathLst>
              <a:path w="7547609">
                <a:moveTo>
                  <a:pt x="0" y="0"/>
                </a:moveTo>
                <a:lnTo>
                  <a:pt x="7547292" y="0"/>
                </a:lnTo>
              </a:path>
            </a:pathLst>
          </a:custGeom>
          <a:ln w="74929">
            <a:solidFill>
              <a:srgbClr val="FFFFFF"/>
            </a:solidFill>
          </a:ln>
        </p:spPr>
        <p:txBody>
          <a:bodyPr wrap="square" lIns="0" tIns="0" rIns="0" bIns="0" rtlCol="0"/>
          <a:lstStyle/>
          <a:p>
            <a:endParaRPr>
              <a:solidFill>
                <a:prstClr val="black"/>
              </a:solidFill>
              <a:latin typeface="Calibri"/>
            </a:endParaRPr>
          </a:p>
        </p:txBody>
      </p:sp>
      <p:sp>
        <p:nvSpPr>
          <p:cNvPr id="34" name="object 34"/>
          <p:cNvSpPr/>
          <p:nvPr/>
        </p:nvSpPr>
        <p:spPr>
          <a:xfrm>
            <a:off x="3790633" y="15773"/>
            <a:ext cx="7547609" cy="189230"/>
          </a:xfrm>
          <a:custGeom>
            <a:avLst/>
            <a:gdLst/>
            <a:ahLst/>
            <a:cxnLst/>
            <a:rect l="l" t="t" r="r" b="b"/>
            <a:pathLst>
              <a:path w="7547609" h="189229">
                <a:moveTo>
                  <a:pt x="0" y="189230"/>
                </a:moveTo>
                <a:lnTo>
                  <a:pt x="7547292" y="189230"/>
                </a:lnTo>
                <a:lnTo>
                  <a:pt x="7547292" y="0"/>
                </a:lnTo>
                <a:lnTo>
                  <a:pt x="0" y="0"/>
                </a:lnTo>
                <a:lnTo>
                  <a:pt x="0" y="18923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5" name="object 35"/>
          <p:cNvSpPr/>
          <p:nvPr/>
        </p:nvSpPr>
        <p:spPr>
          <a:xfrm>
            <a:off x="11148936" y="8340903"/>
            <a:ext cx="189230" cy="2165350"/>
          </a:xfrm>
          <a:custGeom>
            <a:avLst/>
            <a:gdLst/>
            <a:ahLst/>
            <a:cxnLst/>
            <a:rect l="l" t="t" r="r" b="b"/>
            <a:pathLst>
              <a:path w="189229" h="2165350">
                <a:moveTo>
                  <a:pt x="188988" y="0"/>
                </a:moveTo>
                <a:lnTo>
                  <a:pt x="0" y="0"/>
                </a:lnTo>
                <a:lnTo>
                  <a:pt x="0" y="2165299"/>
                </a:lnTo>
                <a:lnTo>
                  <a:pt x="188988" y="2165299"/>
                </a:lnTo>
                <a:lnTo>
                  <a:pt x="188988"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6" name="object 36"/>
          <p:cNvSpPr/>
          <p:nvPr/>
        </p:nvSpPr>
        <p:spPr>
          <a:xfrm>
            <a:off x="9144025" y="5244363"/>
            <a:ext cx="0" cy="3021330"/>
          </a:xfrm>
          <a:custGeom>
            <a:avLst/>
            <a:gdLst/>
            <a:ahLst/>
            <a:cxnLst/>
            <a:rect l="l" t="t" r="r" b="b"/>
            <a:pathLst>
              <a:path h="3021329">
                <a:moveTo>
                  <a:pt x="0" y="0"/>
                </a:moveTo>
                <a:lnTo>
                  <a:pt x="0" y="3021330"/>
                </a:lnTo>
              </a:path>
            </a:pathLst>
          </a:custGeom>
          <a:ln w="75209">
            <a:solidFill>
              <a:srgbClr val="FFFFFF"/>
            </a:solidFill>
          </a:ln>
        </p:spPr>
        <p:txBody>
          <a:bodyPr wrap="square" lIns="0" tIns="0" rIns="0" bIns="0" rtlCol="0"/>
          <a:lstStyle/>
          <a:p>
            <a:endParaRPr>
              <a:solidFill>
                <a:prstClr val="black"/>
              </a:solidFill>
              <a:latin typeface="Calibri"/>
            </a:endParaRPr>
          </a:p>
        </p:txBody>
      </p:sp>
      <p:sp>
        <p:nvSpPr>
          <p:cNvPr id="37" name="object 37"/>
          <p:cNvSpPr/>
          <p:nvPr/>
        </p:nvSpPr>
        <p:spPr>
          <a:xfrm>
            <a:off x="11148936" y="5244910"/>
            <a:ext cx="189230" cy="3020695"/>
          </a:xfrm>
          <a:custGeom>
            <a:avLst/>
            <a:gdLst/>
            <a:ahLst/>
            <a:cxnLst/>
            <a:rect l="l" t="t" r="r" b="b"/>
            <a:pathLst>
              <a:path w="189229" h="3020695">
                <a:moveTo>
                  <a:pt x="188988" y="0"/>
                </a:moveTo>
                <a:lnTo>
                  <a:pt x="0" y="0"/>
                </a:lnTo>
                <a:lnTo>
                  <a:pt x="0" y="3020301"/>
                </a:lnTo>
                <a:lnTo>
                  <a:pt x="188988" y="3020301"/>
                </a:lnTo>
                <a:lnTo>
                  <a:pt x="188988"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8" name="object 38"/>
          <p:cNvSpPr/>
          <p:nvPr/>
        </p:nvSpPr>
        <p:spPr>
          <a:xfrm>
            <a:off x="5642781" y="2698013"/>
            <a:ext cx="0" cy="2471420"/>
          </a:xfrm>
          <a:custGeom>
            <a:avLst/>
            <a:gdLst/>
            <a:ahLst/>
            <a:cxnLst/>
            <a:rect l="l" t="t" r="r" b="b"/>
            <a:pathLst>
              <a:path h="2471420">
                <a:moveTo>
                  <a:pt x="0" y="0"/>
                </a:moveTo>
                <a:lnTo>
                  <a:pt x="0" y="2471420"/>
                </a:lnTo>
              </a:path>
            </a:pathLst>
          </a:custGeom>
          <a:ln w="75704">
            <a:solidFill>
              <a:srgbClr val="FFFFFF"/>
            </a:solidFill>
          </a:ln>
        </p:spPr>
        <p:txBody>
          <a:bodyPr wrap="square" lIns="0" tIns="0" rIns="0" bIns="0" rtlCol="0"/>
          <a:lstStyle/>
          <a:p>
            <a:endParaRPr>
              <a:solidFill>
                <a:prstClr val="black"/>
              </a:solidFill>
              <a:latin typeface="Calibri"/>
            </a:endParaRPr>
          </a:p>
        </p:txBody>
      </p:sp>
      <p:sp>
        <p:nvSpPr>
          <p:cNvPr id="39" name="object 39"/>
          <p:cNvSpPr/>
          <p:nvPr/>
        </p:nvSpPr>
        <p:spPr>
          <a:xfrm>
            <a:off x="5604930" y="2659913"/>
            <a:ext cx="5733415" cy="0"/>
          </a:xfrm>
          <a:custGeom>
            <a:avLst/>
            <a:gdLst/>
            <a:ahLst/>
            <a:cxnLst/>
            <a:rect l="l" t="t" r="r" b="b"/>
            <a:pathLst>
              <a:path w="5733415">
                <a:moveTo>
                  <a:pt x="0" y="0"/>
                </a:moveTo>
                <a:lnTo>
                  <a:pt x="5732995" y="0"/>
                </a:lnTo>
              </a:path>
            </a:pathLst>
          </a:custGeom>
          <a:ln w="76200">
            <a:solidFill>
              <a:srgbClr val="FFFFFF"/>
            </a:solidFill>
          </a:ln>
        </p:spPr>
        <p:txBody>
          <a:bodyPr wrap="square" lIns="0" tIns="0" rIns="0" bIns="0" rtlCol="0"/>
          <a:lstStyle/>
          <a:p>
            <a:endParaRPr>
              <a:solidFill>
                <a:prstClr val="black"/>
              </a:solidFill>
              <a:latin typeface="Calibri"/>
            </a:endParaRPr>
          </a:p>
        </p:txBody>
      </p:sp>
      <p:sp>
        <p:nvSpPr>
          <p:cNvPr id="40" name="object 40"/>
          <p:cNvSpPr/>
          <p:nvPr/>
        </p:nvSpPr>
        <p:spPr>
          <a:xfrm>
            <a:off x="5642781" y="205003"/>
            <a:ext cx="0" cy="2416810"/>
          </a:xfrm>
          <a:custGeom>
            <a:avLst/>
            <a:gdLst/>
            <a:ahLst/>
            <a:cxnLst/>
            <a:rect l="l" t="t" r="r" b="b"/>
            <a:pathLst>
              <a:path h="2416810">
                <a:moveTo>
                  <a:pt x="0" y="0"/>
                </a:moveTo>
                <a:lnTo>
                  <a:pt x="0" y="2416809"/>
                </a:lnTo>
              </a:path>
            </a:pathLst>
          </a:custGeom>
          <a:ln w="75704">
            <a:solidFill>
              <a:srgbClr val="FFFFFF"/>
            </a:solidFill>
          </a:ln>
        </p:spPr>
        <p:txBody>
          <a:bodyPr wrap="square" lIns="0" tIns="0" rIns="0" bIns="0" rtlCol="0"/>
          <a:lstStyle/>
          <a:p>
            <a:endParaRPr>
              <a:solidFill>
                <a:prstClr val="black"/>
              </a:solidFill>
              <a:latin typeface="Calibri"/>
            </a:endParaRPr>
          </a:p>
        </p:txBody>
      </p:sp>
      <p:sp>
        <p:nvSpPr>
          <p:cNvPr id="41" name="object 41"/>
          <p:cNvSpPr/>
          <p:nvPr/>
        </p:nvSpPr>
        <p:spPr>
          <a:xfrm>
            <a:off x="11148936" y="2697912"/>
            <a:ext cx="189230" cy="2471420"/>
          </a:xfrm>
          <a:custGeom>
            <a:avLst/>
            <a:gdLst/>
            <a:ahLst/>
            <a:cxnLst/>
            <a:rect l="l" t="t" r="r" b="b"/>
            <a:pathLst>
              <a:path w="189229" h="2471420">
                <a:moveTo>
                  <a:pt x="188988" y="0"/>
                </a:moveTo>
                <a:lnTo>
                  <a:pt x="0" y="0"/>
                </a:lnTo>
                <a:lnTo>
                  <a:pt x="0" y="2471292"/>
                </a:lnTo>
                <a:lnTo>
                  <a:pt x="188988" y="2471293"/>
                </a:lnTo>
                <a:lnTo>
                  <a:pt x="188988"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42" name="object 42"/>
          <p:cNvSpPr/>
          <p:nvPr/>
        </p:nvSpPr>
        <p:spPr>
          <a:xfrm>
            <a:off x="8450783" y="204903"/>
            <a:ext cx="0" cy="2417445"/>
          </a:xfrm>
          <a:custGeom>
            <a:avLst/>
            <a:gdLst/>
            <a:ahLst/>
            <a:cxnLst/>
            <a:rect l="l" t="t" r="r" b="b"/>
            <a:pathLst>
              <a:path h="2417445">
                <a:moveTo>
                  <a:pt x="0" y="0"/>
                </a:moveTo>
                <a:lnTo>
                  <a:pt x="0" y="2417305"/>
                </a:lnTo>
              </a:path>
            </a:pathLst>
          </a:custGeom>
          <a:ln w="75691">
            <a:solidFill>
              <a:srgbClr val="FFFFFF"/>
            </a:solidFill>
          </a:ln>
        </p:spPr>
        <p:txBody>
          <a:bodyPr wrap="square" lIns="0" tIns="0" rIns="0" bIns="0" rtlCol="0"/>
          <a:lstStyle/>
          <a:p>
            <a:endParaRPr>
              <a:solidFill>
                <a:prstClr val="black"/>
              </a:solidFill>
              <a:latin typeface="Calibri"/>
            </a:endParaRPr>
          </a:p>
        </p:txBody>
      </p:sp>
      <p:sp>
        <p:nvSpPr>
          <p:cNvPr id="43" name="object 43"/>
          <p:cNvSpPr/>
          <p:nvPr/>
        </p:nvSpPr>
        <p:spPr>
          <a:xfrm>
            <a:off x="11148936" y="204903"/>
            <a:ext cx="189230" cy="2417445"/>
          </a:xfrm>
          <a:custGeom>
            <a:avLst/>
            <a:gdLst/>
            <a:ahLst/>
            <a:cxnLst/>
            <a:rect l="l" t="t" r="r" b="b"/>
            <a:pathLst>
              <a:path w="189229" h="2417445">
                <a:moveTo>
                  <a:pt x="188988" y="0"/>
                </a:moveTo>
                <a:lnTo>
                  <a:pt x="0" y="0"/>
                </a:lnTo>
                <a:lnTo>
                  <a:pt x="0" y="2417305"/>
                </a:lnTo>
                <a:lnTo>
                  <a:pt x="188988" y="2417305"/>
                </a:lnTo>
                <a:lnTo>
                  <a:pt x="188988"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44" name="object 44"/>
          <p:cNvSpPr/>
          <p:nvPr/>
        </p:nvSpPr>
        <p:spPr>
          <a:xfrm>
            <a:off x="3977551" y="5242827"/>
            <a:ext cx="5130800" cy="3024505"/>
          </a:xfrm>
          <a:custGeom>
            <a:avLst/>
            <a:gdLst/>
            <a:ahLst/>
            <a:cxnLst/>
            <a:rect l="l" t="t" r="r" b="b"/>
            <a:pathLst>
              <a:path w="5130800" h="3024504">
                <a:moveTo>
                  <a:pt x="0" y="1587"/>
                </a:moveTo>
                <a:lnTo>
                  <a:pt x="0" y="3024466"/>
                </a:lnTo>
                <a:lnTo>
                  <a:pt x="5130457" y="3024466"/>
                </a:lnTo>
                <a:lnTo>
                  <a:pt x="5130457" y="0"/>
                </a:lnTo>
                <a:lnTo>
                  <a:pt x="0" y="0"/>
                </a:lnTo>
                <a:lnTo>
                  <a:pt x="0" y="1587"/>
                </a:lnTo>
                <a:close/>
              </a:path>
            </a:pathLst>
          </a:custGeom>
          <a:ln w="3175">
            <a:solidFill>
              <a:srgbClr val="FFFFFF"/>
            </a:solidFill>
          </a:ln>
        </p:spPr>
        <p:txBody>
          <a:bodyPr wrap="square" lIns="0" tIns="0" rIns="0" bIns="0" rtlCol="0"/>
          <a:lstStyle/>
          <a:p>
            <a:endParaRPr>
              <a:solidFill>
                <a:prstClr val="black"/>
              </a:solidFill>
              <a:latin typeface="Calibri"/>
            </a:endParaRPr>
          </a:p>
        </p:txBody>
      </p:sp>
      <p:sp>
        <p:nvSpPr>
          <p:cNvPr id="45" name="object 45"/>
          <p:cNvSpPr/>
          <p:nvPr/>
        </p:nvSpPr>
        <p:spPr>
          <a:xfrm>
            <a:off x="3978047" y="8339316"/>
            <a:ext cx="7172959" cy="2168525"/>
          </a:xfrm>
          <a:custGeom>
            <a:avLst/>
            <a:gdLst/>
            <a:ahLst/>
            <a:cxnLst/>
            <a:rect l="l" t="t" r="r" b="b"/>
            <a:pathLst>
              <a:path w="7172959" h="2168525">
                <a:moveTo>
                  <a:pt x="0" y="1587"/>
                </a:moveTo>
                <a:lnTo>
                  <a:pt x="0" y="2168474"/>
                </a:lnTo>
                <a:lnTo>
                  <a:pt x="7172477" y="2168474"/>
                </a:lnTo>
                <a:lnTo>
                  <a:pt x="7172477" y="0"/>
                </a:lnTo>
                <a:lnTo>
                  <a:pt x="0" y="0"/>
                </a:lnTo>
                <a:lnTo>
                  <a:pt x="0" y="1587"/>
                </a:lnTo>
                <a:close/>
              </a:path>
            </a:pathLst>
          </a:custGeom>
          <a:ln w="3175">
            <a:solidFill>
              <a:srgbClr val="FFFFFF"/>
            </a:solidFill>
          </a:ln>
        </p:spPr>
        <p:txBody>
          <a:bodyPr wrap="square" lIns="0" tIns="0" rIns="0" bIns="0" rtlCol="0"/>
          <a:lstStyle/>
          <a:p>
            <a:endParaRPr>
              <a:solidFill>
                <a:prstClr val="black"/>
              </a:solidFill>
              <a:latin typeface="Calibri"/>
            </a:endParaRPr>
          </a:p>
        </p:txBody>
      </p:sp>
      <p:sp>
        <p:nvSpPr>
          <p:cNvPr id="46" name="object 46"/>
          <p:cNvSpPr/>
          <p:nvPr/>
        </p:nvSpPr>
        <p:spPr>
          <a:xfrm>
            <a:off x="9180043" y="5243321"/>
            <a:ext cx="1971039" cy="3023870"/>
          </a:xfrm>
          <a:custGeom>
            <a:avLst/>
            <a:gdLst/>
            <a:ahLst/>
            <a:cxnLst/>
            <a:rect l="l" t="t" r="r" b="b"/>
            <a:pathLst>
              <a:path w="1971040" h="3023870">
                <a:moveTo>
                  <a:pt x="0" y="1587"/>
                </a:moveTo>
                <a:lnTo>
                  <a:pt x="0" y="3023476"/>
                </a:lnTo>
                <a:lnTo>
                  <a:pt x="1970481" y="3023476"/>
                </a:lnTo>
                <a:lnTo>
                  <a:pt x="1970481" y="0"/>
                </a:lnTo>
                <a:lnTo>
                  <a:pt x="0" y="0"/>
                </a:lnTo>
                <a:lnTo>
                  <a:pt x="0" y="1587"/>
                </a:lnTo>
                <a:close/>
              </a:path>
            </a:pathLst>
          </a:custGeom>
          <a:ln w="3175">
            <a:solidFill>
              <a:srgbClr val="FFFFFF"/>
            </a:solidFill>
          </a:ln>
        </p:spPr>
        <p:txBody>
          <a:bodyPr wrap="square" lIns="0" tIns="0" rIns="0" bIns="0" rtlCol="0"/>
          <a:lstStyle/>
          <a:p>
            <a:endParaRPr>
              <a:solidFill>
                <a:prstClr val="black"/>
              </a:solidFill>
              <a:latin typeface="Calibri"/>
            </a:endParaRPr>
          </a:p>
        </p:txBody>
      </p:sp>
      <p:sp>
        <p:nvSpPr>
          <p:cNvPr id="47" name="object 47"/>
          <p:cNvSpPr/>
          <p:nvPr/>
        </p:nvSpPr>
        <p:spPr>
          <a:xfrm>
            <a:off x="3979633" y="204901"/>
            <a:ext cx="1625600" cy="4964430"/>
          </a:xfrm>
          <a:custGeom>
            <a:avLst/>
            <a:gdLst/>
            <a:ahLst/>
            <a:cxnLst/>
            <a:rect l="l" t="t" r="r" b="b"/>
            <a:pathLst>
              <a:path w="1625600" h="4964430">
                <a:moveTo>
                  <a:pt x="1625295" y="0"/>
                </a:moveTo>
                <a:lnTo>
                  <a:pt x="0" y="0"/>
                </a:lnTo>
                <a:lnTo>
                  <a:pt x="0" y="4964303"/>
                </a:lnTo>
                <a:lnTo>
                  <a:pt x="1625295" y="4964303"/>
                </a:lnTo>
                <a:lnTo>
                  <a:pt x="1625295" y="0"/>
                </a:lnTo>
                <a:close/>
              </a:path>
            </a:pathLst>
          </a:custGeom>
          <a:ln w="3175">
            <a:solidFill>
              <a:srgbClr val="FFFFFF"/>
            </a:solidFill>
          </a:ln>
        </p:spPr>
        <p:txBody>
          <a:bodyPr wrap="square" lIns="0" tIns="0" rIns="0" bIns="0" rtlCol="0"/>
          <a:lstStyle/>
          <a:p>
            <a:endParaRPr>
              <a:solidFill>
                <a:prstClr val="black"/>
              </a:solidFill>
              <a:latin typeface="Calibri"/>
            </a:endParaRPr>
          </a:p>
        </p:txBody>
      </p:sp>
      <p:sp>
        <p:nvSpPr>
          <p:cNvPr id="48" name="object 48"/>
          <p:cNvSpPr/>
          <p:nvPr/>
        </p:nvSpPr>
        <p:spPr>
          <a:xfrm>
            <a:off x="5679046" y="203314"/>
            <a:ext cx="2735580" cy="2420620"/>
          </a:xfrm>
          <a:custGeom>
            <a:avLst/>
            <a:gdLst/>
            <a:ahLst/>
            <a:cxnLst/>
            <a:rect l="l" t="t" r="r" b="b"/>
            <a:pathLst>
              <a:path w="2735579" h="2420620">
                <a:moveTo>
                  <a:pt x="0" y="1587"/>
                </a:moveTo>
                <a:lnTo>
                  <a:pt x="0" y="2420480"/>
                </a:lnTo>
                <a:lnTo>
                  <a:pt x="2735478" y="2420480"/>
                </a:lnTo>
                <a:lnTo>
                  <a:pt x="2735478" y="0"/>
                </a:lnTo>
                <a:lnTo>
                  <a:pt x="0" y="0"/>
                </a:lnTo>
                <a:lnTo>
                  <a:pt x="0" y="1587"/>
                </a:lnTo>
                <a:close/>
              </a:path>
            </a:pathLst>
          </a:custGeom>
          <a:ln w="3175">
            <a:solidFill>
              <a:srgbClr val="FFFFFF"/>
            </a:solidFill>
          </a:ln>
        </p:spPr>
        <p:txBody>
          <a:bodyPr wrap="square" lIns="0" tIns="0" rIns="0" bIns="0" rtlCol="0"/>
          <a:lstStyle/>
          <a:p>
            <a:endParaRPr>
              <a:solidFill>
                <a:prstClr val="black"/>
              </a:solidFill>
              <a:latin typeface="Calibri"/>
            </a:endParaRPr>
          </a:p>
        </p:txBody>
      </p:sp>
      <p:sp>
        <p:nvSpPr>
          <p:cNvPr id="49" name="object 49"/>
          <p:cNvSpPr/>
          <p:nvPr/>
        </p:nvSpPr>
        <p:spPr>
          <a:xfrm>
            <a:off x="8487042" y="203314"/>
            <a:ext cx="2663825" cy="2420620"/>
          </a:xfrm>
          <a:custGeom>
            <a:avLst/>
            <a:gdLst/>
            <a:ahLst/>
            <a:cxnLst/>
            <a:rect l="l" t="t" r="r" b="b"/>
            <a:pathLst>
              <a:path w="2663825" h="2420620">
                <a:moveTo>
                  <a:pt x="0" y="1587"/>
                </a:moveTo>
                <a:lnTo>
                  <a:pt x="0" y="2420480"/>
                </a:lnTo>
                <a:lnTo>
                  <a:pt x="2663482" y="2420480"/>
                </a:lnTo>
                <a:lnTo>
                  <a:pt x="2663482" y="0"/>
                </a:lnTo>
                <a:lnTo>
                  <a:pt x="0" y="0"/>
                </a:lnTo>
                <a:lnTo>
                  <a:pt x="0" y="1587"/>
                </a:lnTo>
                <a:close/>
              </a:path>
            </a:pathLst>
          </a:custGeom>
          <a:ln w="3175">
            <a:solidFill>
              <a:srgbClr val="FFFFFF"/>
            </a:solidFill>
          </a:ln>
        </p:spPr>
        <p:txBody>
          <a:bodyPr wrap="square" lIns="0" tIns="0" rIns="0" bIns="0" rtlCol="0"/>
          <a:lstStyle/>
          <a:p>
            <a:endParaRPr>
              <a:solidFill>
                <a:prstClr val="black"/>
              </a:solidFill>
              <a:latin typeface="Calibri"/>
            </a:endParaRPr>
          </a:p>
        </p:txBody>
      </p:sp>
      <p:sp>
        <p:nvSpPr>
          <p:cNvPr id="50" name="object 50"/>
          <p:cNvSpPr/>
          <p:nvPr/>
        </p:nvSpPr>
        <p:spPr>
          <a:xfrm>
            <a:off x="5679047" y="2696325"/>
            <a:ext cx="5471795" cy="2474595"/>
          </a:xfrm>
          <a:custGeom>
            <a:avLst/>
            <a:gdLst/>
            <a:ahLst/>
            <a:cxnLst/>
            <a:rect l="l" t="t" r="r" b="b"/>
            <a:pathLst>
              <a:path w="5471795" h="2474595">
                <a:moveTo>
                  <a:pt x="0" y="1587"/>
                </a:moveTo>
                <a:lnTo>
                  <a:pt x="0" y="2474468"/>
                </a:lnTo>
                <a:lnTo>
                  <a:pt x="5471477" y="2474468"/>
                </a:lnTo>
                <a:lnTo>
                  <a:pt x="5471477" y="0"/>
                </a:lnTo>
                <a:lnTo>
                  <a:pt x="0" y="0"/>
                </a:lnTo>
                <a:lnTo>
                  <a:pt x="0" y="1587"/>
                </a:lnTo>
                <a:close/>
              </a:path>
            </a:pathLst>
          </a:custGeom>
          <a:ln w="3175">
            <a:solidFill>
              <a:srgbClr val="FFFFFF"/>
            </a:solidFill>
          </a:ln>
        </p:spPr>
        <p:txBody>
          <a:bodyPr wrap="square" lIns="0" tIns="0" rIns="0" bIns="0" rtlCol="0"/>
          <a:lstStyle/>
          <a:p>
            <a:endParaRPr>
              <a:solidFill>
                <a:prstClr val="black"/>
              </a:solidFill>
              <a:latin typeface="Calibri"/>
            </a:endParaRPr>
          </a:p>
        </p:txBody>
      </p:sp>
      <p:sp>
        <p:nvSpPr>
          <p:cNvPr id="51" name="object 51"/>
          <p:cNvSpPr txBox="1"/>
          <p:nvPr/>
        </p:nvSpPr>
        <p:spPr>
          <a:xfrm>
            <a:off x="5328938" y="8413384"/>
            <a:ext cx="4488815" cy="1997710"/>
          </a:xfrm>
          <a:prstGeom prst="rect">
            <a:avLst/>
          </a:prstGeom>
        </p:spPr>
        <p:txBody>
          <a:bodyPr vert="horz" wrap="square" lIns="0" tIns="12700" rIns="0" bIns="0" rtlCol="0">
            <a:spAutoFit/>
          </a:bodyPr>
          <a:lstStyle/>
          <a:p>
            <a:pPr marL="12065" marR="5080" algn="ctr">
              <a:lnSpc>
                <a:spcPct val="105400"/>
              </a:lnSpc>
              <a:spcBef>
                <a:spcPts val="100"/>
              </a:spcBef>
            </a:pPr>
            <a:r>
              <a:rPr sz="3400" b="1" spc="-5" dirty="0">
                <a:solidFill>
                  <a:srgbClr val="FFFFFF"/>
                </a:solidFill>
                <a:latin typeface="Verdana"/>
                <a:cs typeface="Verdana"/>
              </a:rPr>
              <a:t>Lokalplan 1.150  Helsingør</a:t>
            </a:r>
            <a:r>
              <a:rPr sz="3400" b="1" spc="-30" dirty="0">
                <a:solidFill>
                  <a:srgbClr val="FFFFFF"/>
                </a:solidFill>
                <a:latin typeface="Verdana"/>
                <a:cs typeface="Verdana"/>
              </a:rPr>
              <a:t> </a:t>
            </a:r>
            <a:r>
              <a:rPr sz="3400" b="1" spc="-5" dirty="0">
                <a:solidFill>
                  <a:srgbClr val="FFFFFF"/>
                </a:solidFill>
                <a:latin typeface="Verdana"/>
                <a:cs typeface="Verdana"/>
              </a:rPr>
              <a:t>Bykerne</a:t>
            </a:r>
            <a:endParaRPr sz="3400">
              <a:solidFill>
                <a:prstClr val="black"/>
              </a:solidFill>
              <a:latin typeface="Verdana"/>
              <a:cs typeface="Verdana"/>
            </a:endParaRPr>
          </a:p>
          <a:p>
            <a:pPr marR="20320" algn="ctr">
              <a:spcBef>
                <a:spcPts val="430"/>
              </a:spcBef>
            </a:pPr>
            <a:r>
              <a:rPr b="1" spc="-5" dirty="0">
                <a:solidFill>
                  <a:srgbClr val="FFFFFF"/>
                </a:solidFill>
                <a:latin typeface="Verdana"/>
                <a:cs typeface="Verdana"/>
              </a:rPr>
              <a:t>Kommuneplantillæg nr.</a:t>
            </a:r>
            <a:r>
              <a:rPr b="1" dirty="0">
                <a:solidFill>
                  <a:srgbClr val="FFFFFF"/>
                </a:solidFill>
                <a:latin typeface="Verdana"/>
                <a:cs typeface="Verdana"/>
              </a:rPr>
              <a:t> 30</a:t>
            </a:r>
            <a:endParaRPr>
              <a:solidFill>
                <a:prstClr val="black"/>
              </a:solidFill>
              <a:latin typeface="Verdana"/>
              <a:cs typeface="Verdana"/>
            </a:endParaRPr>
          </a:p>
          <a:p>
            <a:pPr>
              <a:spcBef>
                <a:spcPts val="50"/>
              </a:spcBef>
            </a:pPr>
            <a:endParaRPr sz="1750">
              <a:solidFill>
                <a:prstClr val="black"/>
              </a:solidFill>
              <a:latin typeface="Verdana"/>
              <a:cs typeface="Verdana"/>
            </a:endParaRPr>
          </a:p>
          <a:p>
            <a:pPr marL="25400" algn="ctr"/>
            <a:r>
              <a:rPr b="1" spc="-5" dirty="0">
                <a:solidFill>
                  <a:srgbClr val="FFFFFF"/>
                </a:solidFill>
                <a:latin typeface="Verdana"/>
                <a:cs typeface="Verdana"/>
              </a:rPr>
              <a:t>Byrådet 24. april</a:t>
            </a:r>
            <a:r>
              <a:rPr b="1" dirty="0">
                <a:solidFill>
                  <a:srgbClr val="FFFFFF"/>
                </a:solidFill>
                <a:latin typeface="Verdana"/>
                <a:cs typeface="Verdana"/>
              </a:rPr>
              <a:t> 2017</a:t>
            </a:r>
            <a:endParaRPr>
              <a:solidFill>
                <a:prstClr val="black"/>
              </a:solidFill>
              <a:latin typeface="Verdana"/>
              <a:cs typeface="Verdana"/>
            </a:endParaRPr>
          </a:p>
        </p:txBody>
      </p:sp>
      <p:sp>
        <p:nvSpPr>
          <p:cNvPr id="54" name="Tekstfelt 53"/>
          <p:cNvSpPr txBox="1"/>
          <p:nvPr/>
        </p:nvSpPr>
        <p:spPr>
          <a:xfrm>
            <a:off x="17988304" y="2984500"/>
            <a:ext cx="184731" cy="369332"/>
          </a:xfrm>
          <a:prstGeom prst="rect">
            <a:avLst/>
          </a:prstGeom>
          <a:noFill/>
        </p:spPr>
        <p:txBody>
          <a:bodyPr wrap="none" rtlCol="0">
            <a:spAutoFit/>
          </a:bodyPr>
          <a:lstStyle/>
          <a:p>
            <a:endParaRPr lang="da-DK" dirty="0"/>
          </a:p>
        </p:txBody>
      </p:sp>
      <p:sp>
        <p:nvSpPr>
          <p:cNvPr id="55" name="Rektangel 54"/>
          <p:cNvSpPr/>
          <p:nvPr/>
        </p:nvSpPr>
        <p:spPr>
          <a:xfrm>
            <a:off x="3790633" y="15773"/>
            <a:ext cx="182650" cy="10546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856903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593370" y="1807508"/>
            <a:ext cx="10439400" cy="1938992"/>
          </a:xfrm>
          <a:prstGeom prst="rect">
            <a:avLst/>
          </a:prstGeom>
          <a:noFill/>
        </p:spPr>
        <p:txBody>
          <a:bodyPr wrap="square" rtlCol="0">
            <a:spAutoFit/>
          </a:bodyPr>
          <a:lstStyle/>
          <a:p>
            <a:pPr marL="342900" indent="-342900">
              <a:buFont typeface="Arial" panose="020B0604020202020204" pitchFamily="34" charset="0"/>
              <a:buChar char="•"/>
            </a:pPr>
            <a:r>
              <a:rPr lang="da-DK" sz="2400" dirty="0"/>
              <a:t>Mangfoldighed og fleksibilitet </a:t>
            </a:r>
            <a:endParaRPr lang="da-DK" sz="2400" dirty="0" smtClean="0"/>
          </a:p>
          <a:p>
            <a:pPr marL="342900" indent="-342900">
              <a:buFont typeface="Arial" panose="020B0604020202020204" pitchFamily="34" charset="0"/>
              <a:buChar char="•"/>
            </a:pPr>
            <a:r>
              <a:rPr lang="da-DK" sz="2400" dirty="0" smtClean="0"/>
              <a:t>Bevaring </a:t>
            </a:r>
            <a:r>
              <a:rPr lang="da-DK" sz="2400" dirty="0"/>
              <a:t>af bygninger og </a:t>
            </a:r>
            <a:r>
              <a:rPr lang="da-DK" sz="2400" dirty="0" err="1" smtClean="0"/>
              <a:t>bystruktur</a:t>
            </a:r>
            <a:r>
              <a:rPr lang="da-DK" sz="2400" dirty="0" smtClean="0"/>
              <a:t> </a:t>
            </a:r>
          </a:p>
          <a:p>
            <a:pPr marL="342900" indent="-342900">
              <a:buFont typeface="Arial" panose="020B0604020202020204" pitchFamily="34" charset="0"/>
              <a:buChar char="•"/>
            </a:pPr>
            <a:r>
              <a:rPr lang="da-DK" sz="2400" dirty="0" smtClean="0"/>
              <a:t>Formidling </a:t>
            </a:r>
            <a:r>
              <a:rPr lang="da-DK" sz="2400" dirty="0"/>
              <a:t>over for beboere og andre </a:t>
            </a:r>
            <a:r>
              <a:rPr lang="da-DK" sz="2400" dirty="0" smtClean="0"/>
              <a:t>interesserede</a:t>
            </a:r>
          </a:p>
          <a:p>
            <a:pPr marL="342900" indent="-342900">
              <a:buFont typeface="Arial" panose="020B0604020202020204" pitchFamily="34" charset="0"/>
              <a:buChar char="•"/>
            </a:pPr>
            <a:endParaRPr lang="da-DK" sz="2400" dirty="0"/>
          </a:p>
          <a:p>
            <a:r>
              <a:rPr lang="da-DK" sz="2400" b="1" dirty="0" smtClean="0"/>
              <a:t>Ambition</a:t>
            </a:r>
            <a:r>
              <a:rPr lang="da-DK" sz="2400" dirty="0" smtClean="0"/>
              <a:t>: En by af høj kvalitet og med stor autenticitet!</a:t>
            </a:r>
          </a:p>
        </p:txBody>
      </p:sp>
      <p:pic>
        <p:nvPicPr>
          <p:cNvPr id="5" name="Billede 4"/>
          <p:cNvPicPr>
            <a:picLocks noChangeAspect="1"/>
          </p:cNvPicPr>
          <p:nvPr/>
        </p:nvPicPr>
        <p:blipFill rotWithShape="1">
          <a:blip r:embed="rId3" cstate="print">
            <a:extLst>
              <a:ext uri="{28A0092B-C50C-407E-A947-70E740481C1C}">
                <a14:useLocalDpi xmlns:a14="http://schemas.microsoft.com/office/drawing/2010/main" val="0"/>
              </a:ext>
            </a:extLst>
          </a:blip>
          <a:srcRect b="13313"/>
          <a:stretch/>
        </p:blipFill>
        <p:spPr>
          <a:xfrm>
            <a:off x="1733550" y="3868440"/>
            <a:ext cx="11658600" cy="6712527"/>
          </a:xfrm>
          <a:prstGeom prst="rect">
            <a:avLst/>
          </a:prstGeom>
        </p:spPr>
      </p:pic>
      <p:sp>
        <p:nvSpPr>
          <p:cNvPr id="6" name="Tekstfelt 5"/>
          <p:cNvSpPr txBox="1"/>
          <p:nvPr/>
        </p:nvSpPr>
        <p:spPr>
          <a:xfrm>
            <a:off x="602895" y="235109"/>
            <a:ext cx="11074755" cy="1200329"/>
          </a:xfrm>
          <a:prstGeom prst="rect">
            <a:avLst/>
          </a:prstGeom>
          <a:noFill/>
        </p:spPr>
        <p:txBody>
          <a:bodyPr wrap="square" rtlCol="0">
            <a:spAutoFit/>
          </a:bodyPr>
          <a:lstStyle/>
          <a:p>
            <a:r>
              <a:rPr lang="da-DK" sz="5400" b="1" dirty="0"/>
              <a:t>Formål med lokalplanen</a:t>
            </a:r>
          </a:p>
          <a:p>
            <a:endParaRPr lang="da-DK" dirty="0"/>
          </a:p>
        </p:txBody>
      </p:sp>
    </p:spTree>
    <p:extLst>
      <p:ext uri="{BB962C8B-B14F-4D97-AF65-F5344CB8AC3E}">
        <p14:creationId xmlns:p14="http://schemas.microsoft.com/office/powerpoint/2010/main" val="3830048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4" name="Billede 1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2850" y="403693"/>
            <a:ext cx="7112275" cy="10058400"/>
          </a:xfrm>
          <a:prstGeom prst="rect">
            <a:avLst/>
          </a:prstGeom>
        </p:spPr>
      </p:pic>
      <p:sp>
        <p:nvSpPr>
          <p:cNvPr id="165" name="Tekstfelt 164"/>
          <p:cNvSpPr txBox="1"/>
          <p:nvPr/>
        </p:nvSpPr>
        <p:spPr>
          <a:xfrm>
            <a:off x="602895" y="235109"/>
            <a:ext cx="11074755" cy="1200329"/>
          </a:xfrm>
          <a:prstGeom prst="rect">
            <a:avLst/>
          </a:prstGeom>
          <a:noFill/>
        </p:spPr>
        <p:txBody>
          <a:bodyPr wrap="square" rtlCol="0">
            <a:spAutoFit/>
          </a:bodyPr>
          <a:lstStyle/>
          <a:p>
            <a:r>
              <a:rPr lang="da-DK" sz="5400" b="1" dirty="0" smtClean="0"/>
              <a:t>Lokalplanens område</a:t>
            </a:r>
            <a:endParaRPr lang="da-DK" sz="5400" b="1" dirty="0"/>
          </a:p>
          <a:p>
            <a:endParaRPr lang="da-DK" dirty="0"/>
          </a:p>
        </p:txBody>
      </p:sp>
      <p:sp>
        <p:nvSpPr>
          <p:cNvPr id="160" name="Tekstfelt 159"/>
          <p:cNvSpPr txBox="1"/>
          <p:nvPr/>
        </p:nvSpPr>
        <p:spPr>
          <a:xfrm>
            <a:off x="704850" y="1864289"/>
            <a:ext cx="5933374" cy="5847755"/>
          </a:xfrm>
          <a:prstGeom prst="rect">
            <a:avLst/>
          </a:prstGeom>
          <a:noFill/>
        </p:spPr>
        <p:txBody>
          <a:bodyPr wrap="square" rtlCol="0">
            <a:spAutoFit/>
          </a:bodyPr>
          <a:lstStyle/>
          <a:p>
            <a:pPr marL="342900" indent="-342900">
              <a:buFont typeface="Arial" panose="020B0604020202020204" pitchFamily="34" charset="0"/>
              <a:buChar char="•"/>
            </a:pPr>
            <a:r>
              <a:rPr lang="da-DK" sz="2400" dirty="0" err="1" smtClean="0"/>
              <a:t>Karréby</a:t>
            </a:r>
            <a:endParaRPr lang="da-DK" sz="2400" dirty="0" smtClean="0"/>
          </a:p>
          <a:p>
            <a:pPr marL="342900" indent="-342900">
              <a:buFont typeface="Arial" panose="020B0604020202020204" pitchFamily="34" charset="0"/>
              <a:buChar char="•"/>
            </a:pPr>
            <a:endParaRPr lang="da-DK" sz="2400" dirty="0" smtClean="0"/>
          </a:p>
          <a:p>
            <a:pPr marL="342900" indent="-342900">
              <a:buFont typeface="Arial" panose="020B0604020202020204" pitchFamily="34" charset="0"/>
              <a:buChar char="•"/>
            </a:pPr>
            <a:r>
              <a:rPr lang="da-DK" sz="2400" dirty="0"/>
              <a:t>Homogen bebyggelse - mest i 2 ½ </a:t>
            </a:r>
            <a:r>
              <a:rPr lang="da-DK" sz="2400" dirty="0" smtClean="0"/>
              <a:t>etager</a:t>
            </a:r>
          </a:p>
          <a:p>
            <a:pPr marL="342900" indent="-342900">
              <a:buFont typeface="Arial" panose="020B0604020202020204" pitchFamily="34" charset="0"/>
              <a:buChar char="•"/>
            </a:pPr>
            <a:endParaRPr lang="da-DK" sz="2400" dirty="0"/>
          </a:p>
          <a:p>
            <a:pPr marL="342900" indent="-342900">
              <a:buFont typeface="Arial" panose="020B0604020202020204" pitchFamily="34" charset="0"/>
              <a:buChar char="•"/>
            </a:pPr>
            <a:r>
              <a:rPr lang="da-DK" sz="2400" dirty="0" smtClean="0"/>
              <a:t>Bygninger </a:t>
            </a:r>
            <a:r>
              <a:rPr lang="da-DK" sz="2400" dirty="0"/>
              <a:t>fra ”alle tider” siden middelalderen</a:t>
            </a:r>
            <a:endParaRPr lang="da-DK" sz="2400" dirty="0" smtClean="0"/>
          </a:p>
          <a:p>
            <a:pPr marL="342900" indent="-342900">
              <a:buFont typeface="Arial" panose="020B0604020202020204" pitchFamily="34" charset="0"/>
              <a:buChar char="•"/>
            </a:pPr>
            <a:endParaRPr lang="da-DK" sz="2400" dirty="0"/>
          </a:p>
          <a:p>
            <a:pPr marL="342900" indent="-342900">
              <a:buFont typeface="Arial" panose="020B0604020202020204" pitchFamily="34" charset="0"/>
              <a:buChar char="•"/>
            </a:pPr>
            <a:r>
              <a:rPr lang="da-DK" sz="2400" dirty="0"/>
              <a:t>r</a:t>
            </a:r>
            <a:r>
              <a:rPr lang="da-DK" sz="2400" dirty="0" smtClean="0"/>
              <a:t>ådhus, domkirken, Karmeliterklostret, Toldkammeret</a:t>
            </a:r>
          </a:p>
          <a:p>
            <a:pPr marL="342900" indent="-342900">
              <a:buFont typeface="Arial" panose="020B0604020202020204" pitchFamily="34" charset="0"/>
              <a:buChar char="•"/>
            </a:pPr>
            <a:endParaRPr lang="da-DK" sz="2400" dirty="0" smtClean="0"/>
          </a:p>
          <a:p>
            <a:pPr marL="342900" indent="-342900">
              <a:buFont typeface="Arial" panose="020B0604020202020204" pitchFamily="34" charset="0"/>
              <a:buChar char="•"/>
            </a:pPr>
            <a:r>
              <a:rPr lang="da-DK" sz="2400" dirty="0" smtClean="0"/>
              <a:t>7 torve/pladser</a:t>
            </a:r>
          </a:p>
          <a:p>
            <a:pPr marL="342900" indent="-342900">
              <a:buFont typeface="Arial" panose="020B0604020202020204" pitchFamily="34" charset="0"/>
              <a:buChar char="•"/>
            </a:pPr>
            <a:endParaRPr lang="da-DK" sz="2400" dirty="0" smtClean="0"/>
          </a:p>
          <a:p>
            <a:pPr marL="342900" indent="-342900">
              <a:buFont typeface="Arial" panose="020B0604020202020204" pitchFamily="34" charset="0"/>
              <a:buChar char="•"/>
            </a:pPr>
            <a:r>
              <a:rPr lang="da-DK" sz="2400" dirty="0"/>
              <a:t>Ca. 2500 beboere i ca. 1600 boliger</a:t>
            </a:r>
          </a:p>
          <a:p>
            <a:pPr marL="342900" indent="-342900">
              <a:buFont typeface="Arial" panose="020B0604020202020204" pitchFamily="34" charset="0"/>
              <a:buChar char="•"/>
            </a:pPr>
            <a:endParaRPr lang="da-DK" sz="2400" dirty="0"/>
          </a:p>
          <a:p>
            <a:endParaRPr lang="da-DK" sz="2000" dirty="0" smtClean="0"/>
          </a:p>
          <a:p>
            <a:endParaRPr lang="da-DK" dirty="0"/>
          </a:p>
        </p:txBody>
      </p:sp>
    </p:spTree>
    <p:extLst>
      <p:ext uri="{BB962C8B-B14F-4D97-AF65-F5344CB8AC3E}">
        <p14:creationId xmlns:p14="http://schemas.microsoft.com/office/powerpoint/2010/main" val="3814781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552450" y="927100"/>
            <a:ext cx="5819368" cy="4647426"/>
          </a:xfrm>
          <a:prstGeom prst="rect">
            <a:avLst/>
          </a:prstGeom>
          <a:noFill/>
        </p:spPr>
        <p:txBody>
          <a:bodyPr wrap="square" rtlCol="0">
            <a:spAutoFit/>
          </a:bodyPr>
          <a:lstStyle/>
          <a:p>
            <a:r>
              <a:rPr lang="da-DK" sz="2800" dirty="0" smtClean="0"/>
              <a:t/>
            </a:r>
            <a:br>
              <a:rPr lang="da-DK" sz="2800" dirty="0" smtClean="0"/>
            </a:br>
            <a:r>
              <a:rPr lang="da-DK" sz="2800" dirty="0" smtClean="0"/>
              <a:t/>
            </a:r>
            <a:br>
              <a:rPr lang="da-DK" sz="2800" dirty="0" smtClean="0"/>
            </a:br>
            <a:r>
              <a:rPr lang="da-DK" sz="2400" dirty="0" smtClean="0"/>
              <a:t>14 % fredede</a:t>
            </a:r>
          </a:p>
          <a:p>
            <a:r>
              <a:rPr lang="da-DK" sz="2400" dirty="0" smtClean="0"/>
              <a:t>76 % bevaringsværdige</a:t>
            </a:r>
          </a:p>
          <a:p>
            <a:r>
              <a:rPr lang="da-DK" sz="2400" dirty="0" smtClean="0"/>
              <a:t>10 %  ikke fredede/bevaringsværdige</a:t>
            </a:r>
          </a:p>
          <a:p>
            <a:endParaRPr lang="da-DK" sz="2400" dirty="0"/>
          </a:p>
          <a:p>
            <a:endParaRPr lang="da-DK" sz="2400" dirty="0" smtClean="0"/>
          </a:p>
          <a:p>
            <a:r>
              <a:rPr lang="da-DK" sz="2400" dirty="0" smtClean="0"/>
              <a:t>Konkret vurdering af den enkelte bygnings</a:t>
            </a:r>
          </a:p>
          <a:p>
            <a:pPr marL="342900" indent="-342900">
              <a:buFont typeface="Arial" panose="020B0604020202020204" pitchFamily="34" charset="0"/>
              <a:buChar char="•"/>
            </a:pPr>
            <a:r>
              <a:rPr lang="da-DK" sz="2400" dirty="0" smtClean="0"/>
              <a:t>Bevaringsværdier</a:t>
            </a:r>
          </a:p>
          <a:p>
            <a:pPr marL="342900" indent="-342900">
              <a:buFont typeface="Arial" panose="020B0604020202020204" pitchFamily="34" charset="0"/>
              <a:buChar char="•"/>
            </a:pPr>
            <a:r>
              <a:rPr lang="da-DK" sz="2400" dirty="0" smtClean="0"/>
              <a:t>Stilperiode</a:t>
            </a:r>
            <a:endParaRPr lang="da-DK" sz="2400" dirty="0"/>
          </a:p>
          <a:p>
            <a:r>
              <a:rPr lang="da-DK" sz="2400" dirty="0" smtClean="0"/>
              <a:t>i forbindelse med lokalplanen</a:t>
            </a:r>
          </a:p>
          <a:p>
            <a:endParaRPr lang="da-DK" sz="2400" dirty="0" smtClean="0"/>
          </a:p>
        </p:txBody>
      </p:sp>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924550" y="1492409"/>
            <a:ext cx="10058400" cy="7543800"/>
          </a:xfrm>
          <a:prstGeom prst="rect">
            <a:avLst/>
          </a:prstGeom>
        </p:spPr>
      </p:pic>
      <p:sp>
        <p:nvSpPr>
          <p:cNvPr id="6" name="Tekstfelt 5"/>
          <p:cNvSpPr txBox="1"/>
          <p:nvPr/>
        </p:nvSpPr>
        <p:spPr>
          <a:xfrm>
            <a:off x="602895" y="235109"/>
            <a:ext cx="11074755" cy="1200329"/>
          </a:xfrm>
          <a:prstGeom prst="rect">
            <a:avLst/>
          </a:prstGeom>
          <a:noFill/>
        </p:spPr>
        <p:txBody>
          <a:bodyPr wrap="square" rtlCol="0">
            <a:spAutoFit/>
          </a:bodyPr>
          <a:lstStyle/>
          <a:p>
            <a:r>
              <a:rPr lang="da-DK" sz="5400" b="1" dirty="0"/>
              <a:t>Bykernens bygninger</a:t>
            </a:r>
          </a:p>
          <a:p>
            <a:endParaRPr lang="da-DK" dirty="0"/>
          </a:p>
        </p:txBody>
      </p:sp>
    </p:spTree>
    <p:extLst>
      <p:ext uri="{BB962C8B-B14F-4D97-AF65-F5344CB8AC3E}">
        <p14:creationId xmlns:p14="http://schemas.microsoft.com/office/powerpoint/2010/main" val="2070329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247650" y="241300"/>
            <a:ext cx="8027647" cy="923330"/>
          </a:xfrm>
          <a:prstGeom prst="rect">
            <a:avLst/>
          </a:prstGeom>
        </p:spPr>
        <p:txBody>
          <a:bodyPr wrap="none">
            <a:spAutoFit/>
          </a:bodyPr>
          <a:lstStyle/>
          <a:p>
            <a:r>
              <a:rPr lang="da-DK" sz="5400" b="1" dirty="0"/>
              <a:t>Registrering af tidsperioder</a:t>
            </a:r>
          </a:p>
        </p:txBody>
      </p:sp>
      <p:pic>
        <p:nvPicPr>
          <p:cNvPr id="5" name="Billede 4"/>
          <p:cNvPicPr>
            <a:picLocks noChangeAspect="1"/>
          </p:cNvPicPr>
          <p:nvPr/>
        </p:nvPicPr>
        <p:blipFill>
          <a:blip r:embed="rId3"/>
          <a:stretch>
            <a:fillRect/>
          </a:stretch>
        </p:blipFill>
        <p:spPr>
          <a:xfrm>
            <a:off x="219075" y="9766300"/>
            <a:ext cx="7858125" cy="866775"/>
          </a:xfrm>
          <a:prstGeom prst="rect">
            <a:avLst/>
          </a:prstGeom>
        </p:spPr>
      </p:pic>
    </p:spTree>
    <p:extLst>
      <p:ext uri="{BB962C8B-B14F-4D97-AF65-F5344CB8AC3E}">
        <p14:creationId xmlns:p14="http://schemas.microsoft.com/office/powerpoint/2010/main" val="3287763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14524079" y="-139700"/>
            <a:ext cx="927050" cy="1104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p:cNvSpPr/>
          <p:nvPr/>
        </p:nvSpPr>
        <p:spPr>
          <a:xfrm>
            <a:off x="-361950" y="-139700"/>
            <a:ext cx="7883386" cy="1104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0" name="Gruppe 19"/>
          <p:cNvGrpSpPr/>
          <p:nvPr/>
        </p:nvGrpSpPr>
        <p:grpSpPr>
          <a:xfrm>
            <a:off x="7705212" y="497454"/>
            <a:ext cx="6563238" cy="9719070"/>
            <a:chOff x="4131899" y="497454"/>
            <a:chExt cx="6563238" cy="9719070"/>
          </a:xfrm>
        </p:grpSpPr>
        <p:sp>
          <p:nvSpPr>
            <p:cNvPr id="2" name="object 2"/>
            <p:cNvSpPr txBox="1"/>
            <p:nvPr/>
          </p:nvSpPr>
          <p:spPr>
            <a:xfrm>
              <a:off x="4131899" y="10034423"/>
              <a:ext cx="203200" cy="182101"/>
            </a:xfrm>
            <a:prstGeom prst="rect">
              <a:avLst/>
            </a:prstGeom>
          </p:spPr>
          <p:txBody>
            <a:bodyPr vert="horz" wrap="square" lIns="0" tIns="12700" rIns="0" bIns="0" rtlCol="0">
              <a:spAutoFit/>
            </a:bodyPr>
            <a:lstStyle/>
            <a:p>
              <a:pPr marL="12700">
                <a:spcBef>
                  <a:spcPts val="100"/>
                </a:spcBef>
              </a:pPr>
              <a:r>
                <a:rPr sz="1100" dirty="0">
                  <a:solidFill>
                    <a:srgbClr val="231F20"/>
                  </a:solidFill>
                  <a:latin typeface="Verdana"/>
                  <a:cs typeface="Verdana"/>
                </a:rPr>
                <a:t>14</a:t>
              </a:r>
              <a:endParaRPr sz="1100">
                <a:latin typeface="Verdana"/>
                <a:cs typeface="Verdana"/>
              </a:endParaRPr>
            </a:p>
          </p:txBody>
        </p:sp>
        <p:sp>
          <p:nvSpPr>
            <p:cNvPr id="3" name="object 3"/>
            <p:cNvSpPr txBox="1"/>
            <p:nvPr/>
          </p:nvSpPr>
          <p:spPr>
            <a:xfrm>
              <a:off x="4311900" y="497454"/>
              <a:ext cx="1760220" cy="228268"/>
            </a:xfrm>
            <a:prstGeom prst="rect">
              <a:avLst/>
            </a:prstGeom>
          </p:spPr>
          <p:txBody>
            <a:bodyPr vert="horz" wrap="square" lIns="0" tIns="12700" rIns="0" bIns="0" rtlCol="0">
              <a:spAutoFit/>
            </a:bodyPr>
            <a:lstStyle/>
            <a:p>
              <a:pPr marL="12700">
                <a:spcBef>
                  <a:spcPts val="100"/>
                </a:spcBef>
              </a:pPr>
              <a:r>
                <a:rPr sz="1400" b="1" spc="355" dirty="0">
                  <a:solidFill>
                    <a:srgbClr val="231F20"/>
                  </a:solidFill>
                  <a:latin typeface="Verdana"/>
                  <a:cs typeface="Verdana"/>
                </a:rPr>
                <a:t>Redegørelse</a:t>
              </a:r>
              <a:endParaRPr sz="1400">
                <a:latin typeface="Verdana"/>
                <a:cs typeface="Verdana"/>
              </a:endParaRPr>
            </a:p>
          </p:txBody>
        </p:sp>
        <p:sp>
          <p:nvSpPr>
            <p:cNvPr id="4" name="object 4"/>
            <p:cNvSpPr txBox="1"/>
            <p:nvPr/>
          </p:nvSpPr>
          <p:spPr>
            <a:xfrm>
              <a:off x="7428903" y="542422"/>
              <a:ext cx="3166110" cy="182101"/>
            </a:xfrm>
            <a:prstGeom prst="rect">
              <a:avLst/>
            </a:prstGeom>
          </p:spPr>
          <p:txBody>
            <a:bodyPr vert="horz" wrap="square" lIns="0" tIns="12700" rIns="0" bIns="0" rtlCol="0">
              <a:spAutoFit/>
            </a:bodyPr>
            <a:lstStyle/>
            <a:p>
              <a:pPr marL="12700">
                <a:spcBef>
                  <a:spcPts val="100"/>
                </a:spcBef>
              </a:pPr>
              <a:r>
                <a:rPr sz="1100" b="1" spc="260" dirty="0">
                  <a:solidFill>
                    <a:srgbClr val="231F20"/>
                  </a:solidFill>
                  <a:latin typeface="Verdana"/>
                  <a:cs typeface="Verdana"/>
                </a:rPr>
                <a:t>Introduktion </a:t>
              </a:r>
              <a:r>
                <a:rPr sz="1100" b="1" spc="170" dirty="0">
                  <a:solidFill>
                    <a:srgbClr val="231F20"/>
                  </a:solidFill>
                  <a:latin typeface="Verdana"/>
                  <a:cs typeface="Verdana"/>
                </a:rPr>
                <a:t>til</a:t>
              </a:r>
              <a:r>
                <a:rPr sz="1100" b="1" spc="210" dirty="0">
                  <a:solidFill>
                    <a:srgbClr val="231F20"/>
                  </a:solidFill>
                  <a:latin typeface="Verdana"/>
                  <a:cs typeface="Verdana"/>
                </a:rPr>
                <a:t> </a:t>
              </a:r>
              <a:r>
                <a:rPr sz="1100" b="1" spc="254" dirty="0">
                  <a:solidFill>
                    <a:srgbClr val="231F20"/>
                  </a:solidFill>
                  <a:latin typeface="Verdana"/>
                  <a:cs typeface="Verdana"/>
                </a:rPr>
                <a:t>tidsperioder</a:t>
              </a:r>
              <a:endParaRPr sz="1100">
                <a:latin typeface="Verdana"/>
                <a:cs typeface="Verdana"/>
              </a:endParaRPr>
            </a:p>
          </p:txBody>
        </p:sp>
        <p:sp>
          <p:nvSpPr>
            <p:cNvPr id="5" name="object 5"/>
            <p:cNvSpPr/>
            <p:nvPr/>
          </p:nvSpPr>
          <p:spPr>
            <a:xfrm>
              <a:off x="4323398" y="7256996"/>
              <a:ext cx="1382483" cy="2513749"/>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5759095" y="7966494"/>
              <a:ext cx="596265" cy="1838960"/>
            </a:xfrm>
            <a:prstGeom prst="rect">
              <a:avLst/>
            </a:prstGeom>
          </p:spPr>
          <p:txBody>
            <a:bodyPr vert="horz" wrap="square" lIns="0" tIns="12700" rIns="0" bIns="0" rtlCol="0">
              <a:spAutoFit/>
            </a:bodyPr>
            <a:lstStyle/>
            <a:p>
              <a:pPr marL="12700" marR="5080">
                <a:spcBef>
                  <a:spcPts val="100"/>
                </a:spcBef>
              </a:pPr>
              <a:r>
                <a:rPr sz="850" spc="-5" dirty="0">
                  <a:solidFill>
                    <a:srgbClr val="231F20"/>
                  </a:solidFill>
                  <a:latin typeface="Verdana"/>
                  <a:cs typeface="Verdana"/>
                </a:rPr>
                <a:t>Strand-  </a:t>
              </a:r>
              <a:r>
                <a:rPr sz="850" dirty="0">
                  <a:solidFill>
                    <a:srgbClr val="231F20"/>
                  </a:solidFill>
                  <a:latin typeface="Verdana"/>
                  <a:cs typeface="Verdana"/>
                </a:rPr>
                <a:t>gade 55,  </a:t>
              </a:r>
              <a:r>
                <a:rPr sz="850" spc="-5" dirty="0">
                  <a:solidFill>
                    <a:srgbClr val="231F20"/>
                  </a:solidFill>
                  <a:latin typeface="Verdana"/>
                  <a:cs typeface="Verdana"/>
                </a:rPr>
                <a:t>mellem  </a:t>
              </a:r>
              <a:r>
                <a:rPr sz="850" dirty="0">
                  <a:solidFill>
                    <a:srgbClr val="231F20"/>
                  </a:solidFill>
                  <a:latin typeface="Verdana"/>
                  <a:cs typeface="Verdana"/>
                </a:rPr>
                <a:t>vinduerne  er der </a:t>
              </a:r>
              <a:r>
                <a:rPr sz="850" spc="-5" dirty="0">
                  <a:solidFill>
                    <a:srgbClr val="231F20"/>
                  </a:solidFill>
                  <a:latin typeface="Verdana"/>
                  <a:cs typeface="Verdana"/>
                </a:rPr>
                <a:t>pi-  lastre, </a:t>
              </a:r>
              <a:r>
                <a:rPr sz="850" dirty="0">
                  <a:solidFill>
                    <a:srgbClr val="231F20"/>
                  </a:solidFill>
                  <a:latin typeface="Verdana"/>
                  <a:cs typeface="Verdana"/>
                </a:rPr>
                <a:t>der  afsluttes  </a:t>
              </a:r>
              <a:r>
                <a:rPr sz="850" spc="-5" dirty="0">
                  <a:solidFill>
                    <a:srgbClr val="231F20"/>
                  </a:solidFill>
                  <a:latin typeface="Verdana"/>
                  <a:cs typeface="Verdana"/>
                </a:rPr>
                <a:t>med or-  </a:t>
              </a:r>
              <a:r>
                <a:rPr sz="850" spc="-15" dirty="0">
                  <a:solidFill>
                    <a:srgbClr val="231F20"/>
                  </a:solidFill>
                  <a:latin typeface="Verdana"/>
                  <a:cs typeface="Verdana"/>
                </a:rPr>
                <a:t>namenter,  </a:t>
              </a:r>
              <a:r>
                <a:rPr sz="850" dirty="0">
                  <a:solidFill>
                    <a:srgbClr val="231F20"/>
                  </a:solidFill>
                  <a:latin typeface="Verdana"/>
                  <a:cs typeface="Verdana"/>
                </a:rPr>
                <a:t>de</a:t>
              </a:r>
              <a:r>
                <a:rPr sz="850" spc="-85" dirty="0">
                  <a:solidFill>
                    <a:srgbClr val="231F20"/>
                  </a:solidFill>
                  <a:latin typeface="Verdana"/>
                  <a:cs typeface="Verdana"/>
                </a:rPr>
                <a:t> </a:t>
              </a:r>
              <a:r>
                <a:rPr sz="850" spc="-5" dirty="0">
                  <a:solidFill>
                    <a:srgbClr val="231F20"/>
                  </a:solidFill>
                  <a:latin typeface="Verdana"/>
                  <a:cs typeface="Verdana"/>
                </a:rPr>
                <a:t>øverste  </a:t>
              </a:r>
              <a:r>
                <a:rPr sz="850" dirty="0">
                  <a:solidFill>
                    <a:srgbClr val="231F20"/>
                  </a:solidFill>
                  <a:latin typeface="Verdana"/>
                  <a:cs typeface="Verdana"/>
                </a:rPr>
                <a:t> </a:t>
              </a:r>
              <a:r>
                <a:rPr sz="850" spc="-5" dirty="0">
                  <a:solidFill>
                    <a:srgbClr val="231F20"/>
                  </a:solidFill>
                  <a:latin typeface="Verdana"/>
                  <a:cs typeface="Verdana"/>
                </a:rPr>
                <a:t>i </a:t>
              </a:r>
              <a:r>
                <a:rPr sz="850" dirty="0">
                  <a:solidFill>
                    <a:srgbClr val="231F20"/>
                  </a:solidFill>
                  <a:latin typeface="Verdana"/>
                  <a:cs typeface="Verdana"/>
                </a:rPr>
                <a:t>form af  menne-  </a:t>
              </a:r>
              <a:r>
                <a:rPr sz="850" spc="-5" dirty="0">
                  <a:solidFill>
                    <a:srgbClr val="231F20"/>
                  </a:solidFill>
                  <a:latin typeface="Verdana"/>
                  <a:cs typeface="Verdana"/>
                </a:rPr>
                <a:t>skehove-  </a:t>
              </a:r>
              <a:r>
                <a:rPr sz="850" spc="-35" dirty="0">
                  <a:solidFill>
                    <a:srgbClr val="231F20"/>
                  </a:solidFill>
                  <a:latin typeface="Verdana"/>
                  <a:cs typeface="Verdana"/>
                </a:rPr>
                <a:t>der.</a:t>
              </a:r>
              <a:endParaRPr sz="850" dirty="0">
                <a:latin typeface="Verdana"/>
                <a:cs typeface="Verdana"/>
              </a:endParaRPr>
            </a:p>
          </p:txBody>
        </p:sp>
        <p:sp>
          <p:nvSpPr>
            <p:cNvPr id="7" name="object 7"/>
            <p:cNvSpPr txBox="1"/>
            <p:nvPr/>
          </p:nvSpPr>
          <p:spPr>
            <a:xfrm>
              <a:off x="4303246" y="1094432"/>
              <a:ext cx="3429000" cy="1861820"/>
            </a:xfrm>
            <a:prstGeom prst="rect">
              <a:avLst/>
            </a:prstGeom>
          </p:spPr>
          <p:txBody>
            <a:bodyPr vert="horz" wrap="square" lIns="0" tIns="12700" rIns="0" bIns="0" rtlCol="0">
              <a:spAutoFit/>
            </a:bodyPr>
            <a:lstStyle/>
            <a:p>
              <a:pPr marL="12700" algn="just">
                <a:spcBef>
                  <a:spcPts val="100"/>
                </a:spcBef>
              </a:pPr>
              <a:r>
                <a:rPr sz="1200" b="1" spc="-5" dirty="0">
                  <a:solidFill>
                    <a:srgbClr val="231F20"/>
                  </a:solidFill>
                  <a:latin typeface="Verdana"/>
                  <a:cs typeface="Verdana"/>
                </a:rPr>
                <a:t>Renæssance ca.</a:t>
              </a:r>
              <a:r>
                <a:rPr sz="1200" b="1" dirty="0">
                  <a:solidFill>
                    <a:srgbClr val="231F20"/>
                  </a:solidFill>
                  <a:latin typeface="Verdana"/>
                  <a:cs typeface="Verdana"/>
                </a:rPr>
                <a:t> 1540-1640</a:t>
              </a:r>
              <a:endParaRPr sz="1200" dirty="0">
                <a:latin typeface="Verdana"/>
                <a:cs typeface="Verdana"/>
              </a:endParaRPr>
            </a:p>
            <a:p>
              <a:pPr marL="12700" marR="5080" algn="just">
                <a:spcBef>
                  <a:spcPts val="1015"/>
                </a:spcBef>
              </a:pPr>
              <a:r>
                <a:rPr sz="1000" spc="-5" dirty="0">
                  <a:solidFill>
                    <a:srgbClr val="231F20"/>
                  </a:solidFill>
                  <a:latin typeface="Verdana"/>
                  <a:cs typeface="Verdana"/>
                </a:rPr>
                <a:t>Renæssance betyder ”genfødsel” og </a:t>
              </a:r>
              <a:r>
                <a:rPr sz="1000" dirty="0">
                  <a:solidFill>
                    <a:srgbClr val="231F20"/>
                  </a:solidFill>
                  <a:latin typeface="Verdana"/>
                  <a:cs typeface="Verdana"/>
                </a:rPr>
                <a:t>refererer </a:t>
              </a:r>
              <a:r>
                <a:rPr sz="1000" spc="-5" dirty="0">
                  <a:solidFill>
                    <a:srgbClr val="231F20"/>
                  </a:solidFill>
                  <a:latin typeface="Verdana"/>
                  <a:cs typeface="Verdana"/>
                </a:rPr>
                <a:t>til</a:t>
              </a:r>
              <a:r>
                <a:rPr sz="1000" spc="-220" dirty="0">
                  <a:solidFill>
                    <a:srgbClr val="231F20"/>
                  </a:solidFill>
                  <a:latin typeface="Verdana"/>
                  <a:cs typeface="Verdana"/>
                </a:rPr>
                <a:t> </a:t>
              </a:r>
              <a:r>
                <a:rPr sz="1000" spc="-10" dirty="0">
                  <a:solidFill>
                    <a:srgbClr val="231F20"/>
                  </a:solidFill>
                  <a:latin typeface="Verdana"/>
                  <a:cs typeface="Verdana"/>
                </a:rPr>
                <a:t>klas-  </a:t>
              </a:r>
              <a:r>
                <a:rPr sz="1000" spc="-5" dirty="0">
                  <a:solidFill>
                    <a:srgbClr val="231F20"/>
                  </a:solidFill>
                  <a:latin typeface="Verdana"/>
                  <a:cs typeface="Verdana"/>
                </a:rPr>
                <a:t>sisk oldtids </a:t>
              </a:r>
              <a:r>
                <a:rPr sz="1000" dirty="0">
                  <a:solidFill>
                    <a:srgbClr val="231F20"/>
                  </a:solidFill>
                  <a:latin typeface="Verdana"/>
                  <a:cs typeface="Verdana"/>
                </a:rPr>
                <a:t>kunst og </a:t>
              </a:r>
              <a:r>
                <a:rPr sz="1000" spc="-25" dirty="0">
                  <a:solidFill>
                    <a:srgbClr val="231F20"/>
                  </a:solidFill>
                  <a:latin typeface="Verdana"/>
                  <a:cs typeface="Verdana"/>
                </a:rPr>
                <a:t>kultur. </a:t>
              </a:r>
              <a:r>
                <a:rPr sz="1000" dirty="0">
                  <a:solidFill>
                    <a:srgbClr val="231F20"/>
                  </a:solidFill>
                  <a:latin typeface="Verdana"/>
                  <a:cs typeface="Verdana"/>
                </a:rPr>
                <a:t>I </a:t>
              </a:r>
              <a:r>
                <a:rPr sz="1000" spc="-5" dirty="0">
                  <a:solidFill>
                    <a:srgbClr val="231F20"/>
                  </a:solidFill>
                  <a:latin typeface="Verdana"/>
                  <a:cs typeface="Verdana"/>
                </a:rPr>
                <a:t>modsætning til </a:t>
              </a:r>
              <a:r>
                <a:rPr sz="1000" dirty="0">
                  <a:solidFill>
                    <a:srgbClr val="231F20"/>
                  </a:solidFill>
                  <a:latin typeface="Verdana"/>
                  <a:cs typeface="Verdana"/>
                </a:rPr>
                <a:t>sen-  </a:t>
              </a:r>
              <a:r>
                <a:rPr sz="1000" spc="-5" dirty="0">
                  <a:solidFill>
                    <a:srgbClr val="231F20"/>
                  </a:solidFill>
                  <a:latin typeface="Verdana"/>
                  <a:cs typeface="Verdana"/>
                </a:rPr>
                <a:t>middelalderen bliver </a:t>
              </a:r>
              <a:r>
                <a:rPr sz="1000" dirty="0">
                  <a:solidFill>
                    <a:srgbClr val="231F20"/>
                  </a:solidFill>
                  <a:latin typeface="Verdana"/>
                  <a:cs typeface="Verdana"/>
                </a:rPr>
                <a:t>symmetri et </a:t>
              </a:r>
              <a:r>
                <a:rPr sz="1000" spc="-25" dirty="0">
                  <a:solidFill>
                    <a:srgbClr val="231F20"/>
                  </a:solidFill>
                  <a:latin typeface="Verdana"/>
                  <a:cs typeface="Verdana"/>
                </a:rPr>
                <a:t>krav, </a:t>
              </a:r>
              <a:r>
                <a:rPr sz="1000" dirty="0">
                  <a:solidFill>
                    <a:srgbClr val="231F20"/>
                  </a:solidFill>
                  <a:latin typeface="Verdana"/>
                  <a:cs typeface="Verdana"/>
                </a:rPr>
                <a:t>og orna-  </a:t>
              </a:r>
              <a:r>
                <a:rPr sz="1000" spc="-5" dirty="0">
                  <a:solidFill>
                    <a:srgbClr val="231F20"/>
                  </a:solidFill>
                  <a:latin typeface="Verdana"/>
                  <a:cs typeface="Verdana"/>
                </a:rPr>
                <a:t>mentikken </a:t>
              </a:r>
              <a:r>
                <a:rPr sz="1000" dirty="0">
                  <a:solidFill>
                    <a:srgbClr val="231F20"/>
                  </a:solidFill>
                  <a:latin typeface="Verdana"/>
                  <a:cs typeface="Verdana"/>
                </a:rPr>
                <a:t>øges. </a:t>
              </a:r>
              <a:r>
                <a:rPr sz="1000" spc="-5" dirty="0">
                  <a:solidFill>
                    <a:srgbClr val="231F20"/>
                  </a:solidFill>
                  <a:latin typeface="Verdana"/>
                  <a:cs typeface="Verdana"/>
                </a:rPr>
                <a:t>Generelt </a:t>
              </a:r>
              <a:r>
                <a:rPr sz="1000" dirty="0">
                  <a:solidFill>
                    <a:srgbClr val="231F20"/>
                  </a:solidFill>
                  <a:latin typeface="Verdana"/>
                  <a:cs typeface="Verdana"/>
                </a:rPr>
                <a:t>ses sandstensornamen-  </a:t>
              </a:r>
              <a:r>
                <a:rPr sz="1000" spc="-5" dirty="0">
                  <a:solidFill>
                    <a:srgbClr val="231F20"/>
                  </a:solidFill>
                  <a:latin typeface="Verdana"/>
                  <a:cs typeface="Verdana"/>
                </a:rPr>
                <a:t>tik og murankre, ofte </a:t>
              </a:r>
              <a:r>
                <a:rPr sz="1000" dirty="0">
                  <a:solidFill>
                    <a:srgbClr val="231F20"/>
                  </a:solidFill>
                  <a:latin typeface="Verdana"/>
                  <a:cs typeface="Verdana"/>
                </a:rPr>
                <a:t>med </a:t>
              </a:r>
              <a:r>
                <a:rPr sz="1000" spc="-20" dirty="0">
                  <a:solidFill>
                    <a:srgbClr val="231F20"/>
                  </a:solidFill>
                  <a:latin typeface="Verdana"/>
                  <a:cs typeface="Verdana"/>
                </a:rPr>
                <a:t>bygningsår, </a:t>
              </a:r>
              <a:r>
                <a:rPr sz="1000" spc="-5" dirty="0">
                  <a:solidFill>
                    <a:srgbClr val="231F20"/>
                  </a:solidFill>
                  <a:latin typeface="Verdana"/>
                  <a:cs typeface="Verdana"/>
                </a:rPr>
                <a:t>på renæs-  sancens </a:t>
              </a:r>
              <a:r>
                <a:rPr sz="1000" spc="-20" dirty="0">
                  <a:solidFill>
                    <a:srgbClr val="231F20"/>
                  </a:solidFill>
                  <a:latin typeface="Verdana"/>
                  <a:cs typeface="Verdana"/>
                </a:rPr>
                <a:t>bygninger. </a:t>
              </a:r>
              <a:r>
                <a:rPr sz="1000" dirty="0">
                  <a:solidFill>
                    <a:srgbClr val="231F20"/>
                  </a:solidFill>
                  <a:latin typeface="Verdana"/>
                  <a:cs typeface="Verdana"/>
                </a:rPr>
                <a:t>I renæssancen </a:t>
              </a:r>
              <a:r>
                <a:rPr sz="1000" spc="-10" dirty="0">
                  <a:solidFill>
                    <a:srgbClr val="231F20"/>
                  </a:solidFill>
                  <a:latin typeface="Verdana"/>
                  <a:cs typeface="Verdana"/>
                </a:rPr>
                <a:t>var hovedpar-  </a:t>
              </a:r>
              <a:r>
                <a:rPr sz="1000" dirty="0">
                  <a:solidFill>
                    <a:srgbClr val="231F20"/>
                  </a:solidFill>
                  <a:latin typeface="Verdana"/>
                  <a:cs typeface="Verdana"/>
                </a:rPr>
                <a:t>ten af de opførte huse </a:t>
              </a:r>
              <a:r>
                <a:rPr sz="1000" spc="-5" dirty="0">
                  <a:solidFill>
                    <a:srgbClr val="231F20"/>
                  </a:solidFill>
                  <a:latin typeface="Verdana"/>
                  <a:cs typeface="Verdana"/>
                </a:rPr>
                <a:t>i bindingsværk, </a:t>
              </a:r>
              <a:r>
                <a:rPr sz="1000" dirty="0">
                  <a:solidFill>
                    <a:srgbClr val="231F20"/>
                  </a:solidFill>
                  <a:latin typeface="Verdana"/>
                  <a:cs typeface="Verdana"/>
                </a:rPr>
                <a:t>og </a:t>
              </a:r>
              <a:r>
                <a:rPr sz="1000" spc="-5" dirty="0">
                  <a:solidFill>
                    <a:srgbClr val="231F20"/>
                  </a:solidFill>
                  <a:latin typeface="Verdana"/>
                  <a:cs typeface="Verdana"/>
                </a:rPr>
                <a:t>i Hel-  singør </a:t>
              </a:r>
              <a:r>
                <a:rPr sz="1000" dirty="0">
                  <a:solidFill>
                    <a:srgbClr val="231F20"/>
                  </a:solidFill>
                  <a:latin typeface="Verdana"/>
                  <a:cs typeface="Verdana"/>
                </a:rPr>
                <a:t>er en </a:t>
              </a:r>
              <a:r>
                <a:rPr sz="1000" spc="-5" dirty="0">
                  <a:solidFill>
                    <a:srgbClr val="231F20"/>
                  </a:solidFill>
                  <a:latin typeface="Verdana"/>
                  <a:cs typeface="Verdana"/>
                </a:rPr>
                <a:t>del bindingsværkshuse bevaret. </a:t>
              </a:r>
              <a:r>
                <a:rPr sz="1000" spc="-10" dirty="0">
                  <a:solidFill>
                    <a:srgbClr val="231F20"/>
                  </a:solidFill>
                  <a:latin typeface="Verdana"/>
                  <a:cs typeface="Verdana"/>
                </a:rPr>
                <a:t>Of-  </a:t>
              </a:r>
              <a:r>
                <a:rPr sz="1000" dirty="0">
                  <a:solidFill>
                    <a:srgbClr val="231F20"/>
                  </a:solidFill>
                  <a:latin typeface="Verdana"/>
                  <a:cs typeface="Verdana"/>
                </a:rPr>
                <a:t>test </a:t>
              </a:r>
              <a:r>
                <a:rPr sz="1000" spc="-5" dirty="0">
                  <a:solidFill>
                    <a:srgbClr val="231F20"/>
                  </a:solidFill>
                  <a:latin typeface="Verdana"/>
                  <a:cs typeface="Verdana"/>
                </a:rPr>
                <a:t>krager overetagen </a:t>
              </a:r>
              <a:r>
                <a:rPr sz="1000" dirty="0">
                  <a:solidFill>
                    <a:srgbClr val="231F20"/>
                  </a:solidFill>
                  <a:latin typeface="Verdana"/>
                  <a:cs typeface="Verdana"/>
                </a:rPr>
                <a:t>ud og </a:t>
              </a:r>
              <a:r>
                <a:rPr sz="1000" spc="-5" dirty="0">
                  <a:solidFill>
                    <a:srgbClr val="231F20"/>
                  </a:solidFill>
                  <a:latin typeface="Verdana"/>
                  <a:cs typeface="Verdana"/>
                </a:rPr>
                <a:t>bindingværket </a:t>
              </a:r>
              <a:r>
                <a:rPr sz="1000" dirty="0">
                  <a:solidFill>
                    <a:srgbClr val="231F20"/>
                  </a:solidFill>
                  <a:latin typeface="Verdana"/>
                  <a:cs typeface="Verdana"/>
                </a:rPr>
                <a:t>står  </a:t>
              </a:r>
              <a:r>
                <a:rPr sz="1000" spc="-5" dirty="0">
                  <a:solidFill>
                    <a:srgbClr val="231F20"/>
                  </a:solidFill>
                  <a:latin typeface="Verdana"/>
                  <a:cs typeface="Verdana"/>
                </a:rPr>
                <a:t>synligt</a:t>
              </a:r>
              <a:r>
                <a:rPr sz="1000" spc="120" dirty="0">
                  <a:solidFill>
                    <a:srgbClr val="231F20"/>
                  </a:solidFill>
                  <a:latin typeface="Verdana"/>
                  <a:cs typeface="Verdana"/>
                </a:rPr>
                <a:t> </a:t>
              </a:r>
              <a:r>
                <a:rPr sz="1000" dirty="0">
                  <a:solidFill>
                    <a:srgbClr val="231F20"/>
                  </a:solidFill>
                  <a:latin typeface="Verdana"/>
                  <a:cs typeface="Verdana"/>
                </a:rPr>
                <a:t>og</a:t>
              </a:r>
              <a:r>
                <a:rPr sz="1000" spc="114" dirty="0">
                  <a:solidFill>
                    <a:srgbClr val="231F20"/>
                  </a:solidFill>
                  <a:latin typeface="Verdana"/>
                  <a:cs typeface="Verdana"/>
                </a:rPr>
                <a:t> </a:t>
              </a:r>
              <a:r>
                <a:rPr sz="1000" spc="-5" dirty="0">
                  <a:solidFill>
                    <a:srgbClr val="231F20"/>
                  </a:solidFill>
                  <a:latin typeface="Verdana"/>
                  <a:cs typeface="Verdana"/>
                </a:rPr>
                <a:t>rigt</a:t>
              </a:r>
              <a:r>
                <a:rPr sz="1000" spc="125" dirty="0">
                  <a:solidFill>
                    <a:srgbClr val="231F20"/>
                  </a:solidFill>
                  <a:latin typeface="Verdana"/>
                  <a:cs typeface="Verdana"/>
                </a:rPr>
                <a:t> </a:t>
              </a:r>
              <a:r>
                <a:rPr sz="1000" spc="-5" dirty="0">
                  <a:solidFill>
                    <a:srgbClr val="231F20"/>
                  </a:solidFill>
                  <a:latin typeface="Verdana"/>
                  <a:cs typeface="Verdana"/>
                </a:rPr>
                <a:t>dekoreret</a:t>
              </a:r>
              <a:r>
                <a:rPr sz="1000" spc="120" dirty="0">
                  <a:solidFill>
                    <a:srgbClr val="231F20"/>
                  </a:solidFill>
                  <a:latin typeface="Verdana"/>
                  <a:cs typeface="Verdana"/>
                </a:rPr>
                <a:t> </a:t>
              </a:r>
              <a:r>
                <a:rPr sz="1000" dirty="0">
                  <a:solidFill>
                    <a:srgbClr val="231F20"/>
                  </a:solidFill>
                  <a:latin typeface="Verdana"/>
                  <a:cs typeface="Verdana"/>
                </a:rPr>
                <a:t>med</a:t>
              </a:r>
              <a:r>
                <a:rPr sz="1000" spc="114" dirty="0">
                  <a:solidFill>
                    <a:srgbClr val="231F20"/>
                  </a:solidFill>
                  <a:latin typeface="Verdana"/>
                  <a:cs typeface="Verdana"/>
                </a:rPr>
                <a:t> </a:t>
              </a:r>
              <a:r>
                <a:rPr sz="1000" spc="-5" dirty="0">
                  <a:solidFill>
                    <a:srgbClr val="231F20"/>
                  </a:solidFill>
                  <a:latin typeface="Verdana"/>
                  <a:cs typeface="Verdana"/>
                </a:rPr>
                <a:t>træskærerarbejde.</a:t>
              </a:r>
              <a:endParaRPr sz="1000" dirty="0">
                <a:latin typeface="Verdana"/>
                <a:cs typeface="Verdana"/>
              </a:endParaRPr>
            </a:p>
          </p:txBody>
        </p:sp>
        <p:sp>
          <p:nvSpPr>
            <p:cNvPr id="8" name="object 8"/>
            <p:cNvSpPr txBox="1"/>
            <p:nvPr/>
          </p:nvSpPr>
          <p:spPr>
            <a:xfrm>
              <a:off x="7338899" y="4224987"/>
              <a:ext cx="1047115" cy="1143000"/>
            </a:xfrm>
            <a:prstGeom prst="rect">
              <a:avLst/>
            </a:prstGeom>
          </p:spPr>
          <p:txBody>
            <a:bodyPr vert="horz" wrap="square" lIns="0" tIns="12700" rIns="0" bIns="0" rtlCol="0">
              <a:spAutoFit/>
            </a:bodyPr>
            <a:lstStyle/>
            <a:p>
              <a:pPr marL="12700" marR="5080">
                <a:lnSpc>
                  <a:spcPct val="107800"/>
                </a:lnSpc>
                <a:spcBef>
                  <a:spcPts val="100"/>
                </a:spcBef>
              </a:pPr>
              <a:r>
                <a:rPr sz="850" spc="-5" dirty="0">
                  <a:solidFill>
                    <a:srgbClr val="231F20"/>
                  </a:solidFill>
                  <a:latin typeface="Verdana"/>
                  <a:cs typeface="Verdana"/>
                </a:rPr>
                <a:t>Strandgade </a:t>
              </a:r>
              <a:r>
                <a:rPr sz="850" dirty="0">
                  <a:solidFill>
                    <a:srgbClr val="231F20"/>
                  </a:solidFill>
                  <a:latin typeface="Verdana"/>
                  <a:cs typeface="Verdana"/>
                </a:rPr>
                <a:t>27 er  </a:t>
              </a:r>
              <a:r>
                <a:rPr sz="850" spc="-5" dirty="0">
                  <a:solidFill>
                    <a:srgbClr val="231F20"/>
                  </a:solidFill>
                  <a:latin typeface="Verdana"/>
                  <a:cs typeface="Verdana"/>
                </a:rPr>
                <a:t>Helsingørs ældst  </a:t>
              </a:r>
              <a:r>
                <a:rPr sz="850" dirty="0">
                  <a:solidFill>
                    <a:srgbClr val="231F20"/>
                  </a:solidFill>
                  <a:latin typeface="Verdana"/>
                  <a:cs typeface="Verdana"/>
                </a:rPr>
                <a:t>daterede</a:t>
              </a:r>
              <a:r>
                <a:rPr sz="850" spc="-55" dirty="0">
                  <a:solidFill>
                    <a:srgbClr val="231F20"/>
                  </a:solidFill>
                  <a:latin typeface="Verdana"/>
                  <a:cs typeface="Verdana"/>
                </a:rPr>
                <a:t> </a:t>
              </a:r>
              <a:r>
                <a:rPr sz="850" spc="-5" dirty="0">
                  <a:solidFill>
                    <a:srgbClr val="231F20"/>
                  </a:solidFill>
                  <a:latin typeface="Verdana"/>
                  <a:cs typeface="Verdana"/>
                </a:rPr>
                <a:t>bindings-  værkshus </a:t>
              </a:r>
              <a:r>
                <a:rPr sz="850" dirty="0">
                  <a:solidFill>
                    <a:srgbClr val="231F20"/>
                  </a:solidFill>
                  <a:latin typeface="Verdana"/>
                  <a:cs typeface="Verdana"/>
                </a:rPr>
                <a:t>og </a:t>
              </a:r>
              <a:r>
                <a:rPr sz="850" spc="-5" dirty="0">
                  <a:solidFill>
                    <a:srgbClr val="231F20"/>
                  </a:solidFill>
                  <a:latin typeface="Verdana"/>
                  <a:cs typeface="Verdana"/>
                </a:rPr>
                <a:t>i sin  </a:t>
              </a:r>
              <a:r>
                <a:rPr sz="850" dirty="0">
                  <a:solidFill>
                    <a:srgbClr val="231F20"/>
                  </a:solidFill>
                  <a:latin typeface="Verdana"/>
                  <a:cs typeface="Verdana"/>
                </a:rPr>
                <a:t>udformning </a:t>
              </a:r>
              <a:r>
                <a:rPr sz="850" spc="-5" dirty="0">
                  <a:solidFill>
                    <a:srgbClr val="231F20"/>
                  </a:solidFill>
                  <a:latin typeface="Verdana"/>
                  <a:cs typeface="Verdana"/>
                </a:rPr>
                <a:t>med  </a:t>
              </a:r>
              <a:r>
                <a:rPr sz="850" dirty="0">
                  <a:solidFill>
                    <a:srgbClr val="231F20"/>
                  </a:solidFill>
                  <a:latin typeface="Verdana"/>
                  <a:cs typeface="Verdana"/>
                </a:rPr>
                <a:t>det </a:t>
              </a:r>
              <a:r>
                <a:rPr sz="850" spc="-5" dirty="0">
                  <a:solidFill>
                    <a:srgbClr val="231F20"/>
                  </a:solidFill>
                  <a:latin typeface="Verdana"/>
                  <a:cs typeface="Verdana"/>
                </a:rPr>
                <a:t>rige billedskæ-  rerarbejde </a:t>
              </a:r>
              <a:r>
                <a:rPr sz="850" spc="-10" dirty="0">
                  <a:solidFill>
                    <a:srgbClr val="231F20"/>
                  </a:solidFill>
                  <a:latin typeface="Verdana"/>
                  <a:cs typeface="Verdana"/>
                </a:rPr>
                <a:t>typisk  </a:t>
              </a:r>
              <a:r>
                <a:rPr sz="850" dirty="0">
                  <a:solidFill>
                    <a:srgbClr val="231F20"/>
                  </a:solidFill>
                  <a:latin typeface="Verdana"/>
                  <a:cs typeface="Verdana"/>
                </a:rPr>
                <a:t>for</a:t>
              </a:r>
              <a:r>
                <a:rPr sz="850" spc="-35" dirty="0">
                  <a:solidFill>
                    <a:srgbClr val="231F20"/>
                  </a:solidFill>
                  <a:latin typeface="Verdana"/>
                  <a:cs typeface="Verdana"/>
                </a:rPr>
                <a:t> </a:t>
              </a:r>
              <a:r>
                <a:rPr sz="850" dirty="0">
                  <a:solidFill>
                    <a:srgbClr val="231F20"/>
                  </a:solidFill>
                  <a:latin typeface="Verdana"/>
                  <a:cs typeface="Verdana"/>
                </a:rPr>
                <a:t>renæssancen.</a:t>
              </a:r>
              <a:endParaRPr sz="850">
                <a:latin typeface="Verdana"/>
                <a:cs typeface="Verdana"/>
              </a:endParaRPr>
            </a:p>
          </p:txBody>
        </p:sp>
        <p:sp>
          <p:nvSpPr>
            <p:cNvPr id="9" name="object 9"/>
            <p:cNvSpPr txBox="1"/>
            <p:nvPr/>
          </p:nvSpPr>
          <p:spPr>
            <a:xfrm>
              <a:off x="7836592" y="1410882"/>
              <a:ext cx="721995" cy="2616200"/>
            </a:xfrm>
            <a:prstGeom prst="rect">
              <a:avLst/>
            </a:prstGeom>
          </p:spPr>
          <p:txBody>
            <a:bodyPr vert="horz" wrap="square" lIns="0" tIns="12700" rIns="0" bIns="0" rtlCol="0">
              <a:spAutoFit/>
            </a:bodyPr>
            <a:lstStyle/>
            <a:p>
              <a:pPr marL="12700" marR="58419">
                <a:spcBef>
                  <a:spcPts val="100"/>
                </a:spcBef>
              </a:pPr>
              <a:r>
                <a:rPr sz="850" dirty="0">
                  <a:solidFill>
                    <a:srgbClr val="231F20"/>
                  </a:solidFill>
                  <a:latin typeface="Verdana"/>
                  <a:cs typeface="Verdana"/>
                </a:rPr>
                <a:t>Stengade  </a:t>
              </a:r>
              <a:r>
                <a:rPr sz="850" spc="-5" dirty="0">
                  <a:solidFill>
                    <a:srgbClr val="231F20"/>
                  </a:solidFill>
                  <a:latin typeface="Verdana"/>
                  <a:cs typeface="Verdana"/>
                </a:rPr>
                <a:t>76 er</a:t>
              </a:r>
              <a:r>
                <a:rPr sz="850" spc="-60" dirty="0">
                  <a:solidFill>
                    <a:srgbClr val="231F20"/>
                  </a:solidFill>
                  <a:latin typeface="Verdana"/>
                  <a:cs typeface="Verdana"/>
                </a:rPr>
                <a:t> </a:t>
              </a:r>
              <a:r>
                <a:rPr sz="850" spc="-10" dirty="0">
                  <a:solidFill>
                    <a:srgbClr val="231F20"/>
                  </a:solidFill>
                  <a:latin typeface="Verdana"/>
                  <a:cs typeface="Verdana"/>
                </a:rPr>
                <a:t>byens  </a:t>
              </a:r>
              <a:r>
                <a:rPr sz="850" spc="-5" dirty="0">
                  <a:solidFill>
                    <a:srgbClr val="231F20"/>
                  </a:solidFill>
                  <a:latin typeface="Verdana"/>
                  <a:cs typeface="Verdana"/>
                </a:rPr>
                <a:t>tidligste</a:t>
              </a:r>
              <a:endParaRPr sz="850" dirty="0">
                <a:latin typeface="Verdana"/>
                <a:cs typeface="Verdana"/>
              </a:endParaRPr>
            </a:p>
            <a:p>
              <a:pPr marL="12700" marR="5080"/>
              <a:r>
                <a:rPr sz="850" spc="-5" dirty="0">
                  <a:solidFill>
                    <a:srgbClr val="231F20"/>
                  </a:solidFill>
                  <a:latin typeface="Verdana"/>
                  <a:cs typeface="Verdana"/>
                </a:rPr>
                <a:t>renæssance-  </a:t>
              </a:r>
              <a:r>
                <a:rPr sz="850" dirty="0">
                  <a:solidFill>
                    <a:srgbClr val="231F20"/>
                  </a:solidFill>
                  <a:latin typeface="Verdana"/>
                  <a:cs typeface="Verdana"/>
                </a:rPr>
                <a:t>hus. </a:t>
              </a:r>
              <a:r>
                <a:rPr sz="850" spc="-5" dirty="0">
                  <a:solidFill>
                    <a:srgbClr val="231F20"/>
                  </a:solidFill>
                  <a:latin typeface="Verdana"/>
                  <a:cs typeface="Verdana"/>
                </a:rPr>
                <a:t>Mid-  delalderens  munkesten  </a:t>
              </a:r>
              <a:r>
                <a:rPr sz="850" dirty="0">
                  <a:solidFill>
                    <a:srgbClr val="231F20"/>
                  </a:solidFill>
                  <a:latin typeface="Verdana"/>
                  <a:cs typeface="Verdana"/>
                </a:rPr>
                <a:t>er </a:t>
              </a:r>
              <a:r>
                <a:rPr sz="850" spc="-5" dirty="0">
                  <a:solidFill>
                    <a:srgbClr val="231F20"/>
                  </a:solidFill>
                  <a:latin typeface="Verdana"/>
                  <a:cs typeface="Verdana"/>
                </a:rPr>
                <a:t>afløst </a:t>
              </a:r>
              <a:r>
                <a:rPr sz="850" dirty="0">
                  <a:solidFill>
                    <a:srgbClr val="231F20"/>
                  </a:solidFill>
                  <a:latin typeface="Verdana"/>
                  <a:cs typeface="Verdana"/>
                </a:rPr>
                <a:t>af  </a:t>
              </a:r>
              <a:r>
                <a:rPr sz="850" spc="-5" dirty="0">
                  <a:solidFill>
                    <a:srgbClr val="231F20"/>
                  </a:solidFill>
                  <a:latin typeface="Verdana"/>
                  <a:cs typeface="Verdana"/>
                </a:rPr>
                <a:t>mindre mur-  </a:t>
              </a:r>
              <a:r>
                <a:rPr sz="850" dirty="0">
                  <a:solidFill>
                    <a:srgbClr val="231F20"/>
                  </a:solidFill>
                  <a:latin typeface="Verdana"/>
                  <a:cs typeface="Verdana"/>
                </a:rPr>
                <a:t>sten. Der er  </a:t>
              </a:r>
              <a:r>
                <a:rPr sz="850" spc="-5" dirty="0">
                  <a:solidFill>
                    <a:srgbClr val="231F20"/>
                  </a:solidFill>
                  <a:latin typeface="Verdana"/>
                  <a:cs typeface="Verdana"/>
                </a:rPr>
                <a:t>gavltrekan-  </a:t>
              </a:r>
              <a:r>
                <a:rPr sz="850" dirty="0">
                  <a:solidFill>
                    <a:srgbClr val="231F20"/>
                  </a:solidFill>
                  <a:latin typeface="Verdana"/>
                  <a:cs typeface="Verdana"/>
                </a:rPr>
                <a:t>ter </a:t>
              </a:r>
              <a:r>
                <a:rPr sz="850" spc="-5" dirty="0">
                  <a:solidFill>
                    <a:srgbClr val="231F20"/>
                  </a:solidFill>
                  <a:latin typeface="Verdana"/>
                  <a:cs typeface="Verdana"/>
                </a:rPr>
                <a:t>over vin-  </a:t>
              </a:r>
              <a:r>
                <a:rPr sz="850" dirty="0">
                  <a:solidFill>
                    <a:srgbClr val="231F20"/>
                  </a:solidFill>
                  <a:latin typeface="Verdana"/>
                  <a:cs typeface="Verdana"/>
                </a:rPr>
                <a:t>duer og</a:t>
              </a:r>
              <a:r>
                <a:rPr sz="850" spc="-120" dirty="0">
                  <a:solidFill>
                    <a:srgbClr val="231F20"/>
                  </a:solidFill>
                  <a:latin typeface="Verdana"/>
                  <a:cs typeface="Verdana"/>
                </a:rPr>
                <a:t> </a:t>
              </a:r>
              <a:r>
                <a:rPr sz="850" dirty="0">
                  <a:solidFill>
                    <a:srgbClr val="231F20"/>
                  </a:solidFill>
                  <a:latin typeface="Verdana"/>
                  <a:cs typeface="Verdana"/>
                </a:rPr>
                <a:t>døre  og sand-  </a:t>
              </a:r>
              <a:r>
                <a:rPr sz="850" spc="-5" dirty="0">
                  <a:solidFill>
                    <a:srgbClr val="231F20"/>
                  </a:solidFill>
                  <a:latin typeface="Verdana"/>
                  <a:cs typeface="Verdana"/>
                </a:rPr>
                <a:t>stensor-  </a:t>
              </a:r>
              <a:r>
                <a:rPr sz="850" dirty="0">
                  <a:solidFill>
                    <a:srgbClr val="231F20"/>
                  </a:solidFill>
                  <a:latin typeface="Verdana"/>
                  <a:cs typeface="Verdana"/>
                </a:rPr>
                <a:t>namenter</a:t>
              </a:r>
              <a:endParaRPr sz="850" dirty="0">
                <a:latin typeface="Verdana"/>
                <a:cs typeface="Verdana"/>
              </a:endParaRPr>
            </a:p>
            <a:p>
              <a:pPr marL="12700" marR="15240"/>
              <a:r>
                <a:rPr sz="850" spc="-5" dirty="0">
                  <a:solidFill>
                    <a:srgbClr val="231F20"/>
                  </a:solidFill>
                  <a:latin typeface="Verdana"/>
                  <a:cs typeface="Verdana"/>
                </a:rPr>
                <a:t>i </a:t>
              </a:r>
              <a:r>
                <a:rPr sz="850" dirty="0">
                  <a:solidFill>
                    <a:srgbClr val="231F20"/>
                  </a:solidFill>
                  <a:latin typeface="Verdana"/>
                  <a:cs typeface="Verdana"/>
                </a:rPr>
                <a:t>form af  </a:t>
              </a:r>
              <a:r>
                <a:rPr sz="850" spc="-5" dirty="0">
                  <a:solidFill>
                    <a:srgbClr val="231F20"/>
                  </a:solidFill>
                  <a:latin typeface="Verdana"/>
                  <a:cs typeface="Verdana"/>
                </a:rPr>
                <a:t>hoveder</a:t>
              </a:r>
              <a:r>
                <a:rPr sz="850" spc="-65" dirty="0">
                  <a:solidFill>
                    <a:srgbClr val="231F20"/>
                  </a:solidFill>
                  <a:latin typeface="Verdana"/>
                  <a:cs typeface="Verdana"/>
                </a:rPr>
                <a:t> </a:t>
              </a:r>
              <a:r>
                <a:rPr sz="850" spc="-5" dirty="0">
                  <a:solidFill>
                    <a:srgbClr val="231F20"/>
                  </a:solidFill>
                  <a:latin typeface="Verdana"/>
                  <a:cs typeface="Verdana"/>
                </a:rPr>
                <a:t>kig-  </a:t>
              </a:r>
              <a:r>
                <a:rPr sz="850" dirty="0">
                  <a:solidFill>
                    <a:srgbClr val="231F20"/>
                  </a:solidFill>
                  <a:latin typeface="Verdana"/>
                  <a:cs typeface="Verdana"/>
                </a:rPr>
                <a:t>ger frem </a:t>
              </a:r>
              <a:r>
                <a:rPr sz="850" spc="-5" dirty="0">
                  <a:solidFill>
                    <a:srgbClr val="231F20"/>
                  </a:solidFill>
                  <a:latin typeface="Verdana"/>
                  <a:cs typeface="Verdana"/>
                </a:rPr>
                <a:t>i  </a:t>
              </a:r>
              <a:r>
                <a:rPr sz="850" dirty="0">
                  <a:solidFill>
                    <a:srgbClr val="231F20"/>
                  </a:solidFill>
                  <a:latin typeface="Verdana"/>
                  <a:cs typeface="Verdana"/>
                </a:rPr>
                <a:t>facaden.</a:t>
              </a:r>
              <a:endParaRPr sz="850" dirty="0">
                <a:latin typeface="Verdana"/>
                <a:cs typeface="Verdana"/>
              </a:endParaRPr>
            </a:p>
          </p:txBody>
        </p:sp>
        <p:sp>
          <p:nvSpPr>
            <p:cNvPr id="10" name="object 10"/>
            <p:cNvSpPr/>
            <p:nvPr/>
          </p:nvSpPr>
          <p:spPr>
            <a:xfrm>
              <a:off x="8560067" y="5422315"/>
              <a:ext cx="2026399" cy="133689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396774" y="7253999"/>
              <a:ext cx="2039886" cy="2510904"/>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8541549" y="8440725"/>
              <a:ext cx="2056130" cy="1369060"/>
            </a:xfrm>
            <a:prstGeom prst="rect">
              <a:avLst/>
            </a:prstGeom>
          </p:spPr>
          <p:txBody>
            <a:bodyPr vert="horz" wrap="square" lIns="0" tIns="12700" rIns="0" bIns="0" rtlCol="0">
              <a:spAutoFit/>
            </a:bodyPr>
            <a:lstStyle/>
            <a:p>
              <a:pPr marL="12700" marR="125095">
                <a:spcBef>
                  <a:spcPts val="100"/>
                </a:spcBef>
              </a:pPr>
              <a:r>
                <a:rPr sz="850" dirty="0">
                  <a:solidFill>
                    <a:srgbClr val="231F20"/>
                  </a:solidFill>
                  <a:latin typeface="Verdana"/>
                  <a:cs typeface="Verdana"/>
                </a:rPr>
                <a:t>I renæssancen </a:t>
              </a:r>
              <a:r>
                <a:rPr sz="850" spc="-5" dirty="0">
                  <a:solidFill>
                    <a:srgbClr val="231F20"/>
                  </a:solidFill>
                  <a:latin typeface="Verdana"/>
                  <a:cs typeface="Verdana"/>
                </a:rPr>
                <a:t>bliver søjler </a:t>
              </a:r>
              <a:r>
                <a:rPr sz="850" dirty="0">
                  <a:solidFill>
                    <a:srgbClr val="231F20"/>
                  </a:solidFill>
                  <a:latin typeface="Verdana"/>
                  <a:cs typeface="Verdana"/>
                </a:rPr>
                <a:t>og</a:t>
              </a:r>
              <a:r>
                <a:rPr sz="850" spc="-35" dirty="0">
                  <a:solidFill>
                    <a:srgbClr val="231F20"/>
                  </a:solidFill>
                  <a:latin typeface="Verdana"/>
                  <a:cs typeface="Verdana"/>
                </a:rPr>
                <a:t> </a:t>
              </a:r>
              <a:r>
                <a:rPr sz="850" spc="-5" dirty="0">
                  <a:solidFill>
                    <a:srgbClr val="231F20"/>
                  </a:solidFill>
                  <a:latin typeface="Verdana"/>
                  <a:cs typeface="Verdana"/>
                </a:rPr>
                <a:t>dør-  </a:t>
              </a:r>
              <a:r>
                <a:rPr sz="850" dirty="0">
                  <a:solidFill>
                    <a:srgbClr val="231F20"/>
                  </a:solidFill>
                  <a:latin typeface="Verdana"/>
                  <a:cs typeface="Verdana"/>
                </a:rPr>
                <a:t>og </a:t>
              </a:r>
              <a:r>
                <a:rPr sz="850" spc="-5" dirty="0">
                  <a:solidFill>
                    <a:srgbClr val="231F20"/>
                  </a:solidFill>
                  <a:latin typeface="Verdana"/>
                  <a:cs typeface="Verdana"/>
                </a:rPr>
                <a:t>vinduesindfatninger </a:t>
              </a:r>
              <a:r>
                <a:rPr sz="850" dirty="0">
                  <a:solidFill>
                    <a:srgbClr val="231F20"/>
                  </a:solidFill>
                  <a:latin typeface="Verdana"/>
                  <a:cs typeface="Verdana"/>
                </a:rPr>
                <a:t>kronet af  </a:t>
              </a:r>
              <a:r>
                <a:rPr sz="850" spc="-10" dirty="0">
                  <a:solidFill>
                    <a:srgbClr val="231F20"/>
                  </a:solidFill>
                  <a:latin typeface="Verdana"/>
                  <a:cs typeface="Verdana"/>
                </a:rPr>
                <a:t>gavltrekanter, </a:t>
              </a:r>
              <a:r>
                <a:rPr sz="850" dirty="0">
                  <a:solidFill>
                    <a:srgbClr val="231F20"/>
                  </a:solidFill>
                  <a:latin typeface="Verdana"/>
                  <a:cs typeface="Verdana"/>
                </a:rPr>
                <a:t>her </a:t>
              </a:r>
              <a:r>
                <a:rPr sz="850" spc="-5" dirty="0">
                  <a:solidFill>
                    <a:srgbClr val="231F20"/>
                  </a:solidFill>
                  <a:latin typeface="Verdana"/>
                  <a:cs typeface="Verdana"/>
                </a:rPr>
                <a:t>i </a:t>
              </a:r>
              <a:r>
                <a:rPr sz="850" dirty="0">
                  <a:solidFill>
                    <a:srgbClr val="231F20"/>
                  </a:solidFill>
                  <a:latin typeface="Verdana"/>
                  <a:cs typeface="Verdana"/>
                </a:rPr>
                <a:t>Stengade</a:t>
              </a:r>
              <a:r>
                <a:rPr sz="850" spc="-40" dirty="0">
                  <a:solidFill>
                    <a:srgbClr val="231F20"/>
                  </a:solidFill>
                  <a:latin typeface="Verdana"/>
                  <a:cs typeface="Verdana"/>
                </a:rPr>
                <a:t> </a:t>
              </a:r>
              <a:r>
                <a:rPr sz="850" dirty="0">
                  <a:solidFill>
                    <a:srgbClr val="231F20"/>
                  </a:solidFill>
                  <a:latin typeface="Verdana"/>
                  <a:cs typeface="Verdana"/>
                </a:rPr>
                <a:t>74.</a:t>
              </a:r>
              <a:endParaRPr sz="850" dirty="0">
                <a:latin typeface="Verdana"/>
                <a:cs typeface="Verdana"/>
              </a:endParaRPr>
            </a:p>
            <a:p>
              <a:pPr marL="22860" marR="5080" algn="just">
                <a:spcBef>
                  <a:spcPts val="375"/>
                </a:spcBef>
              </a:pPr>
              <a:r>
                <a:rPr sz="850" spc="-5" dirty="0">
                  <a:solidFill>
                    <a:srgbClr val="231F20"/>
                  </a:solidFill>
                  <a:latin typeface="Verdana"/>
                  <a:cs typeface="Verdana"/>
                </a:rPr>
                <a:t>Mange </a:t>
              </a:r>
              <a:r>
                <a:rPr sz="850" dirty="0">
                  <a:solidFill>
                    <a:srgbClr val="231F20"/>
                  </a:solidFill>
                  <a:latin typeface="Verdana"/>
                  <a:cs typeface="Verdana"/>
                </a:rPr>
                <a:t>af </a:t>
              </a:r>
              <a:r>
                <a:rPr sz="850" spc="-5" dirty="0">
                  <a:solidFill>
                    <a:srgbClr val="231F20"/>
                  </a:solidFill>
                  <a:latin typeface="Verdana"/>
                  <a:cs typeface="Verdana"/>
                </a:rPr>
                <a:t>byens huse er </a:t>
              </a:r>
              <a:r>
                <a:rPr sz="850" spc="-10" dirty="0">
                  <a:solidFill>
                    <a:srgbClr val="231F20"/>
                  </a:solidFill>
                  <a:latin typeface="Verdana"/>
                  <a:cs typeface="Verdana"/>
                </a:rPr>
                <a:t>betydelig  </a:t>
              </a:r>
              <a:r>
                <a:rPr sz="850" spc="-5" dirty="0">
                  <a:solidFill>
                    <a:srgbClr val="231F20"/>
                  </a:solidFill>
                  <a:latin typeface="Verdana"/>
                  <a:cs typeface="Verdana"/>
                </a:rPr>
                <a:t>ældre </a:t>
              </a:r>
              <a:r>
                <a:rPr sz="850" dirty="0">
                  <a:solidFill>
                    <a:srgbClr val="231F20"/>
                  </a:solidFill>
                  <a:latin typeface="Verdana"/>
                  <a:cs typeface="Verdana"/>
                </a:rPr>
                <a:t>end de </a:t>
              </a:r>
              <a:r>
                <a:rPr sz="850" spc="-5" dirty="0">
                  <a:solidFill>
                    <a:srgbClr val="231F20"/>
                  </a:solidFill>
                  <a:latin typeface="Verdana"/>
                  <a:cs typeface="Verdana"/>
                </a:rPr>
                <a:t>umiddelbart </a:t>
              </a:r>
              <a:r>
                <a:rPr sz="850" dirty="0">
                  <a:solidFill>
                    <a:srgbClr val="231F20"/>
                  </a:solidFill>
                  <a:latin typeface="Verdana"/>
                  <a:cs typeface="Verdana"/>
                </a:rPr>
                <a:t>ser ud </a:t>
              </a:r>
              <a:r>
                <a:rPr sz="850" spc="-5" dirty="0">
                  <a:solidFill>
                    <a:srgbClr val="231F20"/>
                  </a:solidFill>
                  <a:latin typeface="Verdana"/>
                  <a:cs typeface="Verdana"/>
                </a:rPr>
                <a:t>til.  Renæssancehuset </a:t>
              </a:r>
              <a:r>
                <a:rPr sz="850" dirty="0">
                  <a:solidFill>
                    <a:srgbClr val="231F20"/>
                  </a:solidFill>
                  <a:latin typeface="Verdana"/>
                  <a:cs typeface="Verdana"/>
                </a:rPr>
                <a:t>røber </a:t>
              </a:r>
              <a:r>
                <a:rPr sz="850" spc="-5" dirty="0">
                  <a:solidFill>
                    <a:srgbClr val="231F20"/>
                  </a:solidFill>
                  <a:latin typeface="Verdana"/>
                  <a:cs typeface="Verdana"/>
                </a:rPr>
                <a:t>sig </a:t>
              </a:r>
              <a:r>
                <a:rPr sz="850" dirty="0">
                  <a:solidFill>
                    <a:srgbClr val="231F20"/>
                  </a:solidFill>
                  <a:latin typeface="Verdana"/>
                  <a:cs typeface="Verdana"/>
                </a:rPr>
                <a:t>ofte </a:t>
              </a:r>
              <a:r>
                <a:rPr sz="850" spc="-5" dirty="0">
                  <a:solidFill>
                    <a:srgbClr val="231F20"/>
                  </a:solidFill>
                  <a:latin typeface="Verdana"/>
                  <a:cs typeface="Verdana"/>
                </a:rPr>
                <a:t>ved  </a:t>
              </a:r>
              <a:r>
                <a:rPr sz="850" dirty="0">
                  <a:solidFill>
                    <a:srgbClr val="231F20"/>
                  </a:solidFill>
                  <a:latin typeface="Verdana"/>
                  <a:cs typeface="Verdana"/>
                </a:rPr>
                <a:t>porten, </a:t>
              </a:r>
              <a:r>
                <a:rPr sz="850" spc="-5" dirty="0">
                  <a:solidFill>
                    <a:srgbClr val="231F20"/>
                  </a:solidFill>
                  <a:latin typeface="Verdana"/>
                  <a:cs typeface="Verdana"/>
                </a:rPr>
                <a:t>hvor </a:t>
              </a:r>
              <a:r>
                <a:rPr sz="850" dirty="0">
                  <a:solidFill>
                    <a:srgbClr val="231F20"/>
                  </a:solidFill>
                  <a:latin typeface="Verdana"/>
                  <a:cs typeface="Verdana"/>
                </a:rPr>
                <a:t>slutstenen er </a:t>
              </a:r>
              <a:r>
                <a:rPr sz="850" spc="-5" dirty="0">
                  <a:solidFill>
                    <a:srgbClr val="231F20"/>
                  </a:solidFill>
                  <a:latin typeface="Verdana"/>
                  <a:cs typeface="Verdana"/>
                </a:rPr>
                <a:t>dekoreret  </a:t>
              </a:r>
              <a:r>
                <a:rPr sz="850" dirty="0">
                  <a:solidFill>
                    <a:srgbClr val="231F20"/>
                  </a:solidFill>
                  <a:latin typeface="Verdana"/>
                  <a:cs typeface="Verdana"/>
                </a:rPr>
                <a:t>med dyre- </a:t>
              </a:r>
              <a:r>
                <a:rPr sz="850" spc="-5" dirty="0">
                  <a:solidFill>
                    <a:srgbClr val="231F20"/>
                  </a:solidFill>
                  <a:latin typeface="Verdana"/>
                  <a:cs typeface="Verdana"/>
                </a:rPr>
                <a:t>eller </a:t>
              </a:r>
              <a:r>
                <a:rPr sz="850" spc="-10" dirty="0">
                  <a:solidFill>
                    <a:srgbClr val="231F20"/>
                  </a:solidFill>
                  <a:latin typeface="Verdana"/>
                  <a:cs typeface="Verdana"/>
                </a:rPr>
                <a:t>menneskehoveder.  </a:t>
              </a:r>
              <a:r>
                <a:rPr sz="850" spc="-5" dirty="0">
                  <a:solidFill>
                    <a:srgbClr val="231F20"/>
                  </a:solidFill>
                  <a:latin typeface="Verdana"/>
                  <a:cs typeface="Verdana"/>
                </a:rPr>
                <a:t>Eksempler </a:t>
              </a:r>
              <a:r>
                <a:rPr sz="850" dirty="0">
                  <a:solidFill>
                    <a:srgbClr val="231F20"/>
                  </a:solidFill>
                  <a:latin typeface="Verdana"/>
                  <a:cs typeface="Verdana"/>
                </a:rPr>
                <a:t>på dette er </a:t>
              </a:r>
              <a:r>
                <a:rPr sz="850" spc="-5" dirty="0">
                  <a:solidFill>
                    <a:srgbClr val="231F20"/>
                  </a:solidFill>
                  <a:latin typeface="Verdana"/>
                  <a:cs typeface="Verdana"/>
                </a:rPr>
                <a:t>bl.a. Strand-  </a:t>
              </a:r>
              <a:r>
                <a:rPr sz="850" dirty="0">
                  <a:solidFill>
                    <a:srgbClr val="231F20"/>
                  </a:solidFill>
                  <a:latin typeface="Verdana"/>
                  <a:cs typeface="Verdana"/>
                </a:rPr>
                <a:t>gade 49 og</a:t>
              </a:r>
              <a:r>
                <a:rPr sz="850" spc="-10" dirty="0">
                  <a:solidFill>
                    <a:srgbClr val="231F20"/>
                  </a:solidFill>
                  <a:latin typeface="Verdana"/>
                  <a:cs typeface="Verdana"/>
                </a:rPr>
                <a:t> </a:t>
              </a:r>
              <a:r>
                <a:rPr sz="850" dirty="0">
                  <a:solidFill>
                    <a:srgbClr val="231F20"/>
                  </a:solidFill>
                  <a:latin typeface="Verdana"/>
                  <a:cs typeface="Verdana"/>
                </a:rPr>
                <a:t>77.</a:t>
              </a:r>
              <a:endParaRPr sz="850" dirty="0">
                <a:latin typeface="Verdana"/>
                <a:cs typeface="Verdana"/>
              </a:endParaRPr>
            </a:p>
          </p:txBody>
        </p:sp>
        <p:sp>
          <p:nvSpPr>
            <p:cNvPr id="13" name="object 13"/>
            <p:cNvSpPr txBox="1"/>
            <p:nvPr/>
          </p:nvSpPr>
          <p:spPr>
            <a:xfrm>
              <a:off x="4303227" y="6761681"/>
              <a:ext cx="6391910" cy="414020"/>
            </a:xfrm>
            <a:prstGeom prst="rect">
              <a:avLst/>
            </a:prstGeom>
          </p:spPr>
          <p:txBody>
            <a:bodyPr vert="horz" wrap="square" lIns="0" tIns="12700" rIns="0" bIns="0" rtlCol="0">
              <a:spAutoFit/>
            </a:bodyPr>
            <a:lstStyle/>
            <a:p>
              <a:pPr marL="12700" marR="5080" algn="just">
                <a:spcBef>
                  <a:spcPts val="100"/>
                </a:spcBef>
              </a:pPr>
              <a:r>
                <a:rPr sz="850" dirty="0">
                  <a:solidFill>
                    <a:srgbClr val="231F20"/>
                  </a:solidFill>
                  <a:latin typeface="Verdana"/>
                  <a:cs typeface="Verdana"/>
                </a:rPr>
                <a:t>Stengade 20 og </a:t>
              </a:r>
              <a:r>
                <a:rPr sz="850" spc="-5" dirty="0">
                  <a:solidFill>
                    <a:srgbClr val="231F20"/>
                  </a:solidFill>
                  <a:latin typeface="Verdana"/>
                  <a:cs typeface="Verdana"/>
                </a:rPr>
                <a:t>Strandgade </a:t>
              </a:r>
              <a:r>
                <a:rPr sz="850" dirty="0">
                  <a:solidFill>
                    <a:srgbClr val="231F20"/>
                  </a:solidFill>
                  <a:latin typeface="Verdana"/>
                  <a:cs typeface="Verdana"/>
                </a:rPr>
                <a:t>27: </a:t>
              </a:r>
              <a:r>
                <a:rPr sz="850" spc="-5" dirty="0">
                  <a:solidFill>
                    <a:srgbClr val="231F20"/>
                  </a:solidFill>
                  <a:latin typeface="Verdana"/>
                  <a:cs typeface="Verdana"/>
                </a:rPr>
                <a:t>Renæssancens bindingsværkshuse skulle ikke </a:t>
              </a:r>
              <a:r>
                <a:rPr sz="850" dirty="0">
                  <a:solidFill>
                    <a:srgbClr val="231F20"/>
                  </a:solidFill>
                  <a:latin typeface="Verdana"/>
                  <a:cs typeface="Verdana"/>
                </a:rPr>
                <a:t>stå </a:t>
              </a:r>
              <a:r>
                <a:rPr sz="850" spc="-5" dirty="0">
                  <a:solidFill>
                    <a:srgbClr val="231F20"/>
                  </a:solidFill>
                  <a:latin typeface="Verdana"/>
                  <a:cs typeface="Verdana"/>
                </a:rPr>
                <a:t>tilbage </a:t>
              </a:r>
              <a:r>
                <a:rPr sz="850" dirty="0">
                  <a:solidFill>
                    <a:srgbClr val="231F20"/>
                  </a:solidFill>
                  <a:latin typeface="Verdana"/>
                  <a:cs typeface="Verdana"/>
                </a:rPr>
                <a:t>for de </a:t>
              </a:r>
              <a:r>
                <a:rPr sz="850" spc="-5" dirty="0">
                  <a:solidFill>
                    <a:srgbClr val="231F20"/>
                  </a:solidFill>
                  <a:latin typeface="Verdana"/>
                  <a:cs typeface="Verdana"/>
                </a:rPr>
                <a:t>finere </a:t>
              </a:r>
              <a:r>
                <a:rPr sz="850" dirty="0">
                  <a:solidFill>
                    <a:srgbClr val="231F20"/>
                  </a:solidFill>
                  <a:latin typeface="Verdana"/>
                  <a:cs typeface="Verdana"/>
                </a:rPr>
                <a:t>stenhuse, det  ses </a:t>
              </a:r>
              <a:r>
                <a:rPr sz="850" spc="-5" dirty="0">
                  <a:solidFill>
                    <a:srgbClr val="231F20"/>
                  </a:solidFill>
                  <a:latin typeface="Verdana"/>
                  <a:cs typeface="Verdana"/>
                </a:rPr>
                <a:t>i træværkets detaljerede billedskærerarbejde. </a:t>
              </a:r>
              <a:r>
                <a:rPr sz="850" dirty="0">
                  <a:solidFill>
                    <a:srgbClr val="231F20"/>
                  </a:solidFill>
                  <a:latin typeface="Verdana"/>
                  <a:cs typeface="Verdana"/>
                </a:rPr>
                <a:t>Det meste </a:t>
              </a:r>
              <a:r>
                <a:rPr sz="850" spc="-5" dirty="0">
                  <a:solidFill>
                    <a:srgbClr val="231F20"/>
                  </a:solidFill>
                  <a:latin typeface="Verdana"/>
                  <a:cs typeface="Verdana"/>
                </a:rPr>
                <a:t>billedskærerarbejde </a:t>
              </a:r>
              <a:r>
                <a:rPr sz="850" dirty="0">
                  <a:solidFill>
                    <a:srgbClr val="231F20"/>
                  </a:solidFill>
                  <a:latin typeface="Verdana"/>
                  <a:cs typeface="Verdana"/>
                </a:rPr>
                <a:t>er </a:t>
              </a:r>
              <a:r>
                <a:rPr sz="850" spc="-5" dirty="0">
                  <a:solidFill>
                    <a:srgbClr val="231F20"/>
                  </a:solidFill>
                  <a:latin typeface="Verdana"/>
                  <a:cs typeface="Verdana"/>
                </a:rPr>
                <a:t>lavet eller inspireret </a:t>
              </a:r>
              <a:r>
                <a:rPr sz="850" dirty="0">
                  <a:solidFill>
                    <a:srgbClr val="231F20"/>
                  </a:solidFill>
                  <a:latin typeface="Verdana"/>
                  <a:cs typeface="Verdana"/>
                </a:rPr>
                <a:t>af de uden-  </a:t>
              </a:r>
              <a:r>
                <a:rPr sz="850" spc="-5" dirty="0">
                  <a:solidFill>
                    <a:srgbClr val="231F20"/>
                  </a:solidFill>
                  <a:latin typeface="Verdana"/>
                  <a:cs typeface="Verdana"/>
                </a:rPr>
                <a:t>landske håndværkere, </a:t>
              </a:r>
              <a:r>
                <a:rPr sz="850" dirty="0">
                  <a:solidFill>
                    <a:srgbClr val="231F20"/>
                  </a:solidFill>
                  <a:latin typeface="Verdana"/>
                  <a:cs typeface="Verdana"/>
                </a:rPr>
                <a:t>der </a:t>
              </a:r>
              <a:r>
                <a:rPr sz="850" spc="-5" dirty="0">
                  <a:solidFill>
                    <a:srgbClr val="231F20"/>
                  </a:solidFill>
                  <a:latin typeface="Verdana"/>
                  <a:cs typeface="Verdana"/>
                </a:rPr>
                <a:t>kom hertil. Strandgade </a:t>
              </a:r>
              <a:r>
                <a:rPr sz="850" dirty="0">
                  <a:solidFill>
                    <a:srgbClr val="231F20"/>
                  </a:solidFill>
                  <a:latin typeface="Verdana"/>
                  <a:cs typeface="Verdana"/>
                </a:rPr>
                <a:t>77: </a:t>
              </a:r>
              <a:r>
                <a:rPr sz="850" spc="-5" dirty="0">
                  <a:solidFill>
                    <a:srgbClr val="231F20"/>
                  </a:solidFill>
                  <a:latin typeface="Verdana"/>
                  <a:cs typeface="Verdana"/>
                </a:rPr>
                <a:t>Detalje </a:t>
              </a:r>
              <a:r>
                <a:rPr sz="850" dirty="0">
                  <a:solidFill>
                    <a:srgbClr val="231F20"/>
                  </a:solidFill>
                  <a:latin typeface="Verdana"/>
                  <a:cs typeface="Verdana"/>
                </a:rPr>
                <a:t>af renæssanceport med </a:t>
              </a:r>
              <a:r>
                <a:rPr sz="850" spc="-5" dirty="0">
                  <a:solidFill>
                    <a:srgbClr val="231F20"/>
                  </a:solidFill>
                  <a:latin typeface="Verdana"/>
                  <a:cs typeface="Verdana"/>
                </a:rPr>
                <a:t>slutsten </a:t>
              </a:r>
              <a:r>
                <a:rPr sz="850" dirty="0">
                  <a:solidFill>
                    <a:srgbClr val="231F20"/>
                  </a:solidFill>
                  <a:latin typeface="Verdana"/>
                  <a:cs typeface="Verdana"/>
                </a:rPr>
                <a:t>med</a:t>
              </a:r>
              <a:r>
                <a:rPr sz="850" spc="110" dirty="0">
                  <a:solidFill>
                    <a:srgbClr val="231F20"/>
                  </a:solidFill>
                  <a:latin typeface="Verdana"/>
                  <a:cs typeface="Verdana"/>
                </a:rPr>
                <a:t> </a:t>
              </a:r>
              <a:r>
                <a:rPr sz="850" spc="-5" dirty="0">
                  <a:solidFill>
                    <a:srgbClr val="231F20"/>
                  </a:solidFill>
                  <a:latin typeface="Verdana"/>
                  <a:cs typeface="Verdana"/>
                </a:rPr>
                <a:t>løvemaske.</a:t>
              </a:r>
              <a:endParaRPr sz="850">
                <a:latin typeface="Verdana"/>
                <a:cs typeface="Verdana"/>
              </a:endParaRPr>
            </a:p>
          </p:txBody>
        </p:sp>
        <p:sp>
          <p:nvSpPr>
            <p:cNvPr id="14" name="object 14"/>
            <p:cNvSpPr/>
            <p:nvPr/>
          </p:nvSpPr>
          <p:spPr>
            <a:xfrm>
              <a:off x="4324249" y="3035948"/>
              <a:ext cx="2960141" cy="2298115"/>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8545398" y="1448994"/>
              <a:ext cx="2046668" cy="3885069"/>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8558848" y="7256995"/>
              <a:ext cx="2025091" cy="1193164"/>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4330256" y="5428120"/>
              <a:ext cx="1995677" cy="1331087"/>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6445746" y="5428120"/>
              <a:ext cx="1995677" cy="1331087"/>
            </a:xfrm>
            <a:prstGeom prst="rect">
              <a:avLst/>
            </a:prstGeom>
            <a:blipFill>
              <a:blip r:embed="rId10" cstate="print"/>
              <a:stretch>
                <a:fillRect/>
              </a:stretch>
            </a:blipFill>
          </p:spPr>
          <p:txBody>
            <a:bodyPr wrap="square" lIns="0" tIns="0" rIns="0" bIns="0" rtlCol="0"/>
            <a:lstStyle/>
            <a:p>
              <a:endParaRPr/>
            </a:p>
          </p:txBody>
        </p:sp>
      </p:grpSp>
      <p:sp>
        <p:nvSpPr>
          <p:cNvPr id="21" name="Tekstfelt 20"/>
          <p:cNvSpPr txBox="1"/>
          <p:nvPr/>
        </p:nvSpPr>
        <p:spPr>
          <a:xfrm>
            <a:off x="602895" y="235109"/>
            <a:ext cx="11074755" cy="1200329"/>
          </a:xfrm>
          <a:prstGeom prst="rect">
            <a:avLst/>
          </a:prstGeom>
          <a:noFill/>
        </p:spPr>
        <p:txBody>
          <a:bodyPr wrap="square" rtlCol="0">
            <a:spAutoFit/>
          </a:bodyPr>
          <a:lstStyle/>
          <a:p>
            <a:r>
              <a:rPr lang="da-DK" sz="5400" b="1" dirty="0" smtClean="0">
                <a:solidFill>
                  <a:schemeClr val="bg1"/>
                </a:solidFill>
              </a:rPr>
              <a:t>Lokalplanens indhold</a:t>
            </a:r>
            <a:endParaRPr lang="da-DK" sz="5400" b="1" dirty="0">
              <a:solidFill>
                <a:schemeClr val="bg1"/>
              </a:solidFill>
            </a:endParaRPr>
          </a:p>
          <a:p>
            <a:endParaRPr lang="da-DK" dirty="0">
              <a:solidFill>
                <a:schemeClr val="bg1"/>
              </a:solidFill>
            </a:endParaRPr>
          </a:p>
        </p:txBody>
      </p:sp>
      <p:sp>
        <p:nvSpPr>
          <p:cNvPr id="22" name="Tekstfelt 21"/>
          <p:cNvSpPr txBox="1"/>
          <p:nvPr/>
        </p:nvSpPr>
        <p:spPr>
          <a:xfrm>
            <a:off x="621945" y="1794509"/>
            <a:ext cx="5638800" cy="4524315"/>
          </a:xfrm>
          <a:prstGeom prst="rect">
            <a:avLst/>
          </a:prstGeom>
          <a:noFill/>
        </p:spPr>
        <p:txBody>
          <a:bodyPr wrap="square" rtlCol="0">
            <a:spAutoFit/>
          </a:bodyPr>
          <a:lstStyle/>
          <a:p>
            <a:r>
              <a:rPr lang="da-DK" sz="2400" b="1" dirty="0" smtClean="0">
                <a:solidFill>
                  <a:schemeClr val="bg1"/>
                </a:solidFill>
              </a:rPr>
              <a:t>Stilark </a:t>
            </a:r>
          </a:p>
          <a:p>
            <a:r>
              <a:rPr lang="da-DK" sz="2400" dirty="0" smtClean="0">
                <a:solidFill>
                  <a:schemeClr val="bg1"/>
                </a:solidFill>
              </a:rPr>
              <a:t>Senmiddelalder </a:t>
            </a:r>
            <a:br>
              <a:rPr lang="da-DK" sz="2400" dirty="0" smtClean="0">
                <a:solidFill>
                  <a:schemeClr val="bg1"/>
                </a:solidFill>
              </a:rPr>
            </a:br>
            <a:r>
              <a:rPr lang="da-DK" sz="2400" dirty="0" smtClean="0">
                <a:solidFill>
                  <a:schemeClr val="bg1"/>
                </a:solidFill>
              </a:rPr>
              <a:t>Renæssance</a:t>
            </a:r>
          </a:p>
          <a:p>
            <a:r>
              <a:rPr lang="da-DK" sz="2400" dirty="0" smtClean="0">
                <a:solidFill>
                  <a:schemeClr val="bg1"/>
                </a:solidFill>
              </a:rPr>
              <a:t>Barok</a:t>
            </a:r>
          </a:p>
          <a:p>
            <a:r>
              <a:rPr lang="da-DK" sz="2400" dirty="0" smtClean="0">
                <a:solidFill>
                  <a:schemeClr val="bg1"/>
                </a:solidFill>
              </a:rPr>
              <a:t>Rokoko</a:t>
            </a:r>
          </a:p>
          <a:p>
            <a:r>
              <a:rPr lang="da-DK" sz="2400" dirty="0" smtClean="0">
                <a:solidFill>
                  <a:schemeClr val="bg1"/>
                </a:solidFill>
              </a:rPr>
              <a:t>Klassicisme</a:t>
            </a:r>
          </a:p>
          <a:p>
            <a:r>
              <a:rPr lang="da-DK" sz="2400" dirty="0" smtClean="0">
                <a:solidFill>
                  <a:schemeClr val="bg1"/>
                </a:solidFill>
              </a:rPr>
              <a:t>Historicisme</a:t>
            </a:r>
          </a:p>
          <a:p>
            <a:r>
              <a:rPr lang="da-DK" sz="2400" dirty="0" smtClean="0">
                <a:solidFill>
                  <a:schemeClr val="bg1"/>
                </a:solidFill>
              </a:rPr>
              <a:t>Jugend, nyklassicisme, bedre byggeskik og funktionalisme</a:t>
            </a:r>
          </a:p>
          <a:p>
            <a:endParaRPr lang="da-DK" sz="2400" dirty="0">
              <a:solidFill>
                <a:schemeClr val="bg1"/>
              </a:solidFill>
            </a:endParaRPr>
          </a:p>
          <a:p>
            <a:endParaRPr lang="da-DK" sz="2400" dirty="0"/>
          </a:p>
          <a:p>
            <a:endParaRPr lang="da-DK" sz="2400" dirty="0"/>
          </a:p>
        </p:txBody>
      </p:sp>
    </p:spTree>
    <p:extLst>
      <p:ext uri="{BB962C8B-B14F-4D97-AF65-F5344CB8AC3E}">
        <p14:creationId xmlns:p14="http://schemas.microsoft.com/office/powerpoint/2010/main" val="215205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311900" y="497454"/>
            <a:ext cx="1760220" cy="228268"/>
          </a:xfrm>
          <a:prstGeom prst="rect">
            <a:avLst/>
          </a:prstGeom>
        </p:spPr>
        <p:txBody>
          <a:bodyPr vert="horz" wrap="square" lIns="0" tIns="12700" rIns="0" bIns="0" rtlCol="0">
            <a:spAutoFit/>
          </a:bodyPr>
          <a:lstStyle/>
          <a:p>
            <a:pPr marL="12700">
              <a:spcBef>
                <a:spcPts val="100"/>
              </a:spcBef>
            </a:pPr>
            <a:r>
              <a:rPr sz="1400" b="1" spc="355" dirty="0">
                <a:solidFill>
                  <a:srgbClr val="231F20"/>
                </a:solidFill>
                <a:latin typeface="Verdana"/>
                <a:cs typeface="Verdana"/>
              </a:rPr>
              <a:t>Redegørelse</a:t>
            </a:r>
            <a:endParaRPr sz="1400">
              <a:latin typeface="Verdana"/>
              <a:cs typeface="Verdana"/>
            </a:endParaRPr>
          </a:p>
        </p:txBody>
      </p:sp>
      <p:sp>
        <p:nvSpPr>
          <p:cNvPr id="4" name="object 4"/>
          <p:cNvSpPr txBox="1"/>
          <p:nvPr/>
        </p:nvSpPr>
        <p:spPr>
          <a:xfrm>
            <a:off x="7428903" y="542422"/>
            <a:ext cx="3166110" cy="182101"/>
          </a:xfrm>
          <a:prstGeom prst="rect">
            <a:avLst/>
          </a:prstGeom>
        </p:spPr>
        <p:txBody>
          <a:bodyPr vert="horz" wrap="square" lIns="0" tIns="12700" rIns="0" bIns="0" rtlCol="0">
            <a:spAutoFit/>
          </a:bodyPr>
          <a:lstStyle/>
          <a:p>
            <a:pPr marL="12700">
              <a:spcBef>
                <a:spcPts val="100"/>
              </a:spcBef>
            </a:pPr>
            <a:r>
              <a:rPr sz="1100" b="1" spc="260" dirty="0">
                <a:solidFill>
                  <a:srgbClr val="231F20"/>
                </a:solidFill>
                <a:latin typeface="Verdana"/>
                <a:cs typeface="Verdana"/>
              </a:rPr>
              <a:t>Introduktion </a:t>
            </a:r>
            <a:r>
              <a:rPr sz="1100" b="1" spc="170" dirty="0">
                <a:solidFill>
                  <a:srgbClr val="231F20"/>
                </a:solidFill>
                <a:latin typeface="Verdana"/>
                <a:cs typeface="Verdana"/>
              </a:rPr>
              <a:t>til</a:t>
            </a:r>
            <a:r>
              <a:rPr sz="1100" b="1" spc="210" dirty="0">
                <a:solidFill>
                  <a:srgbClr val="231F20"/>
                </a:solidFill>
                <a:latin typeface="Verdana"/>
                <a:cs typeface="Verdana"/>
              </a:rPr>
              <a:t> </a:t>
            </a:r>
            <a:r>
              <a:rPr sz="1100" b="1" spc="254" dirty="0">
                <a:solidFill>
                  <a:srgbClr val="231F20"/>
                </a:solidFill>
                <a:latin typeface="Verdana"/>
                <a:cs typeface="Verdana"/>
              </a:rPr>
              <a:t>tidsperioder</a:t>
            </a:r>
            <a:endParaRPr sz="1100">
              <a:latin typeface="Verdana"/>
              <a:cs typeface="Verdana"/>
            </a:endParaRPr>
          </a:p>
        </p:txBody>
      </p:sp>
      <p:grpSp>
        <p:nvGrpSpPr>
          <p:cNvPr id="18" name="Gruppe 17"/>
          <p:cNvGrpSpPr/>
          <p:nvPr/>
        </p:nvGrpSpPr>
        <p:grpSpPr>
          <a:xfrm>
            <a:off x="4131899" y="1094432"/>
            <a:ext cx="6471914" cy="9122092"/>
            <a:chOff x="4131899" y="1094432"/>
            <a:chExt cx="6471914" cy="9122092"/>
          </a:xfrm>
        </p:grpSpPr>
        <p:sp>
          <p:nvSpPr>
            <p:cNvPr id="2" name="object 2"/>
            <p:cNvSpPr txBox="1"/>
            <p:nvPr/>
          </p:nvSpPr>
          <p:spPr>
            <a:xfrm>
              <a:off x="4131899" y="10034423"/>
              <a:ext cx="203200" cy="182101"/>
            </a:xfrm>
            <a:prstGeom prst="rect">
              <a:avLst/>
            </a:prstGeom>
          </p:spPr>
          <p:txBody>
            <a:bodyPr vert="horz" wrap="square" lIns="0" tIns="12700" rIns="0" bIns="0" rtlCol="0">
              <a:spAutoFit/>
            </a:bodyPr>
            <a:lstStyle/>
            <a:p>
              <a:pPr marL="12700">
                <a:spcBef>
                  <a:spcPts val="100"/>
                </a:spcBef>
              </a:pPr>
              <a:r>
                <a:rPr sz="1100" dirty="0">
                  <a:solidFill>
                    <a:srgbClr val="231F20"/>
                  </a:solidFill>
                  <a:latin typeface="Verdana"/>
                  <a:cs typeface="Verdana"/>
                </a:rPr>
                <a:t>16</a:t>
              </a:r>
              <a:endParaRPr sz="1100">
                <a:latin typeface="Verdana"/>
                <a:cs typeface="Verdana"/>
              </a:endParaRPr>
            </a:p>
          </p:txBody>
        </p:sp>
        <p:sp>
          <p:nvSpPr>
            <p:cNvPr id="5" name="object 5"/>
            <p:cNvSpPr/>
            <p:nvPr/>
          </p:nvSpPr>
          <p:spPr>
            <a:xfrm>
              <a:off x="4325354" y="1448993"/>
              <a:ext cx="2875051" cy="265136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302900" y="1094432"/>
              <a:ext cx="1953895" cy="197490"/>
            </a:xfrm>
            <a:prstGeom prst="rect">
              <a:avLst/>
            </a:prstGeom>
          </p:spPr>
          <p:txBody>
            <a:bodyPr vert="horz" wrap="square" lIns="0" tIns="12700" rIns="0" bIns="0" rtlCol="0">
              <a:spAutoFit/>
            </a:bodyPr>
            <a:lstStyle/>
            <a:p>
              <a:pPr marL="12700">
                <a:spcBef>
                  <a:spcPts val="100"/>
                </a:spcBef>
              </a:pPr>
              <a:r>
                <a:rPr sz="1200" b="1" dirty="0">
                  <a:solidFill>
                    <a:srgbClr val="231F20"/>
                  </a:solidFill>
                  <a:latin typeface="Verdana"/>
                  <a:cs typeface="Verdana"/>
                </a:rPr>
                <a:t>Rokoko </a:t>
              </a:r>
              <a:r>
                <a:rPr sz="1200" b="1" spc="-5" dirty="0">
                  <a:solidFill>
                    <a:srgbClr val="231F20"/>
                  </a:solidFill>
                  <a:latin typeface="Verdana"/>
                  <a:cs typeface="Verdana"/>
                </a:rPr>
                <a:t>ca.</a:t>
              </a:r>
              <a:r>
                <a:rPr sz="1200" b="1" spc="-80" dirty="0">
                  <a:solidFill>
                    <a:srgbClr val="231F20"/>
                  </a:solidFill>
                  <a:latin typeface="Verdana"/>
                  <a:cs typeface="Verdana"/>
                </a:rPr>
                <a:t> </a:t>
              </a:r>
              <a:r>
                <a:rPr sz="1200" b="1" dirty="0">
                  <a:solidFill>
                    <a:srgbClr val="231F20"/>
                  </a:solidFill>
                  <a:latin typeface="Verdana"/>
                  <a:cs typeface="Verdana"/>
                </a:rPr>
                <a:t>1740-1780</a:t>
              </a:r>
              <a:endParaRPr sz="1200">
                <a:latin typeface="Verdana"/>
                <a:cs typeface="Verdana"/>
              </a:endParaRPr>
            </a:p>
          </p:txBody>
        </p:sp>
        <p:sp>
          <p:nvSpPr>
            <p:cNvPr id="7" name="object 7"/>
            <p:cNvSpPr/>
            <p:nvPr/>
          </p:nvSpPr>
          <p:spPr>
            <a:xfrm>
              <a:off x="4325748" y="7788669"/>
              <a:ext cx="1398905" cy="2118283"/>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6516903" y="7232027"/>
              <a:ext cx="4086860" cy="284480"/>
            </a:xfrm>
            <a:prstGeom prst="rect">
              <a:avLst/>
            </a:prstGeom>
          </p:spPr>
          <p:txBody>
            <a:bodyPr vert="horz" wrap="square" lIns="0" tIns="12700" rIns="0" bIns="0" rtlCol="0">
              <a:spAutoFit/>
            </a:bodyPr>
            <a:lstStyle/>
            <a:p>
              <a:pPr marL="12700" marR="5080">
                <a:spcBef>
                  <a:spcPts val="100"/>
                </a:spcBef>
              </a:pPr>
              <a:r>
                <a:rPr sz="850" spc="-10" dirty="0">
                  <a:solidFill>
                    <a:srgbClr val="231F20"/>
                  </a:solidFill>
                  <a:latin typeface="Verdana"/>
                  <a:cs typeface="Verdana"/>
                </a:rPr>
                <a:t>Trentwedels </a:t>
              </a:r>
              <a:r>
                <a:rPr sz="850" spc="-5" dirty="0">
                  <a:solidFill>
                    <a:srgbClr val="231F20"/>
                  </a:solidFill>
                  <a:latin typeface="Verdana"/>
                  <a:cs typeface="Verdana"/>
                </a:rPr>
                <a:t>Gård, </a:t>
              </a:r>
              <a:r>
                <a:rPr sz="850" dirty="0">
                  <a:solidFill>
                    <a:srgbClr val="231F20"/>
                  </a:solidFill>
                  <a:latin typeface="Verdana"/>
                  <a:cs typeface="Verdana"/>
                </a:rPr>
                <a:t>Stengade 81, </a:t>
              </a:r>
              <a:r>
                <a:rPr sz="850" spc="-5" dirty="0">
                  <a:solidFill>
                    <a:srgbClr val="231F20"/>
                  </a:solidFill>
                  <a:latin typeface="Verdana"/>
                  <a:cs typeface="Verdana"/>
                </a:rPr>
                <a:t>rammeværket i </a:t>
              </a:r>
              <a:r>
                <a:rPr sz="850" dirty="0">
                  <a:solidFill>
                    <a:srgbClr val="231F20"/>
                  </a:solidFill>
                  <a:latin typeface="Verdana"/>
                  <a:cs typeface="Verdana"/>
                </a:rPr>
                <a:t>form af </a:t>
              </a:r>
              <a:r>
                <a:rPr sz="850" spc="-5" dirty="0">
                  <a:solidFill>
                    <a:srgbClr val="231F20"/>
                  </a:solidFill>
                  <a:latin typeface="Verdana"/>
                  <a:cs typeface="Verdana"/>
                </a:rPr>
                <a:t>ørelisener </a:t>
              </a:r>
              <a:r>
                <a:rPr sz="850" dirty="0">
                  <a:solidFill>
                    <a:srgbClr val="231F20"/>
                  </a:solidFill>
                  <a:latin typeface="Verdana"/>
                  <a:cs typeface="Verdana"/>
                </a:rPr>
                <a:t>og  </a:t>
              </a:r>
              <a:r>
                <a:rPr sz="850" spc="-5" dirty="0">
                  <a:solidFill>
                    <a:srgbClr val="231F20"/>
                  </a:solidFill>
                  <a:latin typeface="Verdana"/>
                  <a:cs typeface="Verdana"/>
                </a:rPr>
                <a:t>knækkede indfatninger </a:t>
              </a:r>
              <a:r>
                <a:rPr sz="850" dirty="0">
                  <a:solidFill>
                    <a:srgbClr val="231F20"/>
                  </a:solidFill>
                  <a:latin typeface="Verdana"/>
                  <a:cs typeface="Verdana"/>
                </a:rPr>
                <a:t>om vinduerne </a:t>
              </a:r>
              <a:r>
                <a:rPr sz="850" spc="-5" dirty="0">
                  <a:solidFill>
                    <a:srgbClr val="231F20"/>
                  </a:solidFill>
                  <a:latin typeface="Verdana"/>
                  <a:cs typeface="Verdana"/>
                </a:rPr>
                <a:t>markerer rokokoens</a:t>
              </a:r>
              <a:r>
                <a:rPr sz="850" spc="50" dirty="0">
                  <a:solidFill>
                    <a:srgbClr val="231F20"/>
                  </a:solidFill>
                  <a:latin typeface="Verdana"/>
                  <a:cs typeface="Verdana"/>
                </a:rPr>
                <a:t> </a:t>
              </a:r>
              <a:r>
                <a:rPr sz="850" spc="-15" dirty="0">
                  <a:solidFill>
                    <a:srgbClr val="231F20"/>
                  </a:solidFill>
                  <a:latin typeface="Verdana"/>
                  <a:cs typeface="Verdana"/>
                </a:rPr>
                <a:t>arkitektur.</a:t>
              </a:r>
              <a:endParaRPr sz="850">
                <a:latin typeface="Verdana"/>
                <a:cs typeface="Verdana"/>
              </a:endParaRPr>
            </a:p>
          </p:txBody>
        </p:sp>
        <p:sp>
          <p:nvSpPr>
            <p:cNvPr id="9" name="object 9"/>
            <p:cNvSpPr txBox="1"/>
            <p:nvPr/>
          </p:nvSpPr>
          <p:spPr>
            <a:xfrm>
              <a:off x="6885888" y="6666887"/>
              <a:ext cx="3717925" cy="543560"/>
            </a:xfrm>
            <a:prstGeom prst="rect">
              <a:avLst/>
            </a:prstGeom>
          </p:spPr>
          <p:txBody>
            <a:bodyPr vert="horz" wrap="square" lIns="0" tIns="12700" rIns="0" bIns="0" rtlCol="0">
              <a:spAutoFit/>
            </a:bodyPr>
            <a:lstStyle/>
            <a:p>
              <a:pPr marL="12700" marR="5080" algn="just">
                <a:spcBef>
                  <a:spcPts val="100"/>
                </a:spcBef>
              </a:pPr>
              <a:r>
                <a:rPr sz="850" spc="-5" dirty="0">
                  <a:solidFill>
                    <a:srgbClr val="231F20"/>
                  </a:solidFill>
                  <a:latin typeface="Verdana"/>
                  <a:cs typeface="Verdana"/>
                </a:rPr>
                <a:t>Hansenske</a:t>
              </a:r>
              <a:r>
                <a:rPr sz="850" spc="-35" dirty="0">
                  <a:solidFill>
                    <a:srgbClr val="231F20"/>
                  </a:solidFill>
                  <a:latin typeface="Verdana"/>
                  <a:cs typeface="Verdana"/>
                </a:rPr>
                <a:t> </a:t>
              </a:r>
              <a:r>
                <a:rPr sz="850" spc="-10" dirty="0">
                  <a:solidFill>
                    <a:srgbClr val="231F20"/>
                  </a:solidFill>
                  <a:latin typeface="Verdana"/>
                  <a:cs typeface="Verdana"/>
                </a:rPr>
                <a:t>Palæ</a:t>
              </a:r>
              <a:r>
                <a:rPr sz="850" spc="-35" dirty="0">
                  <a:solidFill>
                    <a:srgbClr val="231F20"/>
                  </a:solidFill>
                  <a:latin typeface="Verdana"/>
                  <a:cs typeface="Verdana"/>
                </a:rPr>
                <a:t> </a:t>
              </a:r>
              <a:r>
                <a:rPr sz="850" dirty="0">
                  <a:solidFill>
                    <a:srgbClr val="231F20"/>
                  </a:solidFill>
                  <a:latin typeface="Verdana"/>
                  <a:cs typeface="Verdana"/>
                </a:rPr>
                <a:t>af</a:t>
              </a:r>
              <a:r>
                <a:rPr sz="850" spc="-35" dirty="0">
                  <a:solidFill>
                    <a:srgbClr val="231F20"/>
                  </a:solidFill>
                  <a:latin typeface="Verdana"/>
                  <a:cs typeface="Verdana"/>
                </a:rPr>
                <a:t> </a:t>
              </a:r>
              <a:r>
                <a:rPr sz="850" spc="-5" dirty="0">
                  <a:solidFill>
                    <a:srgbClr val="231F20"/>
                  </a:solidFill>
                  <a:latin typeface="Verdana"/>
                  <a:cs typeface="Verdana"/>
                </a:rPr>
                <a:t>arkitekt</a:t>
              </a:r>
              <a:r>
                <a:rPr sz="850" spc="-35" dirty="0">
                  <a:solidFill>
                    <a:srgbClr val="231F20"/>
                  </a:solidFill>
                  <a:latin typeface="Verdana"/>
                  <a:cs typeface="Verdana"/>
                </a:rPr>
                <a:t> </a:t>
              </a:r>
              <a:r>
                <a:rPr sz="850" spc="-5" dirty="0">
                  <a:solidFill>
                    <a:srgbClr val="231F20"/>
                  </a:solidFill>
                  <a:latin typeface="Verdana"/>
                  <a:cs typeface="Verdana"/>
                </a:rPr>
                <a:t>Philip</a:t>
              </a:r>
              <a:r>
                <a:rPr sz="850" spc="-35" dirty="0">
                  <a:solidFill>
                    <a:srgbClr val="231F20"/>
                  </a:solidFill>
                  <a:latin typeface="Verdana"/>
                  <a:cs typeface="Verdana"/>
                </a:rPr>
                <a:t> </a:t>
              </a:r>
              <a:r>
                <a:rPr sz="850" dirty="0">
                  <a:solidFill>
                    <a:srgbClr val="231F20"/>
                  </a:solidFill>
                  <a:latin typeface="Verdana"/>
                  <a:cs typeface="Verdana"/>
                </a:rPr>
                <a:t>de</a:t>
              </a:r>
              <a:r>
                <a:rPr sz="850" spc="-35" dirty="0">
                  <a:solidFill>
                    <a:srgbClr val="231F20"/>
                  </a:solidFill>
                  <a:latin typeface="Verdana"/>
                  <a:cs typeface="Verdana"/>
                </a:rPr>
                <a:t> </a:t>
              </a:r>
              <a:r>
                <a:rPr sz="850" dirty="0">
                  <a:solidFill>
                    <a:srgbClr val="231F20"/>
                  </a:solidFill>
                  <a:latin typeface="Verdana"/>
                  <a:cs typeface="Verdana"/>
                </a:rPr>
                <a:t>Lange,</a:t>
              </a:r>
              <a:r>
                <a:rPr sz="850" spc="-35" dirty="0">
                  <a:solidFill>
                    <a:srgbClr val="231F20"/>
                  </a:solidFill>
                  <a:latin typeface="Verdana"/>
                  <a:cs typeface="Verdana"/>
                </a:rPr>
                <a:t> </a:t>
              </a:r>
              <a:r>
                <a:rPr sz="850" spc="-5" dirty="0">
                  <a:solidFill>
                    <a:srgbClr val="231F20"/>
                  </a:solidFill>
                  <a:latin typeface="Verdana"/>
                  <a:cs typeface="Verdana"/>
                </a:rPr>
                <a:t>Strandgade</a:t>
              </a:r>
              <a:r>
                <a:rPr sz="850" spc="-35" dirty="0">
                  <a:solidFill>
                    <a:srgbClr val="231F20"/>
                  </a:solidFill>
                  <a:latin typeface="Verdana"/>
                  <a:cs typeface="Verdana"/>
                </a:rPr>
                <a:t> </a:t>
              </a:r>
              <a:r>
                <a:rPr sz="850" dirty="0">
                  <a:solidFill>
                    <a:srgbClr val="231F20"/>
                  </a:solidFill>
                  <a:latin typeface="Verdana"/>
                  <a:cs typeface="Verdana"/>
                </a:rPr>
                <a:t>95,</a:t>
              </a:r>
              <a:r>
                <a:rPr sz="850" spc="-35" dirty="0">
                  <a:solidFill>
                    <a:srgbClr val="231F20"/>
                  </a:solidFill>
                  <a:latin typeface="Verdana"/>
                  <a:cs typeface="Verdana"/>
                </a:rPr>
                <a:t> </a:t>
              </a:r>
              <a:r>
                <a:rPr sz="850" dirty="0">
                  <a:solidFill>
                    <a:srgbClr val="231F20"/>
                  </a:solidFill>
                  <a:latin typeface="Verdana"/>
                  <a:cs typeface="Verdana"/>
                </a:rPr>
                <a:t>de</a:t>
              </a:r>
              <a:r>
                <a:rPr sz="850" spc="-35" dirty="0">
                  <a:solidFill>
                    <a:srgbClr val="231F20"/>
                  </a:solidFill>
                  <a:latin typeface="Verdana"/>
                  <a:cs typeface="Verdana"/>
                </a:rPr>
                <a:t> </a:t>
              </a:r>
              <a:r>
                <a:rPr sz="850" dirty="0">
                  <a:solidFill>
                    <a:srgbClr val="231F20"/>
                  </a:solidFill>
                  <a:latin typeface="Verdana"/>
                  <a:cs typeface="Verdana"/>
                </a:rPr>
                <a:t>store  </a:t>
              </a:r>
              <a:r>
                <a:rPr sz="850" spc="-5" dirty="0">
                  <a:solidFill>
                    <a:srgbClr val="231F20"/>
                  </a:solidFill>
                  <a:latin typeface="Verdana"/>
                  <a:cs typeface="Verdana"/>
                </a:rPr>
                <a:t>murflader</a:t>
              </a:r>
              <a:r>
                <a:rPr sz="850" spc="-30" dirty="0">
                  <a:solidFill>
                    <a:srgbClr val="231F20"/>
                  </a:solidFill>
                  <a:latin typeface="Verdana"/>
                  <a:cs typeface="Verdana"/>
                </a:rPr>
                <a:t> </a:t>
              </a:r>
              <a:r>
                <a:rPr sz="850" dirty="0">
                  <a:solidFill>
                    <a:srgbClr val="231F20"/>
                  </a:solidFill>
                  <a:latin typeface="Verdana"/>
                  <a:cs typeface="Verdana"/>
                </a:rPr>
                <a:t>med</a:t>
              </a:r>
              <a:r>
                <a:rPr sz="850" spc="-30" dirty="0">
                  <a:solidFill>
                    <a:srgbClr val="231F20"/>
                  </a:solidFill>
                  <a:latin typeface="Verdana"/>
                  <a:cs typeface="Verdana"/>
                </a:rPr>
                <a:t> </a:t>
              </a:r>
              <a:r>
                <a:rPr sz="850" spc="-5" dirty="0">
                  <a:solidFill>
                    <a:srgbClr val="231F20"/>
                  </a:solidFill>
                  <a:latin typeface="Verdana"/>
                  <a:cs typeface="Verdana"/>
                </a:rPr>
                <a:t>høje</a:t>
              </a:r>
              <a:r>
                <a:rPr sz="850" spc="-30" dirty="0">
                  <a:solidFill>
                    <a:srgbClr val="231F20"/>
                  </a:solidFill>
                  <a:latin typeface="Verdana"/>
                  <a:cs typeface="Verdana"/>
                </a:rPr>
                <a:t> </a:t>
              </a:r>
              <a:r>
                <a:rPr sz="850" spc="-5" dirty="0">
                  <a:solidFill>
                    <a:srgbClr val="231F20"/>
                  </a:solidFill>
                  <a:latin typeface="Verdana"/>
                  <a:cs typeface="Verdana"/>
                </a:rPr>
                <a:t>vinduer</a:t>
              </a:r>
              <a:r>
                <a:rPr sz="850" spc="-25" dirty="0">
                  <a:solidFill>
                    <a:srgbClr val="231F20"/>
                  </a:solidFill>
                  <a:latin typeface="Verdana"/>
                  <a:cs typeface="Verdana"/>
                </a:rPr>
                <a:t> </a:t>
              </a:r>
              <a:r>
                <a:rPr sz="850" spc="-5" dirty="0">
                  <a:solidFill>
                    <a:srgbClr val="231F20"/>
                  </a:solidFill>
                  <a:latin typeface="Verdana"/>
                  <a:cs typeface="Verdana"/>
                </a:rPr>
                <a:t>giver</a:t>
              </a:r>
              <a:r>
                <a:rPr sz="850" spc="-30" dirty="0">
                  <a:solidFill>
                    <a:srgbClr val="231F20"/>
                  </a:solidFill>
                  <a:latin typeface="Verdana"/>
                  <a:cs typeface="Verdana"/>
                </a:rPr>
                <a:t> </a:t>
              </a:r>
              <a:r>
                <a:rPr sz="850" dirty="0">
                  <a:solidFill>
                    <a:srgbClr val="231F20"/>
                  </a:solidFill>
                  <a:latin typeface="Verdana"/>
                  <a:cs typeface="Verdana"/>
                </a:rPr>
                <a:t>ro</a:t>
              </a:r>
              <a:r>
                <a:rPr sz="850" spc="-30" dirty="0">
                  <a:solidFill>
                    <a:srgbClr val="231F20"/>
                  </a:solidFill>
                  <a:latin typeface="Verdana"/>
                  <a:cs typeface="Verdana"/>
                </a:rPr>
                <a:t> </a:t>
              </a:r>
              <a:r>
                <a:rPr sz="850" dirty="0">
                  <a:solidFill>
                    <a:srgbClr val="231F20"/>
                  </a:solidFill>
                  <a:latin typeface="Verdana"/>
                  <a:cs typeface="Verdana"/>
                </a:rPr>
                <a:t>og</a:t>
              </a:r>
              <a:r>
                <a:rPr sz="850" spc="-25" dirty="0">
                  <a:solidFill>
                    <a:srgbClr val="231F20"/>
                  </a:solidFill>
                  <a:latin typeface="Verdana"/>
                  <a:cs typeface="Verdana"/>
                </a:rPr>
                <a:t> </a:t>
              </a:r>
              <a:r>
                <a:rPr sz="850" spc="-5" dirty="0">
                  <a:solidFill>
                    <a:srgbClr val="231F20"/>
                  </a:solidFill>
                  <a:latin typeface="Verdana"/>
                  <a:cs typeface="Verdana"/>
                </a:rPr>
                <a:t>helhed</a:t>
              </a:r>
              <a:r>
                <a:rPr sz="850" spc="-30" dirty="0">
                  <a:solidFill>
                    <a:srgbClr val="231F20"/>
                  </a:solidFill>
                  <a:latin typeface="Verdana"/>
                  <a:cs typeface="Verdana"/>
                </a:rPr>
                <a:t> </a:t>
              </a:r>
              <a:r>
                <a:rPr sz="850" spc="-5" dirty="0">
                  <a:solidFill>
                    <a:srgbClr val="231F20"/>
                  </a:solidFill>
                  <a:latin typeface="Verdana"/>
                  <a:cs typeface="Verdana"/>
                </a:rPr>
                <a:t>i</a:t>
              </a:r>
              <a:r>
                <a:rPr sz="850" spc="-30" dirty="0">
                  <a:solidFill>
                    <a:srgbClr val="231F20"/>
                  </a:solidFill>
                  <a:latin typeface="Verdana"/>
                  <a:cs typeface="Verdana"/>
                </a:rPr>
                <a:t> </a:t>
              </a:r>
              <a:r>
                <a:rPr sz="850" dirty="0">
                  <a:solidFill>
                    <a:srgbClr val="231F20"/>
                  </a:solidFill>
                  <a:latin typeface="Verdana"/>
                  <a:cs typeface="Verdana"/>
                </a:rPr>
                <a:t>facaden.</a:t>
              </a:r>
              <a:r>
                <a:rPr sz="850" spc="-30" dirty="0">
                  <a:solidFill>
                    <a:srgbClr val="231F20"/>
                  </a:solidFill>
                  <a:latin typeface="Verdana"/>
                  <a:cs typeface="Verdana"/>
                </a:rPr>
                <a:t> </a:t>
              </a:r>
              <a:r>
                <a:rPr sz="850" spc="-5" dirty="0">
                  <a:solidFill>
                    <a:srgbClr val="231F20"/>
                  </a:solidFill>
                  <a:latin typeface="Verdana"/>
                  <a:cs typeface="Verdana"/>
                </a:rPr>
                <a:t>Særligt</a:t>
              </a:r>
              <a:r>
                <a:rPr sz="850" spc="-25" dirty="0">
                  <a:solidFill>
                    <a:srgbClr val="231F20"/>
                  </a:solidFill>
                  <a:latin typeface="Verdana"/>
                  <a:cs typeface="Verdana"/>
                </a:rPr>
                <a:t> </a:t>
              </a:r>
              <a:r>
                <a:rPr sz="850" dirty="0">
                  <a:solidFill>
                    <a:srgbClr val="231F20"/>
                  </a:solidFill>
                  <a:latin typeface="Verdana"/>
                  <a:cs typeface="Verdana"/>
                </a:rPr>
                <a:t>for  </a:t>
              </a:r>
              <a:r>
                <a:rPr sz="850" spc="-5" dirty="0">
                  <a:solidFill>
                    <a:srgbClr val="231F20"/>
                  </a:solidFill>
                  <a:latin typeface="Verdana"/>
                  <a:cs typeface="Verdana"/>
                </a:rPr>
                <a:t>Helsingørs rokokohuse </a:t>
              </a:r>
              <a:r>
                <a:rPr sz="850" dirty="0">
                  <a:solidFill>
                    <a:srgbClr val="231F20"/>
                  </a:solidFill>
                  <a:latin typeface="Verdana"/>
                  <a:cs typeface="Verdana"/>
                </a:rPr>
                <a:t>er </a:t>
              </a:r>
              <a:r>
                <a:rPr sz="850" spc="-5" dirty="0">
                  <a:solidFill>
                    <a:srgbClr val="231F20"/>
                  </a:solidFill>
                  <a:latin typeface="Verdana"/>
                  <a:cs typeface="Verdana"/>
                </a:rPr>
                <a:t>de engelsk/hollandske </a:t>
              </a:r>
              <a:r>
                <a:rPr sz="850" spc="-15" dirty="0">
                  <a:solidFill>
                    <a:srgbClr val="231F20"/>
                  </a:solidFill>
                  <a:latin typeface="Verdana"/>
                  <a:cs typeface="Verdana"/>
                </a:rPr>
                <a:t>skydevinduer, </a:t>
              </a:r>
              <a:r>
                <a:rPr sz="850" spc="-5" dirty="0">
                  <a:solidFill>
                    <a:srgbClr val="231F20"/>
                  </a:solidFill>
                  <a:latin typeface="Verdana"/>
                  <a:cs typeface="Verdana"/>
                </a:rPr>
                <a:t>som  tidligere </a:t>
              </a:r>
              <a:r>
                <a:rPr sz="850" dirty="0">
                  <a:solidFill>
                    <a:srgbClr val="231F20"/>
                  </a:solidFill>
                  <a:latin typeface="Verdana"/>
                  <a:cs typeface="Verdana"/>
                </a:rPr>
                <a:t>fandtes på flere huse </a:t>
              </a:r>
              <a:r>
                <a:rPr sz="850" spc="-5" dirty="0">
                  <a:solidFill>
                    <a:srgbClr val="231F20"/>
                  </a:solidFill>
                  <a:latin typeface="Verdana"/>
                  <a:cs typeface="Verdana"/>
                </a:rPr>
                <a:t>i byen. </a:t>
              </a:r>
              <a:r>
                <a:rPr sz="850" dirty="0">
                  <a:solidFill>
                    <a:srgbClr val="231F20"/>
                  </a:solidFill>
                  <a:latin typeface="Verdana"/>
                  <a:cs typeface="Verdana"/>
                </a:rPr>
                <a:t>De er nu kun </a:t>
              </a:r>
              <a:r>
                <a:rPr sz="850" spc="-5" dirty="0">
                  <a:solidFill>
                    <a:srgbClr val="231F20"/>
                  </a:solidFill>
                  <a:latin typeface="Verdana"/>
                  <a:cs typeface="Verdana"/>
                </a:rPr>
                <a:t>bevaret </a:t>
              </a:r>
              <a:r>
                <a:rPr sz="850" spc="-35" dirty="0">
                  <a:solidFill>
                    <a:srgbClr val="231F20"/>
                  </a:solidFill>
                  <a:latin typeface="Verdana"/>
                  <a:cs typeface="Verdana"/>
                </a:rPr>
                <a:t>her.</a:t>
              </a:r>
              <a:endParaRPr sz="850" dirty="0">
                <a:latin typeface="Verdana"/>
                <a:cs typeface="Verdana"/>
              </a:endParaRPr>
            </a:p>
          </p:txBody>
        </p:sp>
        <p:sp>
          <p:nvSpPr>
            <p:cNvPr id="10" name="object 10"/>
            <p:cNvSpPr txBox="1"/>
            <p:nvPr/>
          </p:nvSpPr>
          <p:spPr>
            <a:xfrm>
              <a:off x="7305531" y="3531372"/>
              <a:ext cx="3296920" cy="543560"/>
            </a:xfrm>
            <a:prstGeom prst="rect">
              <a:avLst/>
            </a:prstGeom>
          </p:spPr>
          <p:txBody>
            <a:bodyPr vert="horz" wrap="square" lIns="0" tIns="12700" rIns="0" bIns="0" rtlCol="0">
              <a:spAutoFit/>
            </a:bodyPr>
            <a:lstStyle/>
            <a:p>
              <a:pPr marL="12700" marR="5080" algn="just">
                <a:spcBef>
                  <a:spcPts val="100"/>
                </a:spcBef>
              </a:pPr>
              <a:r>
                <a:rPr sz="850" spc="-15" dirty="0">
                  <a:solidFill>
                    <a:srgbClr val="231F20"/>
                  </a:solidFill>
                  <a:latin typeface="Verdana"/>
                  <a:cs typeface="Verdana"/>
                </a:rPr>
                <a:t>Von </a:t>
              </a:r>
              <a:r>
                <a:rPr sz="850" dirty="0">
                  <a:solidFill>
                    <a:srgbClr val="231F20"/>
                  </a:solidFill>
                  <a:latin typeface="Verdana"/>
                  <a:cs typeface="Verdana"/>
                </a:rPr>
                <a:t>der Ostens </a:t>
              </a:r>
              <a:r>
                <a:rPr sz="850" spc="-5" dirty="0">
                  <a:solidFill>
                    <a:srgbClr val="231F20"/>
                  </a:solidFill>
                  <a:latin typeface="Verdana"/>
                  <a:cs typeface="Verdana"/>
                </a:rPr>
                <a:t>Gård, </a:t>
              </a:r>
              <a:r>
                <a:rPr sz="850" dirty="0">
                  <a:solidFill>
                    <a:srgbClr val="231F20"/>
                  </a:solidFill>
                  <a:latin typeface="Verdana"/>
                  <a:cs typeface="Verdana"/>
                </a:rPr>
                <a:t>Stengade 83, introducerer </a:t>
              </a:r>
              <a:r>
                <a:rPr sz="850" spc="-5" dirty="0">
                  <a:solidFill>
                    <a:srgbClr val="231F20"/>
                  </a:solidFill>
                  <a:latin typeface="Verdana"/>
                  <a:cs typeface="Verdana"/>
                </a:rPr>
                <a:t>manzard-  </a:t>
              </a:r>
              <a:r>
                <a:rPr sz="850" dirty="0">
                  <a:solidFill>
                    <a:srgbClr val="231F20"/>
                  </a:solidFill>
                  <a:latin typeface="Verdana"/>
                  <a:cs typeface="Verdana"/>
                </a:rPr>
                <a:t>taget </a:t>
              </a:r>
              <a:r>
                <a:rPr sz="850" spc="-5" dirty="0">
                  <a:solidFill>
                    <a:srgbClr val="231F20"/>
                  </a:solidFill>
                  <a:latin typeface="Verdana"/>
                  <a:cs typeface="Verdana"/>
                </a:rPr>
                <a:t>i </a:t>
              </a:r>
              <a:r>
                <a:rPr sz="850" spc="-15" dirty="0">
                  <a:solidFill>
                    <a:srgbClr val="231F20"/>
                  </a:solidFill>
                  <a:latin typeface="Verdana"/>
                  <a:cs typeface="Verdana"/>
                </a:rPr>
                <a:t>Helsingør, </a:t>
              </a:r>
              <a:r>
                <a:rPr sz="850" dirty="0">
                  <a:solidFill>
                    <a:srgbClr val="231F20"/>
                  </a:solidFill>
                  <a:latin typeface="Verdana"/>
                  <a:cs typeface="Verdana"/>
                </a:rPr>
                <a:t>som sammen med den markante</a:t>
              </a:r>
              <a:r>
                <a:rPr sz="850" spc="-60" dirty="0">
                  <a:solidFill>
                    <a:srgbClr val="231F20"/>
                  </a:solidFill>
                  <a:latin typeface="Verdana"/>
                  <a:cs typeface="Verdana"/>
                </a:rPr>
                <a:t> </a:t>
              </a:r>
              <a:r>
                <a:rPr sz="850" spc="-5" dirty="0">
                  <a:solidFill>
                    <a:srgbClr val="231F20"/>
                  </a:solidFill>
                  <a:latin typeface="Verdana"/>
                  <a:cs typeface="Verdana"/>
                </a:rPr>
                <a:t>gavlkvist  giver</a:t>
              </a:r>
              <a:r>
                <a:rPr sz="850" spc="-60" dirty="0">
                  <a:solidFill>
                    <a:srgbClr val="231F20"/>
                  </a:solidFill>
                  <a:latin typeface="Verdana"/>
                  <a:cs typeface="Verdana"/>
                </a:rPr>
                <a:t> </a:t>
              </a:r>
              <a:r>
                <a:rPr sz="850" spc="-5" dirty="0">
                  <a:solidFill>
                    <a:srgbClr val="231F20"/>
                  </a:solidFill>
                  <a:latin typeface="Verdana"/>
                  <a:cs typeface="Verdana"/>
                </a:rPr>
                <a:t>taget</a:t>
              </a:r>
              <a:r>
                <a:rPr sz="850" spc="-60" dirty="0">
                  <a:solidFill>
                    <a:srgbClr val="231F20"/>
                  </a:solidFill>
                  <a:latin typeface="Verdana"/>
                  <a:cs typeface="Verdana"/>
                </a:rPr>
                <a:t> </a:t>
              </a:r>
              <a:r>
                <a:rPr sz="850" spc="-5" dirty="0">
                  <a:solidFill>
                    <a:srgbClr val="231F20"/>
                  </a:solidFill>
                  <a:latin typeface="Verdana"/>
                  <a:cs typeface="Verdana"/>
                </a:rPr>
                <a:t>liv</a:t>
              </a:r>
              <a:r>
                <a:rPr sz="850" spc="-55" dirty="0">
                  <a:solidFill>
                    <a:srgbClr val="231F20"/>
                  </a:solidFill>
                  <a:latin typeface="Verdana"/>
                  <a:cs typeface="Verdana"/>
                </a:rPr>
                <a:t> </a:t>
              </a:r>
              <a:r>
                <a:rPr sz="850" dirty="0">
                  <a:solidFill>
                    <a:srgbClr val="231F20"/>
                  </a:solidFill>
                  <a:latin typeface="Verdana"/>
                  <a:cs typeface="Verdana"/>
                </a:rPr>
                <a:t>og</a:t>
              </a:r>
              <a:r>
                <a:rPr sz="850" spc="-60" dirty="0">
                  <a:solidFill>
                    <a:srgbClr val="231F20"/>
                  </a:solidFill>
                  <a:latin typeface="Verdana"/>
                  <a:cs typeface="Verdana"/>
                </a:rPr>
                <a:t> </a:t>
              </a:r>
              <a:r>
                <a:rPr sz="850" dirty="0">
                  <a:solidFill>
                    <a:srgbClr val="231F20"/>
                  </a:solidFill>
                  <a:latin typeface="Verdana"/>
                  <a:cs typeface="Verdana"/>
                </a:rPr>
                <a:t>facaden</a:t>
              </a:r>
              <a:r>
                <a:rPr sz="850" spc="-60" dirty="0">
                  <a:solidFill>
                    <a:srgbClr val="231F20"/>
                  </a:solidFill>
                  <a:latin typeface="Verdana"/>
                  <a:cs typeface="Verdana"/>
                </a:rPr>
                <a:t> </a:t>
              </a:r>
              <a:r>
                <a:rPr sz="850" spc="-15" dirty="0">
                  <a:solidFill>
                    <a:srgbClr val="231F20"/>
                  </a:solidFill>
                  <a:latin typeface="Verdana"/>
                  <a:cs typeface="Verdana"/>
                </a:rPr>
                <a:t>perspektiv.</a:t>
              </a:r>
              <a:r>
                <a:rPr sz="850" spc="-55" dirty="0">
                  <a:solidFill>
                    <a:srgbClr val="231F20"/>
                  </a:solidFill>
                  <a:latin typeface="Verdana"/>
                  <a:cs typeface="Verdana"/>
                </a:rPr>
                <a:t> </a:t>
              </a:r>
              <a:r>
                <a:rPr sz="850" dirty="0">
                  <a:solidFill>
                    <a:srgbClr val="231F20"/>
                  </a:solidFill>
                  <a:latin typeface="Verdana"/>
                  <a:cs typeface="Verdana"/>
                </a:rPr>
                <a:t>I</a:t>
              </a:r>
              <a:r>
                <a:rPr sz="850" spc="-60" dirty="0">
                  <a:solidFill>
                    <a:srgbClr val="231F20"/>
                  </a:solidFill>
                  <a:latin typeface="Verdana"/>
                  <a:cs typeface="Verdana"/>
                </a:rPr>
                <a:t> </a:t>
              </a:r>
              <a:r>
                <a:rPr sz="850" spc="-5" dirty="0">
                  <a:solidFill>
                    <a:srgbClr val="231F20"/>
                  </a:solidFill>
                  <a:latin typeface="Verdana"/>
                  <a:cs typeface="Verdana"/>
                </a:rPr>
                <a:t>bygningens</a:t>
              </a:r>
              <a:r>
                <a:rPr sz="850" spc="-60" dirty="0">
                  <a:solidFill>
                    <a:srgbClr val="231F20"/>
                  </a:solidFill>
                  <a:latin typeface="Verdana"/>
                  <a:cs typeface="Verdana"/>
                </a:rPr>
                <a:t> </a:t>
              </a:r>
              <a:r>
                <a:rPr sz="850" spc="-5" dirty="0">
                  <a:solidFill>
                    <a:srgbClr val="231F20"/>
                  </a:solidFill>
                  <a:latin typeface="Verdana"/>
                  <a:cs typeface="Verdana"/>
                </a:rPr>
                <a:t>østgavl</a:t>
              </a:r>
              <a:r>
                <a:rPr sz="850" spc="-55" dirty="0">
                  <a:solidFill>
                    <a:srgbClr val="231F20"/>
                  </a:solidFill>
                  <a:latin typeface="Verdana"/>
                  <a:cs typeface="Verdana"/>
                </a:rPr>
                <a:t> </a:t>
              </a:r>
              <a:r>
                <a:rPr sz="850" dirty="0">
                  <a:solidFill>
                    <a:srgbClr val="231F20"/>
                  </a:solidFill>
                  <a:latin typeface="Verdana"/>
                  <a:cs typeface="Verdana"/>
                </a:rPr>
                <a:t>er  der en </a:t>
              </a:r>
              <a:r>
                <a:rPr sz="850" spc="-5" dirty="0">
                  <a:solidFill>
                    <a:srgbClr val="231F20"/>
                  </a:solidFill>
                  <a:latin typeface="Verdana"/>
                  <a:cs typeface="Verdana"/>
                </a:rPr>
                <a:t>udsigtsaltan </a:t>
              </a:r>
              <a:r>
                <a:rPr sz="850" dirty="0">
                  <a:solidFill>
                    <a:srgbClr val="231F20"/>
                  </a:solidFill>
                  <a:latin typeface="Verdana"/>
                  <a:cs typeface="Verdana"/>
                </a:rPr>
                <a:t>mod Øresund også </a:t>
              </a:r>
              <a:r>
                <a:rPr sz="850" spc="-5" dirty="0">
                  <a:solidFill>
                    <a:srgbClr val="231F20"/>
                  </a:solidFill>
                  <a:latin typeface="Verdana"/>
                  <a:cs typeface="Verdana"/>
                </a:rPr>
                <a:t>kaldet</a:t>
              </a:r>
              <a:r>
                <a:rPr sz="850" spc="30" dirty="0">
                  <a:solidFill>
                    <a:srgbClr val="231F20"/>
                  </a:solidFill>
                  <a:latin typeface="Verdana"/>
                  <a:cs typeface="Verdana"/>
                </a:rPr>
                <a:t> </a:t>
              </a:r>
              <a:r>
                <a:rPr sz="850" spc="-10" dirty="0">
                  <a:solidFill>
                    <a:srgbClr val="231F20"/>
                  </a:solidFill>
                  <a:latin typeface="Verdana"/>
                  <a:cs typeface="Verdana"/>
                </a:rPr>
                <a:t>”kiggenborg”.</a:t>
              </a:r>
              <a:endParaRPr sz="850">
                <a:latin typeface="Verdana"/>
                <a:cs typeface="Verdana"/>
              </a:endParaRPr>
            </a:p>
          </p:txBody>
        </p:sp>
        <p:sp>
          <p:nvSpPr>
            <p:cNvPr id="11" name="object 11"/>
            <p:cNvSpPr txBox="1"/>
            <p:nvPr/>
          </p:nvSpPr>
          <p:spPr>
            <a:xfrm>
              <a:off x="4309902" y="3948646"/>
              <a:ext cx="2835910" cy="2626360"/>
            </a:xfrm>
            <a:prstGeom prst="rect">
              <a:avLst/>
            </a:prstGeom>
          </p:spPr>
          <p:txBody>
            <a:bodyPr vert="horz" wrap="square" lIns="0" tIns="13335" rIns="0" bIns="0" rtlCol="0">
              <a:spAutoFit/>
            </a:bodyPr>
            <a:lstStyle/>
            <a:p>
              <a:pPr marR="5080" algn="r">
                <a:spcBef>
                  <a:spcPts val="105"/>
                </a:spcBef>
              </a:pPr>
              <a:r>
                <a:rPr sz="850" dirty="0">
                  <a:solidFill>
                    <a:srgbClr val="FFFFFF"/>
                  </a:solidFill>
                  <a:latin typeface="Verdana"/>
                  <a:cs typeface="Verdana"/>
                </a:rPr>
                <a:t>Sct. Olaigade</a:t>
              </a:r>
              <a:r>
                <a:rPr sz="850" spc="-50" dirty="0">
                  <a:solidFill>
                    <a:srgbClr val="FFFFFF"/>
                  </a:solidFill>
                  <a:latin typeface="Verdana"/>
                  <a:cs typeface="Verdana"/>
                </a:rPr>
                <a:t> </a:t>
              </a:r>
              <a:r>
                <a:rPr sz="850" spc="5" dirty="0">
                  <a:solidFill>
                    <a:srgbClr val="FFFFFF"/>
                  </a:solidFill>
                  <a:latin typeface="Verdana"/>
                  <a:cs typeface="Verdana"/>
                </a:rPr>
                <a:t>23</a:t>
              </a:r>
              <a:endParaRPr sz="850">
                <a:latin typeface="Verdana"/>
                <a:cs typeface="Verdana"/>
              </a:endParaRPr>
            </a:p>
            <a:p>
              <a:pPr marL="12700" marR="342900" algn="just">
                <a:spcBef>
                  <a:spcPts val="710"/>
                </a:spcBef>
              </a:pPr>
              <a:r>
                <a:rPr sz="1000" spc="-5" dirty="0">
                  <a:solidFill>
                    <a:srgbClr val="231F20"/>
                  </a:solidFill>
                  <a:latin typeface="Verdana"/>
                  <a:cs typeface="Verdana"/>
                </a:rPr>
                <a:t>Pilastrene, </a:t>
              </a:r>
              <a:r>
                <a:rPr sz="1000" dirty="0">
                  <a:solidFill>
                    <a:srgbClr val="231F20"/>
                  </a:solidFill>
                  <a:latin typeface="Verdana"/>
                  <a:cs typeface="Verdana"/>
                </a:rPr>
                <a:t>som </a:t>
              </a:r>
              <a:r>
                <a:rPr sz="1000" spc="-10" dirty="0">
                  <a:solidFill>
                    <a:srgbClr val="231F20"/>
                  </a:solidFill>
                  <a:latin typeface="Verdana"/>
                  <a:cs typeface="Verdana"/>
                </a:rPr>
                <a:t>var </a:t>
              </a:r>
              <a:r>
                <a:rPr sz="1000" spc="-5" dirty="0">
                  <a:solidFill>
                    <a:srgbClr val="231F20"/>
                  </a:solidFill>
                  <a:latin typeface="Verdana"/>
                  <a:cs typeface="Verdana"/>
                </a:rPr>
                <a:t>fremtrædende i  </a:t>
              </a:r>
              <a:r>
                <a:rPr sz="1000" dirty="0">
                  <a:solidFill>
                    <a:srgbClr val="231F20"/>
                  </a:solidFill>
                  <a:latin typeface="Verdana"/>
                  <a:cs typeface="Verdana"/>
                </a:rPr>
                <a:t>barokfacaderne, </a:t>
              </a:r>
              <a:r>
                <a:rPr sz="1000" spc="-5" dirty="0">
                  <a:solidFill>
                    <a:srgbClr val="231F20"/>
                  </a:solidFill>
                  <a:latin typeface="Verdana"/>
                  <a:cs typeface="Verdana"/>
                </a:rPr>
                <a:t>bliver i </a:t>
              </a:r>
              <a:r>
                <a:rPr sz="1000" b="1" spc="-5" dirty="0">
                  <a:solidFill>
                    <a:srgbClr val="231F20"/>
                  </a:solidFill>
                  <a:latin typeface="Verdana"/>
                  <a:cs typeface="Verdana"/>
                </a:rPr>
                <a:t>rokokoen </a:t>
              </a:r>
              <a:r>
                <a:rPr sz="1000" spc="-5" dirty="0">
                  <a:solidFill>
                    <a:srgbClr val="231F20"/>
                  </a:solidFill>
                  <a:latin typeface="Verdana"/>
                  <a:cs typeface="Verdana"/>
                </a:rPr>
                <a:t>til  ”rammer” </a:t>
              </a:r>
              <a:r>
                <a:rPr sz="1000" dirty="0">
                  <a:solidFill>
                    <a:srgbClr val="231F20"/>
                  </a:solidFill>
                  <a:latin typeface="Verdana"/>
                  <a:cs typeface="Verdana"/>
                </a:rPr>
                <a:t>på facaden </a:t>
              </a:r>
              <a:r>
                <a:rPr sz="1000" spc="-5" dirty="0">
                  <a:solidFill>
                    <a:srgbClr val="231F20"/>
                  </a:solidFill>
                  <a:latin typeface="Verdana"/>
                  <a:cs typeface="Verdana"/>
                </a:rPr>
                <a:t>eller </a:t>
              </a:r>
              <a:r>
                <a:rPr sz="1000" dirty="0">
                  <a:solidFill>
                    <a:srgbClr val="231F20"/>
                  </a:solidFill>
                  <a:latin typeface="Verdana"/>
                  <a:cs typeface="Verdana"/>
                </a:rPr>
                <a:t>forsvinder  </a:t>
              </a:r>
              <a:r>
                <a:rPr sz="1000" spc="-5" dirty="0">
                  <a:solidFill>
                    <a:srgbClr val="231F20"/>
                  </a:solidFill>
                  <a:latin typeface="Verdana"/>
                  <a:cs typeface="Verdana"/>
                </a:rPr>
                <a:t>helt, så </a:t>
              </a:r>
              <a:r>
                <a:rPr sz="1000" spc="-10" dirty="0">
                  <a:solidFill>
                    <a:srgbClr val="231F20"/>
                  </a:solidFill>
                  <a:latin typeface="Verdana"/>
                  <a:cs typeface="Verdana"/>
                </a:rPr>
                <a:t>rokokobygningernes </a:t>
              </a:r>
              <a:r>
                <a:rPr sz="1000" dirty="0">
                  <a:solidFill>
                    <a:srgbClr val="231F20"/>
                  </a:solidFill>
                  <a:latin typeface="Verdana"/>
                  <a:cs typeface="Verdana"/>
                </a:rPr>
                <a:t>facader  står med </a:t>
              </a:r>
              <a:r>
                <a:rPr sz="1000" spc="-5" dirty="0">
                  <a:solidFill>
                    <a:srgbClr val="231F20"/>
                  </a:solidFill>
                  <a:latin typeface="Verdana"/>
                  <a:cs typeface="Verdana"/>
                </a:rPr>
                <a:t>glatte </a:t>
              </a:r>
              <a:r>
                <a:rPr sz="1000" dirty="0">
                  <a:solidFill>
                    <a:srgbClr val="231F20"/>
                  </a:solidFill>
                  <a:latin typeface="Verdana"/>
                  <a:cs typeface="Verdana"/>
                </a:rPr>
                <a:t>pudsede </a:t>
              </a:r>
              <a:r>
                <a:rPr sz="1000" spc="-20" dirty="0">
                  <a:solidFill>
                    <a:srgbClr val="231F20"/>
                  </a:solidFill>
                  <a:latin typeface="Verdana"/>
                  <a:cs typeface="Verdana"/>
                </a:rPr>
                <a:t>overflader.</a:t>
              </a:r>
              <a:r>
                <a:rPr sz="1000" spc="-220" dirty="0">
                  <a:solidFill>
                    <a:srgbClr val="231F20"/>
                  </a:solidFill>
                  <a:latin typeface="Verdana"/>
                  <a:cs typeface="Verdana"/>
                </a:rPr>
                <a:t> </a:t>
              </a:r>
              <a:r>
                <a:rPr sz="1000" dirty="0">
                  <a:solidFill>
                    <a:srgbClr val="231F20"/>
                  </a:solidFill>
                  <a:latin typeface="Verdana"/>
                  <a:cs typeface="Verdana"/>
                </a:rPr>
                <a:t>De  fleste af </a:t>
              </a:r>
              <a:r>
                <a:rPr sz="1000" spc="-5" dirty="0">
                  <a:solidFill>
                    <a:srgbClr val="231F20"/>
                  </a:solidFill>
                  <a:latin typeface="Verdana"/>
                  <a:cs typeface="Verdana"/>
                </a:rPr>
                <a:t>Helsingørs </a:t>
              </a:r>
              <a:r>
                <a:rPr sz="1000" spc="-10" dirty="0">
                  <a:solidFill>
                    <a:srgbClr val="231F20"/>
                  </a:solidFill>
                  <a:latin typeface="Verdana"/>
                  <a:cs typeface="Verdana"/>
                </a:rPr>
                <a:t>rokoko-bygninger  </a:t>
              </a:r>
              <a:r>
                <a:rPr sz="1000" dirty="0">
                  <a:solidFill>
                    <a:srgbClr val="231F20"/>
                  </a:solidFill>
                  <a:latin typeface="Verdana"/>
                  <a:cs typeface="Verdana"/>
                </a:rPr>
                <a:t>har </a:t>
              </a:r>
              <a:r>
                <a:rPr sz="1000" spc="-5" dirty="0">
                  <a:solidFill>
                    <a:srgbClr val="231F20"/>
                  </a:solidFill>
                  <a:latin typeface="Verdana"/>
                  <a:cs typeface="Verdana"/>
                </a:rPr>
                <a:t>ikke </a:t>
              </a:r>
              <a:r>
                <a:rPr sz="1000" dirty="0">
                  <a:solidFill>
                    <a:srgbClr val="231F20"/>
                  </a:solidFill>
                  <a:latin typeface="Verdana"/>
                  <a:cs typeface="Verdana"/>
                </a:rPr>
                <a:t>de </a:t>
              </a:r>
              <a:r>
                <a:rPr sz="1000" spc="-15" dirty="0">
                  <a:solidFill>
                    <a:srgbClr val="231F20"/>
                  </a:solidFill>
                  <a:latin typeface="Verdana"/>
                  <a:cs typeface="Verdana"/>
                </a:rPr>
                <a:t>ornamenter, </a:t>
              </a:r>
              <a:r>
                <a:rPr sz="1000" dirty="0">
                  <a:solidFill>
                    <a:srgbClr val="231F20"/>
                  </a:solidFill>
                  <a:latin typeface="Verdana"/>
                  <a:cs typeface="Verdana"/>
                </a:rPr>
                <a:t>man </a:t>
              </a:r>
              <a:r>
                <a:rPr sz="1000" spc="-5" dirty="0">
                  <a:solidFill>
                    <a:srgbClr val="231F20"/>
                  </a:solidFill>
                  <a:latin typeface="Verdana"/>
                  <a:cs typeface="Verdana"/>
                </a:rPr>
                <a:t>ken-  </a:t>
              </a:r>
              <a:r>
                <a:rPr sz="1000" dirty="0">
                  <a:solidFill>
                    <a:srgbClr val="231F20"/>
                  </a:solidFill>
                  <a:latin typeface="Verdana"/>
                  <a:cs typeface="Verdana"/>
                </a:rPr>
                <a:t>der </a:t>
              </a:r>
              <a:r>
                <a:rPr sz="1000" spc="-10" dirty="0">
                  <a:solidFill>
                    <a:srgbClr val="231F20"/>
                  </a:solidFill>
                  <a:latin typeface="Verdana"/>
                  <a:cs typeface="Verdana"/>
                </a:rPr>
                <a:t>fra </a:t>
              </a:r>
              <a:r>
                <a:rPr sz="1000" spc="-5" dirty="0">
                  <a:solidFill>
                    <a:srgbClr val="231F20"/>
                  </a:solidFill>
                  <a:latin typeface="Verdana"/>
                  <a:cs typeface="Verdana"/>
                </a:rPr>
                <a:t>rokokohuse </a:t>
              </a:r>
              <a:r>
                <a:rPr sz="1000" dirty="0">
                  <a:solidFill>
                    <a:srgbClr val="231F20"/>
                  </a:solidFill>
                  <a:latin typeface="Verdana"/>
                  <a:cs typeface="Verdana"/>
                </a:rPr>
                <a:t>andre </a:t>
              </a:r>
              <a:r>
                <a:rPr sz="1000" spc="-25" dirty="0">
                  <a:solidFill>
                    <a:srgbClr val="231F20"/>
                  </a:solidFill>
                  <a:latin typeface="Verdana"/>
                  <a:cs typeface="Verdana"/>
                </a:rPr>
                <a:t>steder, </a:t>
              </a:r>
              <a:r>
                <a:rPr sz="1000" dirty="0">
                  <a:solidFill>
                    <a:srgbClr val="231F20"/>
                  </a:solidFill>
                  <a:latin typeface="Verdana"/>
                  <a:cs typeface="Verdana"/>
                </a:rPr>
                <a:t>de  står </a:t>
              </a:r>
              <a:r>
                <a:rPr sz="1000" spc="-5" dirty="0">
                  <a:solidFill>
                    <a:srgbClr val="231F20"/>
                  </a:solidFill>
                  <a:latin typeface="Verdana"/>
                  <a:cs typeface="Verdana"/>
                </a:rPr>
                <a:t>i </a:t>
              </a:r>
              <a:r>
                <a:rPr sz="1000" dirty="0">
                  <a:solidFill>
                    <a:srgbClr val="231F20"/>
                  </a:solidFill>
                  <a:latin typeface="Verdana"/>
                  <a:cs typeface="Verdana"/>
                </a:rPr>
                <a:t>stedet med </a:t>
              </a:r>
              <a:r>
                <a:rPr sz="1000" spc="-5" dirty="0">
                  <a:solidFill>
                    <a:srgbClr val="231F20"/>
                  </a:solidFill>
                  <a:latin typeface="Verdana"/>
                  <a:cs typeface="Verdana"/>
                </a:rPr>
                <a:t>helt enkle </a:t>
              </a:r>
              <a:r>
                <a:rPr sz="1000" spc="-20" dirty="0">
                  <a:solidFill>
                    <a:srgbClr val="231F20"/>
                  </a:solidFill>
                  <a:latin typeface="Verdana"/>
                  <a:cs typeface="Verdana"/>
                </a:rPr>
                <a:t>facader.  </a:t>
              </a:r>
              <a:r>
                <a:rPr sz="1000" dirty="0">
                  <a:solidFill>
                    <a:srgbClr val="231F20"/>
                  </a:solidFill>
                  <a:latin typeface="Verdana"/>
                  <a:cs typeface="Verdana"/>
                </a:rPr>
                <a:t>Mange af </a:t>
              </a:r>
              <a:r>
                <a:rPr sz="1000" spc="-5" dirty="0">
                  <a:solidFill>
                    <a:srgbClr val="231F20"/>
                  </a:solidFill>
                  <a:latin typeface="Verdana"/>
                  <a:cs typeface="Verdana"/>
                </a:rPr>
                <a:t>rokokohusene </a:t>
              </a:r>
              <a:r>
                <a:rPr sz="1000" dirty="0">
                  <a:solidFill>
                    <a:srgbClr val="231F20"/>
                  </a:solidFill>
                  <a:latin typeface="Verdana"/>
                  <a:cs typeface="Verdana"/>
                </a:rPr>
                <a:t>er opført med  </a:t>
              </a:r>
              <a:r>
                <a:rPr sz="1000" spc="-5" dirty="0">
                  <a:solidFill>
                    <a:srgbClr val="231F20"/>
                  </a:solidFill>
                  <a:latin typeface="Verdana"/>
                  <a:cs typeface="Verdana"/>
                </a:rPr>
                <a:t>gavlkvist </a:t>
              </a:r>
              <a:r>
                <a:rPr sz="1000" dirty="0">
                  <a:solidFill>
                    <a:srgbClr val="231F20"/>
                  </a:solidFill>
                  <a:latin typeface="Verdana"/>
                  <a:cs typeface="Verdana"/>
                </a:rPr>
                <a:t>også </a:t>
              </a:r>
              <a:r>
                <a:rPr sz="1000" spc="-5" dirty="0">
                  <a:solidFill>
                    <a:srgbClr val="231F20"/>
                  </a:solidFill>
                  <a:latin typeface="Verdana"/>
                  <a:cs typeface="Verdana"/>
                </a:rPr>
                <a:t>kaldet</a:t>
              </a:r>
              <a:r>
                <a:rPr sz="1000" spc="10" dirty="0">
                  <a:solidFill>
                    <a:srgbClr val="231F20"/>
                  </a:solidFill>
                  <a:latin typeface="Verdana"/>
                  <a:cs typeface="Verdana"/>
                </a:rPr>
                <a:t> </a:t>
              </a:r>
              <a:r>
                <a:rPr sz="1000" spc="-5" dirty="0">
                  <a:solidFill>
                    <a:srgbClr val="231F20"/>
                  </a:solidFill>
                  <a:latin typeface="Verdana"/>
                  <a:cs typeface="Verdana"/>
                </a:rPr>
                <a:t>frontispice.</a:t>
              </a:r>
              <a:endParaRPr sz="1000">
                <a:latin typeface="Verdana"/>
                <a:cs typeface="Verdana"/>
              </a:endParaRPr>
            </a:p>
            <a:p>
              <a:pPr marL="2129155" marR="327660">
                <a:spcBef>
                  <a:spcPts val="445"/>
                </a:spcBef>
              </a:pPr>
              <a:r>
                <a:rPr sz="850" dirty="0">
                  <a:solidFill>
                    <a:srgbClr val="231F20"/>
                  </a:solidFill>
                  <a:latin typeface="Verdana"/>
                  <a:cs typeface="Verdana"/>
                </a:rPr>
                <a:t>Det  store  </a:t>
              </a:r>
              <a:r>
                <a:rPr sz="850" spc="-5" dirty="0">
                  <a:solidFill>
                    <a:srgbClr val="231F20"/>
                  </a:solidFill>
                  <a:latin typeface="Verdana"/>
                  <a:cs typeface="Verdana"/>
                </a:rPr>
                <a:t>bor-  </a:t>
              </a:r>
              <a:r>
                <a:rPr sz="850" dirty="0">
                  <a:solidFill>
                    <a:srgbClr val="231F20"/>
                  </a:solidFill>
                  <a:latin typeface="Verdana"/>
                  <a:cs typeface="Verdana"/>
                </a:rPr>
                <a:t>gerhus   </a:t>
              </a:r>
              <a:r>
                <a:rPr sz="850" spc="-5" dirty="0">
                  <a:solidFill>
                    <a:srgbClr val="231F20"/>
                  </a:solidFill>
                  <a:latin typeface="Verdana"/>
                  <a:cs typeface="Verdana"/>
                </a:rPr>
                <a:t>i</a:t>
              </a:r>
              <a:r>
                <a:rPr sz="850" spc="-60" dirty="0">
                  <a:solidFill>
                    <a:srgbClr val="231F20"/>
                  </a:solidFill>
                  <a:latin typeface="Verdana"/>
                  <a:cs typeface="Verdana"/>
                </a:rPr>
                <a:t> </a:t>
              </a:r>
              <a:r>
                <a:rPr sz="850" spc="-5" dirty="0">
                  <a:solidFill>
                    <a:srgbClr val="231F20"/>
                  </a:solidFill>
                  <a:latin typeface="Verdana"/>
                  <a:cs typeface="Verdana"/>
                </a:rPr>
                <a:t>roko-</a:t>
              </a:r>
              <a:endParaRPr sz="850">
                <a:latin typeface="Verdana"/>
                <a:cs typeface="Verdana"/>
              </a:endParaRPr>
            </a:p>
          </p:txBody>
        </p:sp>
        <p:sp>
          <p:nvSpPr>
            <p:cNvPr id="12" name="object 12"/>
            <p:cNvSpPr txBox="1"/>
            <p:nvPr/>
          </p:nvSpPr>
          <p:spPr>
            <a:xfrm>
              <a:off x="6426898" y="6549593"/>
              <a:ext cx="393700" cy="543560"/>
            </a:xfrm>
            <a:prstGeom prst="rect">
              <a:avLst/>
            </a:prstGeom>
          </p:spPr>
          <p:txBody>
            <a:bodyPr vert="horz" wrap="square" lIns="0" tIns="12700" rIns="0" bIns="0" rtlCol="0">
              <a:spAutoFit/>
            </a:bodyPr>
            <a:lstStyle/>
            <a:p>
              <a:pPr marL="12700" marR="5080">
                <a:spcBef>
                  <a:spcPts val="100"/>
                </a:spcBef>
              </a:pPr>
              <a:r>
                <a:rPr sz="850" spc="-5" dirty="0">
                  <a:solidFill>
                    <a:srgbClr val="231F20"/>
                  </a:solidFill>
                  <a:latin typeface="Verdana"/>
                  <a:cs typeface="Verdana"/>
                </a:rPr>
                <a:t>kostil,  </a:t>
              </a:r>
              <a:r>
                <a:rPr sz="850" dirty="0">
                  <a:solidFill>
                    <a:srgbClr val="231F20"/>
                  </a:solidFill>
                  <a:latin typeface="Verdana"/>
                  <a:cs typeface="Verdana"/>
                </a:rPr>
                <a:t>Sude</a:t>
              </a:r>
              <a:r>
                <a:rPr sz="850" spc="-10" dirty="0">
                  <a:solidFill>
                    <a:srgbClr val="231F20"/>
                  </a:solidFill>
                  <a:latin typeface="Verdana"/>
                  <a:cs typeface="Verdana"/>
                </a:rPr>
                <a:t>r</a:t>
              </a:r>
              <a:r>
                <a:rPr sz="850" spc="-5" dirty="0">
                  <a:solidFill>
                    <a:srgbClr val="231F20"/>
                  </a:solidFill>
                  <a:latin typeface="Verdana"/>
                  <a:cs typeface="Verdana"/>
                </a:rPr>
                <a:t>-  </a:t>
              </a:r>
              <a:r>
                <a:rPr sz="850" dirty="0">
                  <a:solidFill>
                    <a:srgbClr val="231F20"/>
                  </a:solidFill>
                  <a:latin typeface="Verdana"/>
                  <a:cs typeface="Verdana"/>
                </a:rPr>
                <a:t>gade  17.</a:t>
              </a:r>
              <a:endParaRPr sz="850">
                <a:latin typeface="Verdana"/>
                <a:cs typeface="Verdana"/>
              </a:endParaRPr>
            </a:p>
          </p:txBody>
        </p:sp>
        <p:sp>
          <p:nvSpPr>
            <p:cNvPr id="13" name="object 13"/>
            <p:cNvSpPr txBox="1"/>
            <p:nvPr/>
          </p:nvSpPr>
          <p:spPr>
            <a:xfrm>
              <a:off x="5769904" y="7840556"/>
              <a:ext cx="626110" cy="2098040"/>
            </a:xfrm>
            <a:prstGeom prst="rect">
              <a:avLst/>
            </a:prstGeom>
          </p:spPr>
          <p:txBody>
            <a:bodyPr vert="horz" wrap="square" lIns="0" tIns="12700" rIns="0" bIns="0" rtlCol="0">
              <a:spAutoFit/>
            </a:bodyPr>
            <a:lstStyle/>
            <a:p>
              <a:pPr marL="12700" marR="5080">
                <a:spcBef>
                  <a:spcPts val="100"/>
                </a:spcBef>
              </a:pPr>
              <a:r>
                <a:rPr sz="850" spc="-5" dirty="0">
                  <a:solidFill>
                    <a:srgbClr val="231F20"/>
                  </a:solidFill>
                  <a:latin typeface="Verdana"/>
                  <a:cs typeface="Verdana"/>
                </a:rPr>
                <a:t>Rokokodør  i Gl. </a:t>
              </a:r>
              <a:r>
                <a:rPr sz="850" spc="-15" dirty="0">
                  <a:solidFill>
                    <a:srgbClr val="231F20"/>
                  </a:solidFill>
                  <a:latin typeface="Verdana"/>
                  <a:cs typeface="Verdana"/>
                </a:rPr>
                <a:t>Fær-  </a:t>
              </a:r>
              <a:r>
                <a:rPr sz="850" spc="-5" dirty="0">
                  <a:solidFill>
                    <a:srgbClr val="231F20"/>
                  </a:solidFill>
                  <a:latin typeface="Verdana"/>
                  <a:cs typeface="Verdana"/>
                </a:rPr>
                <a:t>gestræde  </a:t>
              </a:r>
              <a:r>
                <a:rPr sz="850" dirty="0">
                  <a:solidFill>
                    <a:srgbClr val="231F20"/>
                  </a:solidFill>
                  <a:latin typeface="Verdana"/>
                  <a:cs typeface="Verdana"/>
                </a:rPr>
                <a:t>flyttet </a:t>
              </a:r>
              <a:r>
                <a:rPr sz="850" spc="-5" dirty="0">
                  <a:solidFill>
                    <a:srgbClr val="231F20"/>
                  </a:solidFill>
                  <a:latin typeface="Verdana"/>
                  <a:cs typeface="Verdana"/>
                </a:rPr>
                <a:t>fra  </a:t>
              </a:r>
              <a:r>
                <a:rPr sz="850" dirty="0">
                  <a:solidFill>
                    <a:srgbClr val="231F20"/>
                  </a:solidFill>
                  <a:latin typeface="Verdana"/>
                  <a:cs typeface="Verdana"/>
                </a:rPr>
                <a:t>h</a:t>
              </a:r>
              <a:r>
                <a:rPr sz="850" spc="-10" dirty="0">
                  <a:solidFill>
                    <a:srgbClr val="231F20"/>
                  </a:solidFill>
                  <a:latin typeface="Verdana"/>
                  <a:cs typeface="Verdana"/>
                </a:rPr>
                <a:t>ov</a:t>
              </a:r>
              <a:r>
                <a:rPr sz="850" dirty="0">
                  <a:solidFill>
                    <a:srgbClr val="231F20"/>
                  </a:solidFill>
                  <a:latin typeface="Verdana"/>
                  <a:cs typeface="Verdana"/>
                </a:rPr>
                <a:t>edfaca-  den mod  Stengade </a:t>
              </a:r>
              <a:r>
                <a:rPr sz="850" spc="-5" dirty="0">
                  <a:solidFill>
                    <a:srgbClr val="231F20"/>
                  </a:solidFill>
                  <a:latin typeface="Verdana"/>
                  <a:cs typeface="Verdana"/>
                </a:rPr>
                <a:t>i  </a:t>
              </a:r>
              <a:r>
                <a:rPr sz="850" dirty="0">
                  <a:solidFill>
                    <a:srgbClr val="231F20"/>
                  </a:solidFill>
                  <a:latin typeface="Verdana"/>
                  <a:cs typeface="Verdana"/>
                </a:rPr>
                <a:t>1960’erne.  Døren er  yngre end  huset,</a:t>
              </a:r>
              <a:endParaRPr sz="850">
                <a:latin typeface="Verdana"/>
                <a:cs typeface="Verdana"/>
              </a:endParaRPr>
            </a:p>
            <a:p>
              <a:pPr marL="12700" marR="76835"/>
              <a:r>
                <a:rPr sz="850" dirty="0">
                  <a:solidFill>
                    <a:srgbClr val="231F20"/>
                  </a:solidFill>
                  <a:latin typeface="Verdana"/>
                  <a:cs typeface="Verdana"/>
                </a:rPr>
                <a:t>der kan  dateres  </a:t>
              </a:r>
              <a:r>
                <a:rPr sz="850" spc="-5" dirty="0">
                  <a:solidFill>
                    <a:srgbClr val="231F20"/>
                  </a:solidFill>
                  <a:latin typeface="Verdana"/>
                  <a:cs typeface="Verdana"/>
                </a:rPr>
                <a:t>til sidste  halvdel</a:t>
              </a:r>
              <a:r>
                <a:rPr sz="850" spc="-65" dirty="0">
                  <a:solidFill>
                    <a:srgbClr val="231F20"/>
                  </a:solidFill>
                  <a:latin typeface="Verdana"/>
                  <a:cs typeface="Verdana"/>
                </a:rPr>
                <a:t> </a:t>
              </a:r>
              <a:r>
                <a:rPr sz="850" dirty="0">
                  <a:solidFill>
                    <a:srgbClr val="231F20"/>
                  </a:solidFill>
                  <a:latin typeface="Verdana"/>
                  <a:cs typeface="Verdana"/>
                </a:rPr>
                <a:t>af</a:t>
              </a:r>
              <a:endParaRPr sz="850">
                <a:latin typeface="Verdana"/>
                <a:cs typeface="Verdana"/>
              </a:endParaRPr>
            </a:p>
            <a:p>
              <a:pPr marL="12700"/>
              <a:r>
                <a:rPr sz="850" spc="-5" dirty="0">
                  <a:solidFill>
                    <a:srgbClr val="231F20"/>
                  </a:solidFill>
                  <a:latin typeface="Verdana"/>
                  <a:cs typeface="Verdana"/>
                </a:rPr>
                <a:t>1400-tallet</a:t>
              </a:r>
              <a:endParaRPr sz="850">
                <a:latin typeface="Verdana"/>
                <a:cs typeface="Verdana"/>
              </a:endParaRPr>
            </a:p>
          </p:txBody>
        </p:sp>
        <p:sp>
          <p:nvSpPr>
            <p:cNvPr id="14" name="object 14"/>
            <p:cNvSpPr/>
            <p:nvPr/>
          </p:nvSpPr>
          <p:spPr>
            <a:xfrm>
              <a:off x="7319695" y="1440917"/>
              <a:ext cx="3267456" cy="2100719"/>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6898602" y="4212005"/>
              <a:ext cx="3688397" cy="2451722"/>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4320096" y="5935765"/>
              <a:ext cx="2076195" cy="1745043"/>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6520599" y="7527594"/>
              <a:ext cx="4064800" cy="2381402"/>
            </a:xfrm>
            <a:prstGeom prst="rect">
              <a:avLst/>
            </a:prstGeom>
            <a:blipFill>
              <a:blip r:embed="rId8" cstate="print"/>
              <a:stretch>
                <a:fillRect/>
              </a:stretch>
            </a:blipFill>
          </p:spPr>
          <p:txBody>
            <a:bodyPr wrap="square" lIns="0" tIns="0" rIns="0" bIns="0" rtlCol="0"/>
            <a:lstStyle/>
            <a:p>
              <a:endParaRPr/>
            </a:p>
          </p:txBody>
        </p:sp>
      </p:grpSp>
      <p:sp>
        <p:nvSpPr>
          <p:cNvPr id="20" name="Rektangel 19"/>
          <p:cNvSpPr/>
          <p:nvPr/>
        </p:nvSpPr>
        <p:spPr>
          <a:xfrm>
            <a:off x="-285750" y="-139700"/>
            <a:ext cx="4159732" cy="1104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p:cNvSpPr/>
          <p:nvPr/>
        </p:nvSpPr>
        <p:spPr>
          <a:xfrm>
            <a:off x="11087710" y="-139700"/>
            <a:ext cx="4323740" cy="1104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p:cNvSpPr/>
          <p:nvPr/>
        </p:nvSpPr>
        <p:spPr>
          <a:xfrm>
            <a:off x="417785" y="802044"/>
            <a:ext cx="3275064" cy="584775"/>
          </a:xfrm>
          <a:prstGeom prst="rect">
            <a:avLst/>
          </a:prstGeom>
        </p:spPr>
        <p:txBody>
          <a:bodyPr wrap="none">
            <a:spAutoFit/>
          </a:bodyPr>
          <a:lstStyle/>
          <a:p>
            <a:r>
              <a:rPr lang="da-DK" sz="3200" b="1" dirty="0" smtClean="0">
                <a:solidFill>
                  <a:schemeClr val="bg1"/>
                </a:solidFill>
              </a:rPr>
              <a:t>Eksempel: Rokoko</a:t>
            </a:r>
            <a:endParaRPr lang="da-DK" sz="3200" b="1" dirty="0">
              <a:solidFill>
                <a:schemeClr val="bg1"/>
              </a:solidFill>
            </a:endParaRPr>
          </a:p>
        </p:txBody>
      </p:sp>
    </p:spTree>
    <p:extLst>
      <p:ext uri="{BB962C8B-B14F-4D97-AF65-F5344CB8AC3E}">
        <p14:creationId xmlns:p14="http://schemas.microsoft.com/office/powerpoint/2010/main" val="32800527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p:cNvSpPr/>
          <p:nvPr/>
        </p:nvSpPr>
        <p:spPr>
          <a:xfrm>
            <a:off x="-514350" y="-139700"/>
            <a:ext cx="4800600" cy="11277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object 3"/>
          <p:cNvSpPr txBox="1"/>
          <p:nvPr/>
        </p:nvSpPr>
        <p:spPr>
          <a:xfrm>
            <a:off x="9069895" y="492654"/>
            <a:ext cx="1760220" cy="228268"/>
          </a:xfrm>
          <a:prstGeom prst="rect">
            <a:avLst/>
          </a:prstGeom>
        </p:spPr>
        <p:txBody>
          <a:bodyPr vert="horz" wrap="square" lIns="0" tIns="12700" rIns="0" bIns="0" rtlCol="0">
            <a:spAutoFit/>
          </a:bodyPr>
          <a:lstStyle/>
          <a:p>
            <a:pPr marL="12700">
              <a:spcBef>
                <a:spcPts val="100"/>
              </a:spcBef>
            </a:pPr>
            <a:r>
              <a:rPr sz="1400" b="1" spc="355" dirty="0">
                <a:solidFill>
                  <a:srgbClr val="231F20"/>
                </a:solidFill>
                <a:latin typeface="Verdana"/>
                <a:cs typeface="Verdana"/>
              </a:rPr>
              <a:t>Redegørelse</a:t>
            </a:r>
            <a:endParaRPr sz="1400">
              <a:latin typeface="Verdana"/>
              <a:cs typeface="Verdana"/>
            </a:endParaRPr>
          </a:p>
        </p:txBody>
      </p:sp>
      <p:grpSp>
        <p:nvGrpSpPr>
          <p:cNvPr id="18" name="Gruppe 17"/>
          <p:cNvGrpSpPr/>
          <p:nvPr/>
        </p:nvGrpSpPr>
        <p:grpSpPr>
          <a:xfrm>
            <a:off x="4518901" y="1103434"/>
            <a:ext cx="6478575" cy="9113090"/>
            <a:chOff x="4518901" y="1103434"/>
            <a:chExt cx="6478575" cy="9113090"/>
          </a:xfrm>
        </p:grpSpPr>
        <p:sp>
          <p:nvSpPr>
            <p:cNvPr id="2" name="object 2"/>
            <p:cNvSpPr txBox="1"/>
            <p:nvPr/>
          </p:nvSpPr>
          <p:spPr>
            <a:xfrm>
              <a:off x="10794276" y="10034423"/>
              <a:ext cx="203200" cy="182101"/>
            </a:xfrm>
            <a:prstGeom prst="rect">
              <a:avLst/>
            </a:prstGeom>
          </p:spPr>
          <p:txBody>
            <a:bodyPr vert="horz" wrap="square" lIns="0" tIns="12700" rIns="0" bIns="0" rtlCol="0">
              <a:spAutoFit/>
            </a:bodyPr>
            <a:lstStyle/>
            <a:p>
              <a:pPr marL="12700">
                <a:spcBef>
                  <a:spcPts val="100"/>
                </a:spcBef>
              </a:pPr>
              <a:r>
                <a:rPr sz="1100" dirty="0">
                  <a:solidFill>
                    <a:srgbClr val="231F20"/>
                  </a:solidFill>
                  <a:latin typeface="Verdana"/>
                  <a:cs typeface="Verdana"/>
                </a:rPr>
                <a:t>21</a:t>
              </a:r>
              <a:endParaRPr sz="1100">
                <a:latin typeface="Verdana"/>
                <a:cs typeface="Verdana"/>
              </a:endParaRPr>
            </a:p>
          </p:txBody>
        </p:sp>
        <p:sp>
          <p:nvSpPr>
            <p:cNvPr id="4" name="object 4"/>
            <p:cNvSpPr/>
            <p:nvPr/>
          </p:nvSpPr>
          <p:spPr>
            <a:xfrm>
              <a:off x="4536098" y="7194626"/>
              <a:ext cx="2606205" cy="25861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453403" y="4341622"/>
              <a:ext cx="2605290" cy="2735643"/>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4518901" y="1103434"/>
              <a:ext cx="3362325" cy="3046095"/>
            </a:xfrm>
            <a:prstGeom prst="rect">
              <a:avLst/>
            </a:prstGeom>
          </p:spPr>
          <p:txBody>
            <a:bodyPr vert="horz" wrap="square" lIns="0" tIns="12700" rIns="0" bIns="0" rtlCol="0">
              <a:spAutoFit/>
            </a:bodyPr>
            <a:lstStyle/>
            <a:p>
              <a:pPr marL="12700">
                <a:spcBef>
                  <a:spcPts val="100"/>
                </a:spcBef>
              </a:pPr>
              <a:r>
                <a:rPr sz="1200" b="1" spc="-5" dirty="0">
                  <a:solidFill>
                    <a:srgbClr val="231F20"/>
                  </a:solidFill>
                  <a:latin typeface="Verdana"/>
                  <a:cs typeface="Verdana"/>
                </a:rPr>
                <a:t>Bindingsværkshuse </a:t>
              </a:r>
              <a:r>
                <a:rPr sz="1200" b="1" dirty="0">
                  <a:solidFill>
                    <a:srgbClr val="231F20"/>
                  </a:solidFill>
                  <a:latin typeface="Verdana"/>
                  <a:cs typeface="Verdana"/>
                </a:rPr>
                <a:t>i</a:t>
              </a:r>
              <a:r>
                <a:rPr sz="1200" b="1" spc="5" dirty="0">
                  <a:solidFill>
                    <a:srgbClr val="231F20"/>
                  </a:solidFill>
                  <a:latin typeface="Verdana"/>
                  <a:cs typeface="Verdana"/>
                </a:rPr>
                <a:t> </a:t>
              </a:r>
              <a:r>
                <a:rPr sz="1200" b="1" spc="-5" dirty="0">
                  <a:solidFill>
                    <a:srgbClr val="231F20"/>
                  </a:solidFill>
                  <a:latin typeface="Verdana"/>
                  <a:cs typeface="Verdana"/>
                </a:rPr>
                <a:t>Bykernen</a:t>
              </a:r>
              <a:endParaRPr sz="1200">
                <a:latin typeface="Verdana"/>
                <a:cs typeface="Verdana"/>
              </a:endParaRPr>
            </a:p>
            <a:p>
              <a:pPr marL="17145">
                <a:spcBef>
                  <a:spcPts val="980"/>
                </a:spcBef>
              </a:pPr>
              <a:r>
                <a:rPr sz="1000" b="1" spc="-5" dirty="0">
                  <a:solidFill>
                    <a:srgbClr val="231F20"/>
                  </a:solidFill>
                  <a:latin typeface="Verdana"/>
                  <a:cs typeface="Verdana"/>
                </a:rPr>
                <a:t>Over stok og</a:t>
              </a:r>
              <a:r>
                <a:rPr sz="1000" b="1" spc="5" dirty="0">
                  <a:solidFill>
                    <a:srgbClr val="231F20"/>
                  </a:solidFill>
                  <a:latin typeface="Verdana"/>
                  <a:cs typeface="Verdana"/>
                </a:rPr>
                <a:t> </a:t>
              </a:r>
              <a:r>
                <a:rPr sz="1000" b="1" spc="-5" dirty="0">
                  <a:solidFill>
                    <a:srgbClr val="231F20"/>
                  </a:solidFill>
                  <a:latin typeface="Verdana"/>
                  <a:cs typeface="Verdana"/>
                </a:rPr>
                <a:t>sten!</a:t>
              </a:r>
              <a:endParaRPr sz="1000">
                <a:latin typeface="Verdana"/>
                <a:cs typeface="Verdana"/>
              </a:endParaRPr>
            </a:p>
            <a:p>
              <a:pPr marL="17145" marR="5080">
                <a:spcBef>
                  <a:spcPts val="960"/>
                </a:spcBef>
              </a:pPr>
              <a:r>
                <a:rPr sz="1000" dirty="0">
                  <a:solidFill>
                    <a:srgbClr val="231F20"/>
                  </a:solidFill>
                  <a:latin typeface="Verdana"/>
                  <a:cs typeface="Verdana"/>
                </a:rPr>
                <a:t>Der er </a:t>
              </a:r>
              <a:r>
                <a:rPr sz="1000" spc="-5" dirty="0">
                  <a:solidFill>
                    <a:srgbClr val="231F20"/>
                  </a:solidFill>
                  <a:latin typeface="Verdana"/>
                  <a:cs typeface="Verdana"/>
                </a:rPr>
                <a:t>bevaret </a:t>
              </a:r>
              <a:r>
                <a:rPr sz="1000" dirty="0">
                  <a:solidFill>
                    <a:srgbClr val="231F20"/>
                  </a:solidFill>
                  <a:latin typeface="Verdana"/>
                  <a:cs typeface="Verdana"/>
                </a:rPr>
                <a:t>mange </a:t>
              </a:r>
              <a:r>
                <a:rPr sz="1000" spc="-5" dirty="0">
                  <a:solidFill>
                    <a:srgbClr val="231F20"/>
                  </a:solidFill>
                  <a:latin typeface="Verdana"/>
                  <a:cs typeface="Verdana"/>
                </a:rPr>
                <a:t>bindingsværkshuse i Helsin-  gør Bykerne. Godt tyve procent </a:t>
              </a:r>
              <a:r>
                <a:rPr sz="1000" dirty="0">
                  <a:solidFill>
                    <a:srgbClr val="231F20"/>
                  </a:solidFill>
                  <a:latin typeface="Verdana"/>
                  <a:cs typeface="Verdana"/>
                </a:rPr>
                <a:t>af husene her er  opført </a:t>
              </a:r>
              <a:r>
                <a:rPr sz="1000" spc="-5" dirty="0">
                  <a:solidFill>
                    <a:srgbClr val="231F20"/>
                  </a:solidFill>
                  <a:latin typeface="Verdana"/>
                  <a:cs typeface="Verdana"/>
                </a:rPr>
                <a:t>i bindingsværk. Flere </a:t>
              </a:r>
              <a:r>
                <a:rPr sz="1000" dirty="0">
                  <a:solidFill>
                    <a:srgbClr val="231F20"/>
                  </a:solidFill>
                  <a:latin typeface="Verdana"/>
                  <a:cs typeface="Verdana"/>
                </a:rPr>
                <a:t>steder er </a:t>
              </a:r>
              <a:r>
                <a:rPr sz="1000" spc="-5" dirty="0">
                  <a:solidFill>
                    <a:srgbClr val="231F20"/>
                  </a:solidFill>
                  <a:latin typeface="Verdana"/>
                  <a:cs typeface="Verdana"/>
                </a:rPr>
                <a:t>gadesiden  dog </a:t>
              </a:r>
              <a:r>
                <a:rPr sz="1000" dirty="0">
                  <a:solidFill>
                    <a:srgbClr val="231F20"/>
                  </a:solidFill>
                  <a:latin typeface="Verdana"/>
                  <a:cs typeface="Verdana"/>
                </a:rPr>
                <a:t>omsat </a:t>
              </a:r>
              <a:r>
                <a:rPr sz="1000" spc="-5" dirty="0">
                  <a:solidFill>
                    <a:srgbClr val="231F20"/>
                  </a:solidFill>
                  <a:latin typeface="Verdana"/>
                  <a:cs typeface="Verdana"/>
                </a:rPr>
                <a:t>til </a:t>
              </a:r>
              <a:r>
                <a:rPr sz="1000" spc="-20" dirty="0">
                  <a:solidFill>
                    <a:srgbClr val="231F20"/>
                  </a:solidFill>
                  <a:latin typeface="Verdana"/>
                  <a:cs typeface="Verdana"/>
                </a:rPr>
                <a:t>grundmur, </a:t>
              </a:r>
              <a:r>
                <a:rPr sz="1000" dirty="0">
                  <a:solidFill>
                    <a:srgbClr val="231F20"/>
                  </a:solidFill>
                  <a:latin typeface="Verdana"/>
                  <a:cs typeface="Verdana"/>
                </a:rPr>
                <a:t>mens resten står </a:t>
              </a:r>
              <a:r>
                <a:rPr sz="1000" spc="-5" dirty="0">
                  <a:solidFill>
                    <a:srgbClr val="231F20"/>
                  </a:solidFill>
                  <a:latin typeface="Verdana"/>
                  <a:cs typeface="Verdana"/>
                </a:rPr>
                <a:t>i bin-  dingsværk. En del </a:t>
              </a:r>
              <a:r>
                <a:rPr sz="1000" dirty="0">
                  <a:solidFill>
                    <a:srgbClr val="231F20"/>
                  </a:solidFill>
                  <a:latin typeface="Verdana"/>
                  <a:cs typeface="Verdana"/>
                </a:rPr>
                <a:t>steder er </a:t>
              </a:r>
              <a:r>
                <a:rPr sz="1000" spc="-5" dirty="0">
                  <a:solidFill>
                    <a:srgbClr val="231F20"/>
                  </a:solidFill>
                  <a:latin typeface="Verdana"/>
                  <a:cs typeface="Verdana"/>
                </a:rPr>
                <a:t>bindingsværket blevet  overpudset </a:t>
              </a:r>
              <a:r>
                <a:rPr sz="1000" dirty="0">
                  <a:solidFill>
                    <a:srgbClr val="231F20"/>
                  </a:solidFill>
                  <a:latin typeface="Verdana"/>
                  <a:cs typeface="Verdana"/>
                </a:rPr>
                <a:t>og </a:t>
              </a:r>
              <a:r>
                <a:rPr sz="1000" spc="-5" dirty="0">
                  <a:solidFill>
                    <a:srgbClr val="231F20"/>
                  </a:solidFill>
                  <a:latin typeface="Verdana"/>
                  <a:cs typeface="Verdana"/>
                </a:rPr>
                <a:t>malet, </a:t>
              </a:r>
              <a:r>
                <a:rPr sz="1000" dirty="0">
                  <a:solidFill>
                    <a:srgbClr val="231F20"/>
                  </a:solidFill>
                  <a:latin typeface="Verdana"/>
                  <a:cs typeface="Verdana"/>
                </a:rPr>
                <a:t>så det </a:t>
              </a:r>
              <a:r>
                <a:rPr sz="1000" spc="-5" dirty="0">
                  <a:solidFill>
                    <a:srgbClr val="231F20"/>
                  </a:solidFill>
                  <a:latin typeface="Verdana"/>
                  <a:cs typeface="Verdana"/>
                </a:rPr>
                <a:t>ved </a:t>
              </a:r>
              <a:r>
                <a:rPr sz="1000" dirty="0">
                  <a:solidFill>
                    <a:srgbClr val="231F20"/>
                  </a:solidFill>
                  <a:latin typeface="Verdana"/>
                  <a:cs typeface="Verdana"/>
                </a:rPr>
                <a:t>første øjekast </a:t>
              </a:r>
              <a:r>
                <a:rPr sz="1000" spc="-5" dirty="0">
                  <a:solidFill>
                    <a:srgbClr val="231F20"/>
                  </a:solidFill>
                  <a:latin typeface="Verdana"/>
                  <a:cs typeface="Verdana"/>
                </a:rPr>
                <a:t>ikke  </a:t>
              </a:r>
              <a:r>
                <a:rPr sz="1000" dirty="0">
                  <a:solidFill>
                    <a:srgbClr val="231F20"/>
                  </a:solidFill>
                  <a:latin typeface="Verdana"/>
                  <a:cs typeface="Verdana"/>
                </a:rPr>
                <a:t>fremstår som et </a:t>
              </a:r>
              <a:r>
                <a:rPr sz="1000" spc="-5" dirty="0">
                  <a:solidFill>
                    <a:srgbClr val="231F20"/>
                  </a:solidFill>
                  <a:latin typeface="Verdana"/>
                  <a:cs typeface="Verdana"/>
                </a:rPr>
                <a:t>bindingsværkhus. </a:t>
              </a:r>
              <a:r>
                <a:rPr sz="1000" dirty="0">
                  <a:solidFill>
                    <a:srgbClr val="231F20"/>
                  </a:solidFill>
                  <a:latin typeface="Verdana"/>
                  <a:cs typeface="Verdana"/>
                </a:rPr>
                <a:t>Andre steder er  </a:t>
              </a:r>
              <a:r>
                <a:rPr sz="1000" spc="-5" dirty="0">
                  <a:solidFill>
                    <a:srgbClr val="231F20"/>
                  </a:solidFill>
                  <a:latin typeface="Verdana"/>
                  <a:cs typeface="Verdana"/>
                </a:rPr>
                <a:t>bindingsværket fremdraget </a:t>
              </a:r>
              <a:r>
                <a:rPr sz="1000" dirty="0">
                  <a:solidFill>
                    <a:srgbClr val="231F20"/>
                  </a:solidFill>
                  <a:latin typeface="Verdana"/>
                  <a:cs typeface="Verdana"/>
                </a:rPr>
                <a:t>efter </a:t>
              </a:r>
              <a:r>
                <a:rPr sz="1000" spc="-5" dirty="0">
                  <a:solidFill>
                    <a:srgbClr val="231F20"/>
                  </a:solidFill>
                  <a:latin typeface="Verdana"/>
                  <a:cs typeface="Verdana"/>
                </a:rPr>
                <a:t>tidligere overpuds-  ning. </a:t>
              </a:r>
              <a:r>
                <a:rPr sz="1000" dirty="0">
                  <a:solidFill>
                    <a:srgbClr val="231F20"/>
                  </a:solidFill>
                  <a:latin typeface="Verdana"/>
                  <a:cs typeface="Verdana"/>
                </a:rPr>
                <a:t>Det fornemste </a:t>
              </a:r>
              <a:r>
                <a:rPr sz="1000" spc="-5" dirty="0">
                  <a:solidFill>
                    <a:srgbClr val="231F20"/>
                  </a:solidFill>
                  <a:latin typeface="Verdana"/>
                  <a:cs typeface="Verdana"/>
                </a:rPr>
                <a:t>bindingsværk </a:t>
              </a:r>
              <a:r>
                <a:rPr sz="1000" dirty="0">
                  <a:solidFill>
                    <a:srgbClr val="231F20"/>
                  </a:solidFill>
                  <a:latin typeface="Verdana"/>
                  <a:cs typeface="Verdana"/>
                </a:rPr>
                <a:t>er </a:t>
              </a:r>
              <a:r>
                <a:rPr sz="1000" spc="-10" dirty="0">
                  <a:solidFill>
                    <a:srgbClr val="231F20"/>
                  </a:solidFill>
                  <a:latin typeface="Verdana"/>
                  <a:cs typeface="Verdana"/>
                </a:rPr>
                <a:t>fra </a:t>
              </a:r>
              <a:r>
                <a:rPr sz="1000" dirty="0">
                  <a:solidFill>
                    <a:srgbClr val="231F20"/>
                  </a:solidFill>
                  <a:latin typeface="Verdana"/>
                  <a:cs typeface="Verdana"/>
                </a:rPr>
                <a:t>renæs-  sancen omkring starten af 1600-årene, </a:t>
              </a:r>
              <a:r>
                <a:rPr sz="1000" spc="-5" dirty="0">
                  <a:solidFill>
                    <a:srgbClr val="231F20"/>
                  </a:solidFill>
                  <a:latin typeface="Verdana"/>
                  <a:cs typeface="Verdana"/>
                </a:rPr>
                <a:t>hvor </a:t>
              </a:r>
              <a:r>
                <a:rPr sz="1000" dirty="0">
                  <a:solidFill>
                    <a:srgbClr val="231F20"/>
                  </a:solidFill>
                  <a:latin typeface="Verdana"/>
                  <a:cs typeface="Verdana"/>
                </a:rPr>
                <a:t>det  </a:t>
              </a:r>
              <a:r>
                <a:rPr sz="1000" spc="-10" dirty="0">
                  <a:solidFill>
                    <a:srgbClr val="231F20"/>
                  </a:solidFill>
                  <a:latin typeface="Verdana"/>
                  <a:cs typeface="Verdana"/>
                </a:rPr>
                <a:t>var </a:t>
              </a:r>
              <a:r>
                <a:rPr sz="1000" spc="-5" dirty="0">
                  <a:solidFill>
                    <a:srgbClr val="231F20"/>
                  </a:solidFill>
                  <a:latin typeface="Verdana"/>
                  <a:cs typeface="Verdana"/>
                </a:rPr>
                <a:t>almindeligt </a:t>
              </a:r>
              <a:r>
                <a:rPr sz="1000" dirty="0">
                  <a:solidFill>
                    <a:srgbClr val="231F20"/>
                  </a:solidFill>
                  <a:latin typeface="Verdana"/>
                  <a:cs typeface="Verdana"/>
                </a:rPr>
                <a:t>at </a:t>
              </a:r>
              <a:r>
                <a:rPr sz="1000" spc="-5" dirty="0">
                  <a:solidFill>
                    <a:srgbClr val="231F20"/>
                  </a:solidFill>
                  <a:latin typeface="Verdana"/>
                  <a:cs typeface="Verdana"/>
                </a:rPr>
                <a:t>pryde </a:t>
              </a:r>
              <a:r>
                <a:rPr sz="1000" spc="-10" dirty="0">
                  <a:solidFill>
                    <a:srgbClr val="231F20"/>
                  </a:solidFill>
                  <a:latin typeface="Verdana"/>
                  <a:cs typeface="Verdana"/>
                </a:rPr>
                <a:t>træværket </a:t>
              </a:r>
              <a:r>
                <a:rPr sz="1000" dirty="0">
                  <a:solidFill>
                    <a:srgbClr val="231F20"/>
                  </a:solidFill>
                  <a:latin typeface="Verdana"/>
                  <a:cs typeface="Verdana"/>
                </a:rPr>
                <a:t>med </a:t>
              </a:r>
              <a:r>
                <a:rPr sz="1000" spc="-10" dirty="0">
                  <a:solidFill>
                    <a:srgbClr val="231F20"/>
                  </a:solidFill>
                  <a:latin typeface="Verdana"/>
                  <a:cs typeface="Verdana"/>
                </a:rPr>
                <a:t>stilfulde  </a:t>
              </a:r>
              <a:r>
                <a:rPr sz="1000" spc="-5" dirty="0">
                  <a:solidFill>
                    <a:srgbClr val="231F20"/>
                  </a:solidFill>
                  <a:latin typeface="Verdana"/>
                  <a:cs typeface="Verdana"/>
                </a:rPr>
                <a:t>udskæringer omkring overgangen </a:t>
              </a:r>
              <a:r>
                <a:rPr sz="1000" spc="-10" dirty="0">
                  <a:solidFill>
                    <a:srgbClr val="231F20"/>
                  </a:solidFill>
                  <a:latin typeface="Verdana"/>
                  <a:cs typeface="Verdana"/>
                </a:rPr>
                <a:t>fra </a:t>
              </a:r>
              <a:r>
                <a:rPr sz="1000" spc="-5" dirty="0">
                  <a:solidFill>
                    <a:srgbClr val="231F20"/>
                  </a:solidFill>
                  <a:latin typeface="Verdana"/>
                  <a:cs typeface="Verdana"/>
                </a:rPr>
                <a:t>stueetagen til  </a:t>
              </a:r>
              <a:r>
                <a:rPr sz="1000" dirty="0">
                  <a:solidFill>
                    <a:srgbClr val="231F20"/>
                  </a:solidFill>
                  <a:latin typeface="Verdana"/>
                  <a:cs typeface="Verdana"/>
                </a:rPr>
                <a:t>den </a:t>
              </a:r>
              <a:r>
                <a:rPr sz="1000" spc="-5" dirty="0">
                  <a:solidFill>
                    <a:srgbClr val="231F20"/>
                  </a:solidFill>
                  <a:latin typeface="Verdana"/>
                  <a:cs typeface="Verdana"/>
                </a:rPr>
                <a:t>udkragede </a:t>
              </a:r>
              <a:r>
                <a:rPr sz="1000" dirty="0">
                  <a:solidFill>
                    <a:srgbClr val="231F20"/>
                  </a:solidFill>
                  <a:latin typeface="Verdana"/>
                  <a:cs typeface="Verdana"/>
                </a:rPr>
                <a:t>førstesal. Senere </a:t>
              </a:r>
              <a:r>
                <a:rPr sz="1000" spc="-5" dirty="0">
                  <a:solidFill>
                    <a:srgbClr val="231F20"/>
                  </a:solidFill>
                  <a:latin typeface="Verdana"/>
                  <a:cs typeface="Verdana"/>
                </a:rPr>
                <a:t>blev bindingsvær-  ket </a:t>
              </a:r>
              <a:r>
                <a:rPr sz="1000" dirty="0">
                  <a:solidFill>
                    <a:srgbClr val="231F20"/>
                  </a:solidFill>
                  <a:latin typeface="Verdana"/>
                  <a:cs typeface="Verdana"/>
                </a:rPr>
                <a:t>forenklet, og som det </a:t>
              </a:r>
              <a:r>
                <a:rPr sz="1000" spc="-10" dirty="0">
                  <a:solidFill>
                    <a:srgbClr val="231F20"/>
                  </a:solidFill>
                  <a:latin typeface="Verdana"/>
                  <a:cs typeface="Verdana"/>
                </a:rPr>
                <a:t>var </a:t>
              </a:r>
              <a:r>
                <a:rPr sz="1000" spc="-5" dirty="0">
                  <a:solidFill>
                    <a:srgbClr val="231F20"/>
                  </a:solidFill>
                  <a:latin typeface="Verdana"/>
                  <a:cs typeface="Verdana"/>
                </a:rPr>
                <a:t>skik </a:t>
              </a:r>
              <a:r>
                <a:rPr sz="1000" dirty="0">
                  <a:solidFill>
                    <a:srgbClr val="231F20"/>
                  </a:solidFill>
                  <a:latin typeface="Verdana"/>
                  <a:cs typeface="Verdana"/>
                </a:rPr>
                <a:t>på </a:t>
              </a:r>
              <a:r>
                <a:rPr sz="1000" spc="-5" dirty="0">
                  <a:solidFill>
                    <a:srgbClr val="231F20"/>
                  </a:solidFill>
                  <a:latin typeface="Verdana"/>
                  <a:cs typeface="Verdana"/>
                </a:rPr>
                <a:t>hele Sjælland  blev tavl </a:t>
              </a:r>
              <a:r>
                <a:rPr sz="1000" dirty="0">
                  <a:solidFill>
                    <a:srgbClr val="231F20"/>
                  </a:solidFill>
                  <a:latin typeface="Verdana"/>
                  <a:cs typeface="Verdana"/>
                </a:rPr>
                <a:t>og </a:t>
              </a:r>
              <a:r>
                <a:rPr sz="1000" spc="-10" dirty="0">
                  <a:solidFill>
                    <a:srgbClr val="231F20"/>
                  </a:solidFill>
                  <a:latin typeface="Verdana"/>
                  <a:cs typeface="Verdana"/>
                </a:rPr>
                <a:t>træværk </a:t>
              </a:r>
              <a:r>
                <a:rPr sz="1000" spc="-5" dirty="0">
                  <a:solidFill>
                    <a:srgbClr val="231F20"/>
                  </a:solidFill>
                  <a:latin typeface="Verdana"/>
                  <a:cs typeface="Verdana"/>
                </a:rPr>
                <a:t>overkalket, </a:t>
              </a:r>
              <a:r>
                <a:rPr sz="1000" dirty="0">
                  <a:solidFill>
                    <a:srgbClr val="231F20"/>
                  </a:solidFill>
                  <a:latin typeface="Verdana"/>
                  <a:cs typeface="Verdana"/>
                </a:rPr>
                <a:t>så det </a:t>
              </a:r>
              <a:r>
                <a:rPr sz="1000" spc="-5" dirty="0">
                  <a:solidFill>
                    <a:srgbClr val="231F20"/>
                  </a:solidFill>
                  <a:latin typeface="Verdana"/>
                  <a:cs typeface="Verdana"/>
                </a:rPr>
                <a:t>hele </a:t>
              </a:r>
              <a:r>
                <a:rPr sz="1000" dirty="0">
                  <a:solidFill>
                    <a:srgbClr val="231F20"/>
                  </a:solidFill>
                  <a:latin typeface="Verdana"/>
                  <a:cs typeface="Verdana"/>
                </a:rPr>
                <a:t>stod  </a:t>
              </a:r>
              <a:r>
                <a:rPr sz="1000" spc="-5" dirty="0">
                  <a:solidFill>
                    <a:srgbClr val="231F20"/>
                  </a:solidFill>
                  <a:latin typeface="Verdana"/>
                  <a:cs typeface="Verdana"/>
                </a:rPr>
                <a:t>hvidt </a:t>
              </a:r>
              <a:r>
                <a:rPr sz="1000" dirty="0">
                  <a:solidFill>
                    <a:srgbClr val="231F20"/>
                  </a:solidFill>
                  <a:latin typeface="Verdana"/>
                  <a:cs typeface="Verdana"/>
                </a:rPr>
                <a:t>som </a:t>
              </a:r>
              <a:r>
                <a:rPr sz="1000" spc="-5" dirty="0">
                  <a:solidFill>
                    <a:srgbClr val="231F20"/>
                  </a:solidFill>
                  <a:latin typeface="Verdana"/>
                  <a:cs typeface="Verdana"/>
                </a:rPr>
                <a:t>Strandgade </a:t>
              </a:r>
              <a:r>
                <a:rPr sz="1000" dirty="0">
                  <a:solidFill>
                    <a:srgbClr val="231F20"/>
                  </a:solidFill>
                  <a:latin typeface="Verdana"/>
                  <a:cs typeface="Verdana"/>
                </a:rPr>
                <a:t>27 </a:t>
              </a:r>
              <a:r>
                <a:rPr sz="1000" spc="-5" dirty="0">
                  <a:solidFill>
                    <a:srgbClr val="231F20"/>
                  </a:solidFill>
                  <a:latin typeface="Verdana"/>
                  <a:cs typeface="Verdana"/>
                </a:rPr>
                <a:t>i </a:t>
              </a:r>
              <a:r>
                <a:rPr sz="1000" dirty="0">
                  <a:solidFill>
                    <a:srgbClr val="231F20"/>
                  </a:solidFill>
                  <a:latin typeface="Verdana"/>
                  <a:cs typeface="Verdana"/>
                </a:rPr>
                <a:t>dag. Man </a:t>
              </a:r>
              <a:r>
                <a:rPr sz="1000" spc="-5" dirty="0">
                  <a:solidFill>
                    <a:srgbClr val="231F20"/>
                  </a:solidFill>
                  <a:latin typeface="Verdana"/>
                  <a:cs typeface="Verdana"/>
                </a:rPr>
                <a:t>kalkede ”over</a:t>
              </a:r>
              <a:endParaRPr sz="1000">
                <a:latin typeface="Verdana"/>
                <a:cs typeface="Verdana"/>
              </a:endParaRPr>
            </a:p>
          </p:txBody>
        </p:sp>
        <p:sp>
          <p:nvSpPr>
            <p:cNvPr id="7" name="object 7"/>
            <p:cNvSpPr/>
            <p:nvPr/>
          </p:nvSpPr>
          <p:spPr>
            <a:xfrm>
              <a:off x="9135098" y="4332630"/>
              <a:ext cx="1673999" cy="274466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249604" y="8792998"/>
              <a:ext cx="1672932" cy="999007"/>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9029356" y="8792998"/>
              <a:ext cx="1775244" cy="999007"/>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959928" y="1484998"/>
              <a:ext cx="2854934" cy="2748610"/>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4540605" y="4333495"/>
              <a:ext cx="1817992" cy="2745333"/>
            </a:xfrm>
            <a:prstGeom prst="rect">
              <a:avLst/>
            </a:prstGeom>
            <a:blipFill>
              <a:blip r:embed="rId9" cstate="print"/>
              <a:stretch>
                <a:fillRect/>
              </a:stretch>
            </a:blipFill>
          </p:spPr>
          <p:txBody>
            <a:bodyPr wrap="square" lIns="0" tIns="0" rIns="0" bIns="0" rtlCol="0"/>
            <a:lstStyle/>
            <a:p>
              <a:endParaRPr/>
            </a:p>
          </p:txBody>
        </p:sp>
        <p:sp>
          <p:nvSpPr>
            <p:cNvPr id="12" name="object 12"/>
            <p:cNvSpPr txBox="1"/>
            <p:nvPr/>
          </p:nvSpPr>
          <p:spPr>
            <a:xfrm>
              <a:off x="4733881" y="6911200"/>
              <a:ext cx="1615440" cy="135935"/>
            </a:xfrm>
            <a:prstGeom prst="rect">
              <a:avLst/>
            </a:prstGeom>
          </p:spPr>
          <p:txBody>
            <a:bodyPr vert="horz" wrap="square" lIns="0" tIns="12700" rIns="0" bIns="0" rtlCol="0">
              <a:spAutoFit/>
            </a:bodyPr>
            <a:lstStyle/>
            <a:p>
              <a:pPr marL="12700">
                <a:spcBef>
                  <a:spcPts val="100"/>
                </a:spcBef>
              </a:pPr>
              <a:r>
                <a:rPr sz="800" i="1" dirty="0">
                  <a:solidFill>
                    <a:srgbClr val="FFFFFF"/>
                  </a:solidFill>
                  <a:latin typeface="Verdana"/>
                  <a:cs typeface="Verdana"/>
                </a:rPr>
                <a:t>Kongensgade 2D og </a:t>
              </a:r>
              <a:r>
                <a:rPr sz="800" i="1" spc="-5" dirty="0">
                  <a:solidFill>
                    <a:srgbClr val="FFFFFF"/>
                  </a:solidFill>
                  <a:latin typeface="Verdana"/>
                  <a:cs typeface="Verdana"/>
                </a:rPr>
                <a:t>E,</a:t>
              </a:r>
              <a:r>
                <a:rPr sz="800" i="1" spc="-85" dirty="0">
                  <a:solidFill>
                    <a:srgbClr val="FFFFFF"/>
                  </a:solidFill>
                  <a:latin typeface="Verdana"/>
                  <a:cs typeface="Verdana"/>
                </a:rPr>
                <a:t> </a:t>
              </a:r>
              <a:r>
                <a:rPr sz="800" i="1" dirty="0">
                  <a:solidFill>
                    <a:srgbClr val="FFFFFF"/>
                  </a:solidFill>
                  <a:latin typeface="Verdana"/>
                  <a:cs typeface="Verdana"/>
                </a:rPr>
                <a:t>gården.</a:t>
              </a:r>
              <a:endParaRPr sz="800">
                <a:latin typeface="Verdana"/>
                <a:cs typeface="Verdana"/>
              </a:endParaRPr>
            </a:p>
          </p:txBody>
        </p:sp>
        <p:sp>
          <p:nvSpPr>
            <p:cNvPr id="13" name="object 13"/>
            <p:cNvSpPr txBox="1"/>
            <p:nvPr/>
          </p:nvSpPr>
          <p:spPr>
            <a:xfrm>
              <a:off x="9783900" y="4086467"/>
              <a:ext cx="1021715" cy="135935"/>
            </a:xfrm>
            <a:prstGeom prst="rect">
              <a:avLst/>
            </a:prstGeom>
          </p:spPr>
          <p:txBody>
            <a:bodyPr vert="horz" wrap="square" lIns="0" tIns="12700" rIns="0" bIns="0" rtlCol="0">
              <a:spAutoFit/>
            </a:bodyPr>
            <a:lstStyle/>
            <a:p>
              <a:pPr marL="12700">
                <a:spcBef>
                  <a:spcPts val="100"/>
                </a:spcBef>
              </a:pPr>
              <a:r>
                <a:rPr sz="800" i="1" dirty="0">
                  <a:solidFill>
                    <a:srgbClr val="FFFFFF"/>
                  </a:solidFill>
                  <a:latin typeface="Verdana"/>
                  <a:cs typeface="Verdana"/>
                </a:rPr>
                <a:t>Sct. Anna </a:t>
              </a:r>
              <a:r>
                <a:rPr sz="800" i="1" spc="-5" dirty="0">
                  <a:solidFill>
                    <a:srgbClr val="FFFFFF"/>
                  </a:solidFill>
                  <a:latin typeface="Verdana"/>
                  <a:cs typeface="Verdana"/>
                </a:rPr>
                <a:t>Gade</a:t>
              </a:r>
              <a:r>
                <a:rPr sz="800" i="1" spc="-75" dirty="0">
                  <a:solidFill>
                    <a:srgbClr val="FFFFFF"/>
                  </a:solidFill>
                  <a:latin typeface="Verdana"/>
                  <a:cs typeface="Verdana"/>
                </a:rPr>
                <a:t> </a:t>
              </a:r>
              <a:r>
                <a:rPr sz="800" i="1" dirty="0">
                  <a:solidFill>
                    <a:srgbClr val="FFFFFF"/>
                  </a:solidFill>
                  <a:latin typeface="Verdana"/>
                  <a:cs typeface="Verdana"/>
                </a:rPr>
                <a:t>11.</a:t>
              </a:r>
              <a:endParaRPr sz="800">
                <a:latin typeface="Verdana"/>
                <a:cs typeface="Verdana"/>
              </a:endParaRPr>
            </a:p>
          </p:txBody>
        </p:sp>
        <p:sp>
          <p:nvSpPr>
            <p:cNvPr id="14" name="object 14"/>
            <p:cNvSpPr txBox="1"/>
            <p:nvPr/>
          </p:nvSpPr>
          <p:spPr>
            <a:xfrm>
              <a:off x="7218895" y="6906110"/>
              <a:ext cx="3569970" cy="1804670"/>
            </a:xfrm>
            <a:prstGeom prst="rect">
              <a:avLst/>
            </a:prstGeom>
          </p:spPr>
          <p:txBody>
            <a:bodyPr vert="horz" wrap="square" lIns="0" tIns="12700" rIns="0" bIns="0" rtlCol="0">
              <a:spAutoFit/>
            </a:bodyPr>
            <a:lstStyle/>
            <a:p>
              <a:pPr marL="1119505">
                <a:spcBef>
                  <a:spcPts val="100"/>
                </a:spcBef>
                <a:tabLst>
                  <a:tab pos="2764790" algn="l"/>
                </a:tabLst>
              </a:pPr>
              <a:r>
                <a:rPr sz="800" i="1" dirty="0">
                  <a:solidFill>
                    <a:srgbClr val="FFFFFF"/>
                  </a:solidFill>
                  <a:latin typeface="Verdana"/>
                  <a:cs typeface="Verdana"/>
                </a:rPr>
                <a:t>Stengade 20.	Strandgade</a:t>
              </a:r>
              <a:r>
                <a:rPr sz="800" i="1" spc="-75" dirty="0">
                  <a:solidFill>
                    <a:srgbClr val="FFFFFF"/>
                  </a:solidFill>
                  <a:latin typeface="Verdana"/>
                  <a:cs typeface="Verdana"/>
                </a:rPr>
                <a:t> </a:t>
              </a:r>
              <a:r>
                <a:rPr sz="800" i="1" dirty="0">
                  <a:solidFill>
                    <a:srgbClr val="FFFFFF"/>
                  </a:solidFill>
                  <a:latin typeface="Verdana"/>
                  <a:cs typeface="Verdana"/>
                </a:rPr>
                <a:t>27.</a:t>
              </a:r>
              <a:endParaRPr sz="800">
                <a:latin typeface="Verdana"/>
                <a:cs typeface="Verdana"/>
              </a:endParaRPr>
            </a:p>
            <a:p>
              <a:pPr>
                <a:spcBef>
                  <a:spcPts val="10"/>
                </a:spcBef>
              </a:pPr>
              <a:endParaRPr sz="850">
                <a:latin typeface="Verdana"/>
                <a:cs typeface="Verdana"/>
              </a:endParaRPr>
            </a:p>
            <a:p>
              <a:pPr marL="12700" marR="71120">
                <a:spcBef>
                  <a:spcPts val="5"/>
                </a:spcBef>
              </a:pPr>
              <a:r>
                <a:rPr sz="1000" dirty="0">
                  <a:solidFill>
                    <a:srgbClr val="231F20"/>
                  </a:solidFill>
                  <a:latin typeface="Verdana"/>
                  <a:cs typeface="Verdana"/>
                </a:rPr>
                <a:t>stok og </a:t>
              </a:r>
              <a:r>
                <a:rPr sz="1000" spc="-20" dirty="0">
                  <a:solidFill>
                    <a:srgbClr val="231F20"/>
                  </a:solidFill>
                  <a:latin typeface="Verdana"/>
                  <a:cs typeface="Verdana"/>
                </a:rPr>
                <a:t>sten”, </a:t>
              </a:r>
              <a:r>
                <a:rPr sz="1000" dirty="0">
                  <a:solidFill>
                    <a:srgbClr val="231F20"/>
                  </a:solidFill>
                  <a:latin typeface="Verdana"/>
                  <a:cs typeface="Verdana"/>
                </a:rPr>
                <a:t>som man sagde. Denne </a:t>
              </a:r>
              <a:r>
                <a:rPr sz="1000" spc="-5" dirty="0">
                  <a:solidFill>
                    <a:srgbClr val="231F20"/>
                  </a:solidFill>
                  <a:latin typeface="Verdana"/>
                  <a:cs typeface="Verdana"/>
                </a:rPr>
                <a:t>skik blev opret-  holdt i sidste del </a:t>
              </a:r>
              <a:r>
                <a:rPr sz="1000" dirty="0">
                  <a:solidFill>
                    <a:srgbClr val="231F20"/>
                  </a:solidFill>
                  <a:latin typeface="Verdana"/>
                  <a:cs typeface="Verdana"/>
                </a:rPr>
                <a:t>af </a:t>
              </a:r>
              <a:r>
                <a:rPr sz="1000" spc="-5" dirty="0">
                  <a:solidFill>
                    <a:srgbClr val="231F20"/>
                  </a:solidFill>
                  <a:latin typeface="Verdana"/>
                  <a:cs typeface="Verdana"/>
                </a:rPr>
                <a:t>1800-tallet, </a:t>
              </a:r>
              <a:r>
                <a:rPr sz="1000" dirty="0">
                  <a:solidFill>
                    <a:srgbClr val="231F20"/>
                  </a:solidFill>
                  <a:latin typeface="Verdana"/>
                  <a:cs typeface="Verdana"/>
                </a:rPr>
                <a:t>da man flere steder  </a:t>
              </a:r>
              <a:r>
                <a:rPr sz="1000" spc="-5" dirty="0">
                  <a:solidFill>
                    <a:srgbClr val="231F20"/>
                  </a:solidFill>
                  <a:latin typeface="Verdana"/>
                  <a:cs typeface="Verdana"/>
                </a:rPr>
                <a:t>skiftede farve til </a:t>
              </a:r>
              <a:r>
                <a:rPr sz="1000" dirty="0">
                  <a:solidFill>
                    <a:srgbClr val="231F20"/>
                  </a:solidFill>
                  <a:latin typeface="Verdana"/>
                  <a:cs typeface="Verdana"/>
                </a:rPr>
                <a:t>rød </a:t>
              </a:r>
              <a:r>
                <a:rPr sz="1000" spc="-5" dirty="0">
                  <a:solidFill>
                    <a:srgbClr val="231F20"/>
                  </a:solidFill>
                  <a:latin typeface="Verdana"/>
                  <a:cs typeface="Verdana"/>
                </a:rPr>
                <a:t>eller gul kalk. </a:t>
              </a:r>
              <a:r>
                <a:rPr sz="1000" dirty="0">
                  <a:solidFill>
                    <a:srgbClr val="231F20"/>
                  </a:solidFill>
                  <a:latin typeface="Verdana"/>
                  <a:cs typeface="Verdana"/>
                </a:rPr>
                <a:t>Opstregningen af  </a:t>
              </a:r>
              <a:r>
                <a:rPr sz="1000" spc="-5" dirty="0">
                  <a:solidFill>
                    <a:srgbClr val="231F20"/>
                  </a:solidFill>
                  <a:latin typeface="Verdana"/>
                  <a:cs typeface="Verdana"/>
                </a:rPr>
                <a:t>bindingsværket blev </a:t>
              </a:r>
              <a:r>
                <a:rPr sz="1000" dirty="0">
                  <a:solidFill>
                    <a:srgbClr val="231F20"/>
                  </a:solidFill>
                  <a:latin typeface="Verdana"/>
                  <a:cs typeface="Verdana"/>
                </a:rPr>
                <a:t>opfattet som en understregning  af det </a:t>
              </a:r>
              <a:r>
                <a:rPr sz="1000" spc="-5" dirty="0">
                  <a:solidFill>
                    <a:srgbClr val="231F20"/>
                  </a:solidFill>
                  <a:latin typeface="Verdana"/>
                  <a:cs typeface="Verdana"/>
                </a:rPr>
                <a:t>antikke, </a:t>
              </a:r>
              <a:r>
                <a:rPr sz="1000" dirty="0">
                  <a:solidFill>
                    <a:srgbClr val="231F20"/>
                  </a:solidFill>
                  <a:latin typeface="Verdana"/>
                  <a:cs typeface="Verdana"/>
                </a:rPr>
                <a:t>og der opstod en </a:t>
              </a:r>
              <a:r>
                <a:rPr sz="1000" spc="-5" dirty="0">
                  <a:solidFill>
                    <a:srgbClr val="231F20"/>
                  </a:solidFill>
                  <a:latin typeface="Verdana"/>
                  <a:cs typeface="Verdana"/>
                </a:rPr>
                <a:t>nyromantik omkring  dette </a:t>
              </a:r>
              <a:r>
                <a:rPr sz="1000" dirty="0">
                  <a:solidFill>
                    <a:srgbClr val="231F20"/>
                  </a:solidFill>
                  <a:latin typeface="Verdana"/>
                  <a:cs typeface="Verdana"/>
                </a:rPr>
                <a:t>udseende for </a:t>
              </a:r>
              <a:r>
                <a:rPr sz="1000" spc="-5" dirty="0">
                  <a:solidFill>
                    <a:srgbClr val="231F20"/>
                  </a:solidFill>
                  <a:latin typeface="Verdana"/>
                  <a:cs typeface="Verdana"/>
                </a:rPr>
                <a:t>de </a:t>
              </a:r>
              <a:r>
                <a:rPr sz="1000" spc="-10" dirty="0">
                  <a:solidFill>
                    <a:srgbClr val="231F20"/>
                  </a:solidFill>
                  <a:latin typeface="Verdana"/>
                  <a:cs typeface="Verdana"/>
                </a:rPr>
                <a:t>værdifulde </a:t>
              </a:r>
              <a:r>
                <a:rPr sz="1000" spc="-5" dirty="0">
                  <a:solidFill>
                    <a:srgbClr val="231F20"/>
                  </a:solidFill>
                  <a:latin typeface="Verdana"/>
                  <a:cs typeface="Verdana"/>
                </a:rPr>
                <a:t>gamle </a:t>
              </a:r>
              <a:r>
                <a:rPr sz="1000" spc="-20" dirty="0">
                  <a:solidFill>
                    <a:srgbClr val="231F20"/>
                  </a:solidFill>
                  <a:latin typeface="Verdana"/>
                  <a:cs typeface="Verdana"/>
                </a:rPr>
                <a:t>bygninger. </a:t>
              </a:r>
              <a:r>
                <a:rPr sz="1000" dirty="0">
                  <a:solidFill>
                    <a:srgbClr val="231F20"/>
                  </a:solidFill>
                  <a:latin typeface="Verdana"/>
                  <a:cs typeface="Verdana"/>
                </a:rPr>
                <a:t>I  dag er det derfor et </a:t>
              </a:r>
              <a:r>
                <a:rPr sz="1000" spc="-5" dirty="0">
                  <a:solidFill>
                    <a:srgbClr val="231F20"/>
                  </a:solidFill>
                  <a:latin typeface="Verdana"/>
                  <a:cs typeface="Verdana"/>
                </a:rPr>
                <a:t>særkende </a:t>
              </a:r>
              <a:r>
                <a:rPr sz="1000" dirty="0">
                  <a:solidFill>
                    <a:srgbClr val="231F20"/>
                  </a:solidFill>
                  <a:latin typeface="Verdana"/>
                  <a:cs typeface="Verdana"/>
                </a:rPr>
                <a:t>med </a:t>
              </a:r>
              <a:r>
                <a:rPr sz="1000" spc="-5" dirty="0">
                  <a:solidFill>
                    <a:srgbClr val="231F20"/>
                  </a:solidFill>
                  <a:latin typeface="Verdana"/>
                  <a:cs typeface="Verdana"/>
                </a:rPr>
                <a:t>bindingsværks-  </a:t>
              </a:r>
              <a:r>
                <a:rPr sz="1000" dirty="0">
                  <a:solidFill>
                    <a:srgbClr val="231F20"/>
                  </a:solidFill>
                  <a:latin typeface="Verdana"/>
                  <a:cs typeface="Verdana"/>
                </a:rPr>
                <a:t>husene med samme </a:t>
              </a:r>
              <a:r>
                <a:rPr sz="1000" spc="-5" dirty="0">
                  <a:solidFill>
                    <a:srgbClr val="231F20"/>
                  </a:solidFill>
                  <a:latin typeface="Verdana"/>
                  <a:cs typeface="Verdana"/>
                </a:rPr>
                <a:t>farve </a:t>
              </a:r>
              <a:r>
                <a:rPr sz="1000" dirty="0">
                  <a:solidFill>
                    <a:srgbClr val="231F20"/>
                  </a:solidFill>
                  <a:latin typeface="Verdana"/>
                  <a:cs typeface="Verdana"/>
                </a:rPr>
                <a:t>på </a:t>
              </a:r>
              <a:r>
                <a:rPr sz="1000" spc="-10" dirty="0">
                  <a:solidFill>
                    <a:srgbClr val="231F20"/>
                  </a:solidFill>
                  <a:latin typeface="Verdana"/>
                  <a:cs typeface="Verdana"/>
                </a:rPr>
                <a:t>træværk </a:t>
              </a:r>
              <a:r>
                <a:rPr sz="1000" dirty="0">
                  <a:solidFill>
                    <a:srgbClr val="231F20"/>
                  </a:solidFill>
                  <a:latin typeface="Verdana"/>
                  <a:cs typeface="Verdana"/>
                </a:rPr>
                <a:t>og de murede  </a:t>
              </a:r>
              <a:r>
                <a:rPr sz="1000" spc="-5" dirty="0">
                  <a:solidFill>
                    <a:srgbClr val="231F20"/>
                  </a:solidFill>
                  <a:latin typeface="Verdana"/>
                  <a:cs typeface="Verdana"/>
                </a:rPr>
                <a:t>tavl, </a:t>
              </a:r>
              <a:r>
                <a:rPr sz="1000" spc="-10" dirty="0">
                  <a:solidFill>
                    <a:srgbClr val="231F20"/>
                  </a:solidFill>
                  <a:latin typeface="Verdana"/>
                  <a:cs typeface="Verdana"/>
                </a:rPr>
                <a:t>hvad </a:t>
              </a:r>
              <a:r>
                <a:rPr sz="1000" dirty="0">
                  <a:solidFill>
                    <a:srgbClr val="231F20"/>
                  </a:solidFill>
                  <a:latin typeface="Verdana"/>
                  <a:cs typeface="Verdana"/>
                </a:rPr>
                <a:t>enten det </a:t>
              </a:r>
              <a:r>
                <a:rPr sz="1000" spc="-5" dirty="0">
                  <a:solidFill>
                    <a:srgbClr val="231F20"/>
                  </a:solidFill>
                  <a:latin typeface="Verdana"/>
                  <a:cs typeface="Verdana"/>
                </a:rPr>
                <a:t>sker </a:t>
              </a:r>
              <a:r>
                <a:rPr sz="1000" dirty="0">
                  <a:solidFill>
                    <a:srgbClr val="231F20"/>
                  </a:solidFill>
                  <a:latin typeface="Verdana"/>
                  <a:cs typeface="Verdana"/>
                </a:rPr>
                <a:t>med </a:t>
              </a:r>
              <a:r>
                <a:rPr sz="1000" spc="-5" dirty="0">
                  <a:solidFill>
                    <a:srgbClr val="231F20"/>
                  </a:solidFill>
                  <a:latin typeface="Verdana"/>
                  <a:cs typeface="Verdana"/>
                </a:rPr>
                <a:t>kalk eller maling, </a:t>
              </a:r>
              <a:r>
                <a:rPr sz="1000" dirty="0">
                  <a:solidFill>
                    <a:srgbClr val="231F20"/>
                  </a:solidFill>
                  <a:latin typeface="Verdana"/>
                  <a:cs typeface="Verdana"/>
                </a:rPr>
                <a:t>og  </a:t>
              </a:r>
              <a:r>
                <a:rPr sz="1000" spc="-5" dirty="0">
                  <a:solidFill>
                    <a:srgbClr val="231F20"/>
                  </a:solidFill>
                  <a:latin typeface="Verdana"/>
                  <a:cs typeface="Verdana"/>
                </a:rPr>
                <a:t>traditionen </a:t>
              </a:r>
              <a:r>
                <a:rPr sz="1000" dirty="0">
                  <a:solidFill>
                    <a:srgbClr val="231F20"/>
                  </a:solidFill>
                  <a:latin typeface="Verdana"/>
                  <a:cs typeface="Verdana"/>
                </a:rPr>
                <a:t>er </a:t>
              </a:r>
              <a:r>
                <a:rPr sz="1000" spc="-5" dirty="0">
                  <a:solidFill>
                    <a:srgbClr val="231F20"/>
                  </a:solidFill>
                  <a:latin typeface="Verdana"/>
                  <a:cs typeface="Verdana"/>
                </a:rPr>
                <a:t>værd </a:t>
              </a:r>
              <a:r>
                <a:rPr sz="1000" dirty="0">
                  <a:solidFill>
                    <a:srgbClr val="231F20"/>
                  </a:solidFill>
                  <a:latin typeface="Verdana"/>
                  <a:cs typeface="Verdana"/>
                </a:rPr>
                <a:t>at </a:t>
              </a:r>
              <a:r>
                <a:rPr sz="1000" spc="-5" dirty="0">
                  <a:solidFill>
                    <a:srgbClr val="231F20"/>
                  </a:solidFill>
                  <a:latin typeface="Verdana"/>
                  <a:cs typeface="Verdana"/>
                </a:rPr>
                <a:t>holde i</a:t>
              </a:r>
              <a:r>
                <a:rPr sz="1000" spc="5" dirty="0">
                  <a:solidFill>
                    <a:srgbClr val="231F20"/>
                  </a:solidFill>
                  <a:latin typeface="Verdana"/>
                  <a:cs typeface="Verdana"/>
                </a:rPr>
                <a:t> </a:t>
              </a:r>
              <a:r>
                <a:rPr sz="1000" dirty="0">
                  <a:solidFill>
                    <a:srgbClr val="231F20"/>
                  </a:solidFill>
                  <a:latin typeface="Verdana"/>
                  <a:cs typeface="Verdana"/>
                </a:rPr>
                <a:t>hævd.</a:t>
              </a:r>
              <a:endParaRPr sz="1000">
                <a:latin typeface="Verdana"/>
                <a:cs typeface="Verdana"/>
              </a:endParaRPr>
            </a:p>
          </p:txBody>
        </p:sp>
        <p:sp>
          <p:nvSpPr>
            <p:cNvPr id="15" name="object 15"/>
            <p:cNvSpPr txBox="1"/>
            <p:nvPr/>
          </p:nvSpPr>
          <p:spPr>
            <a:xfrm>
              <a:off x="6305400" y="9638389"/>
              <a:ext cx="817244" cy="135935"/>
            </a:xfrm>
            <a:prstGeom prst="rect">
              <a:avLst/>
            </a:prstGeom>
          </p:spPr>
          <p:txBody>
            <a:bodyPr vert="horz" wrap="square" lIns="0" tIns="12700" rIns="0" bIns="0" rtlCol="0">
              <a:spAutoFit/>
            </a:bodyPr>
            <a:lstStyle/>
            <a:p>
              <a:pPr marL="12700">
                <a:spcBef>
                  <a:spcPts val="100"/>
                </a:spcBef>
              </a:pPr>
              <a:r>
                <a:rPr sz="800" i="1" dirty="0">
                  <a:solidFill>
                    <a:srgbClr val="FFFFFF"/>
                  </a:solidFill>
                  <a:latin typeface="Verdana"/>
                  <a:cs typeface="Verdana"/>
                </a:rPr>
                <a:t>Strandgade</a:t>
              </a:r>
              <a:r>
                <a:rPr sz="800" i="1" spc="-75" dirty="0">
                  <a:solidFill>
                    <a:srgbClr val="FFFFFF"/>
                  </a:solidFill>
                  <a:latin typeface="Verdana"/>
                  <a:cs typeface="Verdana"/>
                </a:rPr>
                <a:t> </a:t>
              </a:r>
              <a:r>
                <a:rPr sz="800" i="1" dirty="0">
                  <a:solidFill>
                    <a:srgbClr val="FFFFFF"/>
                  </a:solidFill>
                  <a:latin typeface="Verdana"/>
                  <a:cs typeface="Verdana"/>
                </a:rPr>
                <a:t>27.</a:t>
              </a:r>
              <a:endParaRPr sz="800">
                <a:latin typeface="Verdana"/>
                <a:cs typeface="Verdana"/>
              </a:endParaRPr>
            </a:p>
          </p:txBody>
        </p:sp>
        <p:sp>
          <p:nvSpPr>
            <p:cNvPr id="16" name="object 16"/>
            <p:cNvSpPr txBox="1"/>
            <p:nvPr/>
          </p:nvSpPr>
          <p:spPr>
            <a:xfrm>
              <a:off x="8073852" y="9638389"/>
              <a:ext cx="817244" cy="135935"/>
            </a:xfrm>
            <a:prstGeom prst="rect">
              <a:avLst/>
            </a:prstGeom>
          </p:spPr>
          <p:txBody>
            <a:bodyPr vert="horz" wrap="square" lIns="0" tIns="12700" rIns="0" bIns="0" rtlCol="0">
              <a:spAutoFit/>
            </a:bodyPr>
            <a:lstStyle/>
            <a:p>
              <a:pPr marL="12700">
                <a:spcBef>
                  <a:spcPts val="100"/>
                </a:spcBef>
              </a:pPr>
              <a:r>
                <a:rPr sz="800" i="1" dirty="0">
                  <a:solidFill>
                    <a:srgbClr val="FFFFFF"/>
                  </a:solidFill>
                  <a:latin typeface="Verdana"/>
                  <a:cs typeface="Verdana"/>
                </a:rPr>
                <a:t>Strandgade</a:t>
              </a:r>
              <a:r>
                <a:rPr sz="800" i="1" spc="-75" dirty="0">
                  <a:solidFill>
                    <a:srgbClr val="FFFFFF"/>
                  </a:solidFill>
                  <a:latin typeface="Verdana"/>
                  <a:cs typeface="Verdana"/>
                </a:rPr>
                <a:t> </a:t>
              </a:r>
              <a:r>
                <a:rPr sz="800" i="1" dirty="0">
                  <a:solidFill>
                    <a:srgbClr val="FFFFFF"/>
                  </a:solidFill>
                  <a:latin typeface="Verdana"/>
                  <a:cs typeface="Verdana"/>
                </a:rPr>
                <a:t>27.</a:t>
              </a:r>
              <a:endParaRPr sz="800">
                <a:latin typeface="Verdana"/>
                <a:cs typeface="Verdana"/>
              </a:endParaRPr>
            </a:p>
          </p:txBody>
        </p:sp>
        <p:sp>
          <p:nvSpPr>
            <p:cNvPr id="17" name="object 17"/>
            <p:cNvSpPr txBox="1"/>
            <p:nvPr/>
          </p:nvSpPr>
          <p:spPr>
            <a:xfrm>
              <a:off x="9631834" y="9641620"/>
              <a:ext cx="1149350" cy="135935"/>
            </a:xfrm>
            <a:prstGeom prst="rect">
              <a:avLst/>
            </a:prstGeom>
          </p:spPr>
          <p:txBody>
            <a:bodyPr vert="horz" wrap="square" lIns="0" tIns="12700" rIns="0" bIns="0" rtlCol="0">
              <a:spAutoFit/>
            </a:bodyPr>
            <a:lstStyle/>
            <a:p>
              <a:pPr marL="12700">
                <a:spcBef>
                  <a:spcPts val="100"/>
                </a:spcBef>
              </a:pPr>
              <a:r>
                <a:rPr sz="800" i="1" dirty="0">
                  <a:solidFill>
                    <a:srgbClr val="FFFFFF"/>
                  </a:solidFill>
                  <a:latin typeface="Verdana"/>
                  <a:cs typeface="Verdana"/>
                </a:rPr>
                <a:t>Anna Queens</a:t>
              </a:r>
              <a:r>
                <a:rPr sz="800" i="1" spc="-85" dirty="0">
                  <a:solidFill>
                    <a:srgbClr val="FFFFFF"/>
                  </a:solidFill>
                  <a:latin typeface="Verdana"/>
                  <a:cs typeface="Verdana"/>
                </a:rPr>
                <a:t> </a:t>
              </a:r>
              <a:r>
                <a:rPr sz="800" i="1" dirty="0">
                  <a:solidFill>
                    <a:srgbClr val="FFFFFF"/>
                  </a:solidFill>
                  <a:latin typeface="Verdana"/>
                  <a:cs typeface="Verdana"/>
                </a:rPr>
                <a:t>Stræde.</a:t>
              </a:r>
              <a:endParaRPr sz="800">
                <a:latin typeface="Verdana"/>
                <a:cs typeface="Verdana"/>
              </a:endParaRPr>
            </a:p>
          </p:txBody>
        </p:sp>
      </p:grpSp>
      <p:sp>
        <p:nvSpPr>
          <p:cNvPr id="21" name="Rektangel 20"/>
          <p:cNvSpPr/>
          <p:nvPr/>
        </p:nvSpPr>
        <p:spPr>
          <a:xfrm>
            <a:off x="11132966" y="-139700"/>
            <a:ext cx="4126084" cy="1104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Tekstfelt 21"/>
          <p:cNvSpPr txBox="1"/>
          <p:nvPr/>
        </p:nvSpPr>
        <p:spPr>
          <a:xfrm>
            <a:off x="594286" y="743147"/>
            <a:ext cx="2819400" cy="1077218"/>
          </a:xfrm>
          <a:prstGeom prst="rect">
            <a:avLst/>
          </a:prstGeom>
          <a:noFill/>
        </p:spPr>
        <p:txBody>
          <a:bodyPr wrap="square" rtlCol="0">
            <a:spAutoFit/>
          </a:bodyPr>
          <a:lstStyle/>
          <a:p>
            <a:r>
              <a:rPr lang="da-DK" sz="3200" b="1" dirty="0" smtClean="0">
                <a:solidFill>
                  <a:schemeClr val="bg1"/>
                </a:solidFill>
              </a:rPr>
              <a:t>Temaside: </a:t>
            </a:r>
            <a:r>
              <a:rPr lang="da-DK" sz="3200" b="1" dirty="0">
                <a:solidFill>
                  <a:schemeClr val="bg1"/>
                </a:solidFill>
              </a:rPr>
              <a:t>B</a:t>
            </a:r>
            <a:r>
              <a:rPr lang="da-DK" sz="3200" b="1" dirty="0" smtClean="0">
                <a:solidFill>
                  <a:schemeClr val="bg1"/>
                </a:solidFill>
              </a:rPr>
              <a:t>indingsværk</a:t>
            </a:r>
            <a:endParaRPr lang="da-DK" sz="3200" b="1" dirty="0">
              <a:solidFill>
                <a:schemeClr val="bg1"/>
              </a:solidFill>
            </a:endParaRPr>
          </a:p>
        </p:txBody>
      </p:sp>
    </p:spTree>
    <p:extLst>
      <p:ext uri="{BB962C8B-B14F-4D97-AF65-F5344CB8AC3E}">
        <p14:creationId xmlns:p14="http://schemas.microsoft.com/office/powerpoint/2010/main" val="2606398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285750" y="-215900"/>
            <a:ext cx="8098226" cy="11125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8" name="Gruppe 17"/>
          <p:cNvGrpSpPr/>
          <p:nvPr/>
        </p:nvGrpSpPr>
        <p:grpSpPr>
          <a:xfrm>
            <a:off x="8062454" y="997899"/>
            <a:ext cx="6358396" cy="9378001"/>
            <a:chOff x="4488370" y="505710"/>
            <a:chExt cx="6358396" cy="9378001"/>
          </a:xfrm>
        </p:grpSpPr>
        <p:sp>
          <p:nvSpPr>
            <p:cNvPr id="2" name="object 2"/>
            <p:cNvSpPr/>
            <p:nvPr/>
          </p:nvSpPr>
          <p:spPr>
            <a:xfrm>
              <a:off x="6294361" y="808291"/>
              <a:ext cx="1810232" cy="907542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4488370" y="808291"/>
              <a:ext cx="1810308" cy="907542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8829371" y="505710"/>
              <a:ext cx="2017395" cy="228268"/>
            </a:xfrm>
            <a:prstGeom prst="rect">
              <a:avLst/>
            </a:prstGeom>
          </p:spPr>
          <p:txBody>
            <a:bodyPr vert="horz" wrap="square" lIns="0" tIns="12700" rIns="0" bIns="0" rtlCol="0">
              <a:spAutoFit/>
            </a:bodyPr>
            <a:lstStyle/>
            <a:p>
              <a:pPr marL="12700">
                <a:spcBef>
                  <a:spcPts val="100"/>
                </a:spcBef>
              </a:pPr>
              <a:r>
                <a:rPr sz="1400" b="1" spc="370" dirty="0">
                  <a:solidFill>
                    <a:srgbClr val="231F20"/>
                  </a:solidFill>
                  <a:latin typeface="Verdana"/>
                  <a:cs typeface="Verdana"/>
                </a:rPr>
                <a:t>Bestemmelser</a:t>
              </a:r>
              <a:endParaRPr sz="1400">
                <a:latin typeface="Verdana"/>
                <a:cs typeface="Verdana"/>
              </a:endParaRPr>
            </a:p>
          </p:txBody>
        </p:sp>
        <p:sp>
          <p:nvSpPr>
            <p:cNvPr id="6" name="object 6"/>
            <p:cNvSpPr txBox="1"/>
            <p:nvPr/>
          </p:nvSpPr>
          <p:spPr>
            <a:xfrm>
              <a:off x="4560300" y="768484"/>
              <a:ext cx="3423285" cy="7912734"/>
            </a:xfrm>
            <a:prstGeom prst="rect">
              <a:avLst/>
            </a:prstGeom>
          </p:spPr>
          <p:txBody>
            <a:bodyPr vert="horz" wrap="square" lIns="0" tIns="101600" rIns="0" bIns="0" rtlCol="0">
              <a:spAutoFit/>
            </a:bodyPr>
            <a:lstStyle/>
            <a:p>
              <a:pPr marL="12700">
                <a:spcBef>
                  <a:spcPts val="800"/>
                </a:spcBef>
              </a:pPr>
              <a:r>
                <a:rPr sz="1000" b="1" spc="-5" dirty="0">
                  <a:solidFill>
                    <a:srgbClr val="231F20"/>
                  </a:solidFill>
                  <a:latin typeface="Verdana"/>
                  <a:cs typeface="Verdana"/>
                </a:rPr>
                <a:t>7.2 Middelalder og renæssance (o.</a:t>
              </a:r>
              <a:r>
                <a:rPr sz="1000" b="1" spc="50" dirty="0">
                  <a:solidFill>
                    <a:srgbClr val="231F20"/>
                  </a:solidFill>
                  <a:latin typeface="Verdana"/>
                  <a:cs typeface="Verdana"/>
                </a:rPr>
                <a:t> </a:t>
              </a:r>
              <a:r>
                <a:rPr sz="1000" b="1" dirty="0">
                  <a:solidFill>
                    <a:srgbClr val="231F20"/>
                  </a:solidFill>
                  <a:latin typeface="Verdana"/>
                  <a:cs typeface="Verdana"/>
                </a:rPr>
                <a:t>1400-1640)</a:t>
              </a:r>
              <a:endParaRPr sz="1000" dirty="0">
                <a:latin typeface="Verdana"/>
                <a:cs typeface="Verdana"/>
              </a:endParaRPr>
            </a:p>
            <a:p>
              <a:pPr marL="12700" marR="19050">
                <a:spcBef>
                  <a:spcPts val="700"/>
                </a:spcBef>
              </a:pPr>
              <a:r>
                <a:rPr sz="1000" spc="-5" dirty="0">
                  <a:solidFill>
                    <a:srgbClr val="231F20"/>
                  </a:solidFill>
                  <a:latin typeface="Verdana"/>
                  <a:cs typeface="Verdana"/>
                </a:rPr>
                <a:t>Oprindeligt stejlt saddeltag skal bevares eller </a:t>
              </a:r>
              <a:r>
                <a:rPr sz="1000" dirty="0">
                  <a:solidFill>
                    <a:srgbClr val="231F20"/>
                  </a:solidFill>
                  <a:latin typeface="Verdana"/>
                  <a:cs typeface="Verdana"/>
                </a:rPr>
                <a:t>genop-  føres med </a:t>
              </a:r>
              <a:r>
                <a:rPr sz="1000" spc="-5" dirty="0">
                  <a:solidFill>
                    <a:srgbClr val="231F20"/>
                  </a:solidFill>
                  <a:latin typeface="Verdana"/>
                  <a:cs typeface="Verdana"/>
                </a:rPr>
                <a:t>oprindelig hældning </a:t>
              </a:r>
              <a:r>
                <a:rPr sz="1000" dirty="0">
                  <a:solidFill>
                    <a:srgbClr val="231F20"/>
                  </a:solidFill>
                  <a:latin typeface="Verdana"/>
                  <a:cs typeface="Verdana"/>
                </a:rPr>
                <a:t>og </a:t>
              </a:r>
              <a:r>
                <a:rPr sz="1000" spc="-5" dirty="0">
                  <a:solidFill>
                    <a:srgbClr val="231F20"/>
                  </a:solidFill>
                  <a:latin typeface="Verdana"/>
                  <a:cs typeface="Verdana"/>
                </a:rPr>
                <a:t>dækkes </a:t>
              </a:r>
              <a:r>
                <a:rPr sz="1000" dirty="0">
                  <a:solidFill>
                    <a:srgbClr val="231F20"/>
                  </a:solidFill>
                  <a:latin typeface="Verdana"/>
                  <a:cs typeface="Verdana"/>
                </a:rPr>
                <a:t>med </a:t>
              </a:r>
              <a:r>
                <a:rPr sz="1000" spc="-5" dirty="0">
                  <a:solidFill>
                    <a:srgbClr val="231F20"/>
                  </a:solidFill>
                  <a:latin typeface="Verdana"/>
                  <a:cs typeface="Verdana"/>
                </a:rPr>
                <a:t>tegl.  Rygningstegl skal lægges i</a:t>
              </a:r>
              <a:r>
                <a:rPr sz="1000" spc="15" dirty="0">
                  <a:solidFill>
                    <a:srgbClr val="231F20"/>
                  </a:solidFill>
                  <a:latin typeface="Verdana"/>
                  <a:cs typeface="Verdana"/>
                </a:rPr>
                <a:t> </a:t>
              </a:r>
              <a:r>
                <a:rPr sz="1000" spc="-5" dirty="0">
                  <a:solidFill>
                    <a:srgbClr val="231F20"/>
                  </a:solidFill>
                  <a:latin typeface="Verdana"/>
                  <a:cs typeface="Verdana"/>
                </a:rPr>
                <a:t>mørtel.</a:t>
              </a:r>
              <a:endParaRPr sz="1000" dirty="0">
                <a:latin typeface="Verdana"/>
                <a:cs typeface="Verdana"/>
              </a:endParaRPr>
            </a:p>
            <a:p>
              <a:pPr marL="12700" marR="191770">
                <a:spcBef>
                  <a:spcPts val="700"/>
                </a:spcBef>
              </a:pPr>
              <a:r>
                <a:rPr sz="1000" dirty="0">
                  <a:latin typeface="Verdana"/>
                  <a:cs typeface="Verdana"/>
                </a:rPr>
                <a:t>Der kan </a:t>
              </a:r>
              <a:r>
                <a:rPr sz="1000" spc="-10" dirty="0">
                  <a:latin typeface="Verdana"/>
                  <a:cs typeface="Verdana"/>
                </a:rPr>
                <a:t>ikke </a:t>
              </a:r>
              <a:r>
                <a:rPr sz="1000" spc="-5" dirty="0">
                  <a:latin typeface="Verdana"/>
                  <a:cs typeface="Verdana"/>
                </a:rPr>
                <a:t>bygges kviste på middelalder- </a:t>
              </a:r>
              <a:r>
                <a:rPr sz="1000" dirty="0">
                  <a:latin typeface="Verdana"/>
                  <a:cs typeface="Verdana"/>
                </a:rPr>
                <a:t>og re-  næsssancehuse.</a:t>
              </a:r>
            </a:p>
            <a:p>
              <a:pPr marL="12700" marR="114300">
                <a:spcBef>
                  <a:spcPts val="700"/>
                </a:spcBef>
              </a:pPr>
              <a:r>
                <a:rPr sz="1000" spc="-5" dirty="0">
                  <a:solidFill>
                    <a:srgbClr val="231F20"/>
                  </a:solidFill>
                  <a:latin typeface="Verdana"/>
                  <a:cs typeface="Verdana"/>
                </a:rPr>
                <a:t>Mindre tagvinduer - ikke </a:t>
              </a:r>
              <a:r>
                <a:rPr sz="1000" dirty="0">
                  <a:solidFill>
                    <a:srgbClr val="231F20"/>
                  </a:solidFill>
                  <a:latin typeface="Verdana"/>
                  <a:cs typeface="Verdana"/>
                </a:rPr>
                <a:t>større end 3 x 2 tagsten –  kan</a:t>
              </a:r>
              <a:r>
                <a:rPr sz="1000" spc="-5" dirty="0">
                  <a:solidFill>
                    <a:srgbClr val="231F20"/>
                  </a:solidFill>
                  <a:latin typeface="Verdana"/>
                  <a:cs typeface="Verdana"/>
                </a:rPr>
                <a:t> tilføjes.</a:t>
              </a:r>
              <a:endParaRPr sz="1000" dirty="0">
                <a:latin typeface="Verdana"/>
                <a:cs typeface="Verdana"/>
              </a:endParaRPr>
            </a:p>
            <a:p>
              <a:pPr marL="12700" marR="130175">
                <a:spcBef>
                  <a:spcPts val="700"/>
                </a:spcBef>
              </a:pPr>
              <a:r>
                <a:rPr sz="1000" spc="-35" dirty="0">
                  <a:solidFill>
                    <a:srgbClr val="231F20"/>
                  </a:solidFill>
                  <a:latin typeface="Verdana"/>
                  <a:cs typeface="Verdana"/>
                </a:rPr>
                <a:t>Tage </a:t>
              </a:r>
              <a:r>
                <a:rPr sz="1000" spc="-5" dirty="0">
                  <a:solidFill>
                    <a:srgbClr val="231F20"/>
                  </a:solidFill>
                  <a:latin typeface="Verdana"/>
                  <a:cs typeface="Verdana"/>
                </a:rPr>
                <a:t>skal </a:t>
              </a:r>
              <a:r>
                <a:rPr sz="1000" spc="-10" dirty="0">
                  <a:solidFill>
                    <a:srgbClr val="231F20"/>
                  </a:solidFill>
                  <a:latin typeface="Verdana"/>
                  <a:cs typeface="Verdana"/>
                </a:rPr>
                <a:t>være </a:t>
              </a:r>
              <a:r>
                <a:rPr sz="1000" spc="-5" dirty="0">
                  <a:solidFill>
                    <a:srgbClr val="231F20"/>
                  </a:solidFill>
                  <a:latin typeface="Verdana"/>
                  <a:cs typeface="Verdana"/>
                </a:rPr>
                <a:t>i </a:t>
              </a:r>
              <a:r>
                <a:rPr sz="1000" dirty="0">
                  <a:solidFill>
                    <a:srgbClr val="231F20"/>
                  </a:solidFill>
                  <a:latin typeface="Verdana"/>
                  <a:cs typeface="Verdana"/>
                </a:rPr>
                <a:t>røde </a:t>
              </a:r>
              <a:r>
                <a:rPr sz="1000" spc="-5" dirty="0">
                  <a:solidFill>
                    <a:srgbClr val="231F20"/>
                  </a:solidFill>
                  <a:latin typeface="Verdana"/>
                  <a:cs typeface="Verdana"/>
                </a:rPr>
                <a:t>tegl </a:t>
              </a:r>
              <a:r>
                <a:rPr sz="1000" dirty="0">
                  <a:solidFill>
                    <a:srgbClr val="231F20"/>
                  </a:solidFill>
                  <a:latin typeface="Verdana"/>
                  <a:cs typeface="Verdana"/>
                </a:rPr>
                <a:t>af </a:t>
              </a:r>
              <a:r>
                <a:rPr sz="1000" spc="-5" dirty="0">
                  <a:solidFill>
                    <a:srgbClr val="231F20"/>
                  </a:solidFill>
                  <a:latin typeface="Verdana"/>
                  <a:cs typeface="Verdana"/>
                </a:rPr>
                <a:t>typen gammel dansk  tegl, </a:t>
              </a:r>
              <a:r>
                <a:rPr sz="1000" dirty="0">
                  <a:solidFill>
                    <a:srgbClr val="231F20"/>
                  </a:solidFill>
                  <a:latin typeface="Verdana"/>
                  <a:cs typeface="Verdana"/>
                </a:rPr>
                <a:t>der må </a:t>
              </a:r>
              <a:r>
                <a:rPr sz="1000" spc="-5" dirty="0">
                  <a:solidFill>
                    <a:srgbClr val="231F20"/>
                  </a:solidFill>
                  <a:latin typeface="Verdana"/>
                  <a:cs typeface="Verdana"/>
                </a:rPr>
                <a:t>ikke anvendes </a:t>
              </a:r>
              <a:r>
                <a:rPr sz="1000" dirty="0">
                  <a:solidFill>
                    <a:srgbClr val="231F20"/>
                  </a:solidFill>
                  <a:latin typeface="Verdana"/>
                  <a:cs typeface="Verdana"/>
                </a:rPr>
                <a:t>engoberede </a:t>
              </a:r>
              <a:r>
                <a:rPr sz="1000" spc="-5" dirty="0">
                  <a:solidFill>
                    <a:srgbClr val="231F20"/>
                  </a:solidFill>
                  <a:latin typeface="Verdana"/>
                  <a:cs typeface="Verdana"/>
                </a:rPr>
                <a:t>eller gla-  </a:t>
              </a:r>
              <a:r>
                <a:rPr sz="1000" dirty="0">
                  <a:solidFill>
                    <a:srgbClr val="231F20"/>
                  </a:solidFill>
                  <a:latin typeface="Verdana"/>
                  <a:cs typeface="Verdana"/>
                </a:rPr>
                <a:t>serede tagsten. </a:t>
              </a:r>
              <a:r>
                <a:rPr sz="1000" spc="-10" dirty="0">
                  <a:solidFill>
                    <a:srgbClr val="231F20"/>
                  </a:solidFill>
                  <a:latin typeface="Verdana"/>
                  <a:cs typeface="Verdana"/>
                </a:rPr>
                <a:t>Rygning </a:t>
              </a:r>
              <a:r>
                <a:rPr sz="1000" spc="-5" dirty="0">
                  <a:solidFill>
                    <a:srgbClr val="231F20"/>
                  </a:solidFill>
                  <a:latin typeface="Verdana"/>
                  <a:cs typeface="Verdana"/>
                </a:rPr>
                <a:t>skal lægges i mørtel. </a:t>
              </a:r>
              <a:r>
                <a:rPr sz="1000" spc="-20" dirty="0">
                  <a:solidFill>
                    <a:srgbClr val="231F20"/>
                  </a:solidFill>
                  <a:latin typeface="Verdana"/>
                  <a:cs typeface="Verdana"/>
                </a:rPr>
                <a:t>Ved  </a:t>
              </a:r>
              <a:r>
                <a:rPr sz="1000" spc="-5" dirty="0">
                  <a:solidFill>
                    <a:srgbClr val="231F20"/>
                  </a:solidFill>
                  <a:latin typeface="Verdana"/>
                  <a:cs typeface="Verdana"/>
                </a:rPr>
                <a:t>udskiftning </a:t>
              </a:r>
              <a:r>
                <a:rPr sz="1000" dirty="0">
                  <a:solidFill>
                    <a:srgbClr val="231F20"/>
                  </a:solidFill>
                  <a:latin typeface="Verdana"/>
                  <a:cs typeface="Verdana"/>
                </a:rPr>
                <a:t>af et tag </a:t>
              </a:r>
              <a:r>
                <a:rPr sz="1000" spc="-5" dirty="0">
                  <a:solidFill>
                    <a:srgbClr val="231F20"/>
                  </a:solidFill>
                  <a:latin typeface="Verdana"/>
                  <a:cs typeface="Verdana"/>
                </a:rPr>
                <a:t>skal </a:t>
              </a:r>
              <a:r>
                <a:rPr sz="1000" dirty="0">
                  <a:solidFill>
                    <a:srgbClr val="231F20"/>
                  </a:solidFill>
                  <a:latin typeface="Verdana"/>
                  <a:cs typeface="Verdana"/>
                </a:rPr>
                <a:t>det </a:t>
              </a:r>
              <a:r>
                <a:rPr sz="1000" spc="-10" dirty="0">
                  <a:solidFill>
                    <a:srgbClr val="231F20"/>
                  </a:solidFill>
                  <a:latin typeface="Verdana"/>
                  <a:cs typeface="Verdana"/>
                </a:rPr>
                <a:t>nye </a:t>
              </a:r>
              <a:r>
                <a:rPr sz="1000" dirty="0">
                  <a:solidFill>
                    <a:srgbClr val="231F20"/>
                  </a:solidFill>
                  <a:latin typeface="Verdana"/>
                  <a:cs typeface="Verdana"/>
                </a:rPr>
                <a:t>tags </a:t>
              </a:r>
              <a:r>
                <a:rPr sz="1000" spc="-5" dirty="0">
                  <a:solidFill>
                    <a:srgbClr val="231F20"/>
                  </a:solidFill>
                  <a:latin typeface="Verdana"/>
                  <a:cs typeface="Verdana"/>
                </a:rPr>
                <a:t>konstruktion  </a:t>
              </a:r>
              <a:r>
                <a:rPr sz="1000" dirty="0">
                  <a:solidFill>
                    <a:srgbClr val="231F20"/>
                  </a:solidFill>
                  <a:latin typeface="Verdana"/>
                  <a:cs typeface="Verdana"/>
                </a:rPr>
                <a:t>udføres med</a:t>
              </a:r>
              <a:r>
                <a:rPr sz="1000" spc="-5" dirty="0">
                  <a:solidFill>
                    <a:srgbClr val="231F20"/>
                  </a:solidFill>
                  <a:latin typeface="Verdana"/>
                  <a:cs typeface="Verdana"/>
                </a:rPr>
                <a:t> skalk.</a:t>
              </a:r>
              <a:endParaRPr sz="1000" dirty="0">
                <a:latin typeface="Verdana"/>
                <a:cs typeface="Verdana"/>
              </a:endParaRPr>
            </a:p>
            <a:p>
              <a:pPr marL="12700" marR="97790">
                <a:spcBef>
                  <a:spcPts val="700"/>
                </a:spcBef>
              </a:pPr>
              <a:r>
                <a:rPr sz="1000" spc="-5" dirty="0">
                  <a:solidFill>
                    <a:srgbClr val="231F20"/>
                  </a:solidFill>
                  <a:latin typeface="Verdana"/>
                  <a:cs typeface="Verdana"/>
                </a:rPr>
                <a:t>Eksisterende skorstene skal bevares </a:t>
              </a:r>
              <a:r>
                <a:rPr sz="1000" dirty="0">
                  <a:solidFill>
                    <a:srgbClr val="231F20"/>
                  </a:solidFill>
                  <a:latin typeface="Verdana"/>
                  <a:cs typeface="Verdana"/>
                </a:rPr>
                <a:t>(kan </a:t>
              </a:r>
              <a:r>
                <a:rPr sz="1000" spc="-5" dirty="0">
                  <a:solidFill>
                    <a:srgbClr val="231F20"/>
                  </a:solidFill>
                  <a:latin typeface="Verdana"/>
                  <a:cs typeface="Verdana"/>
                </a:rPr>
                <a:t>anvendes  </a:t>
              </a:r>
              <a:r>
                <a:rPr sz="1000" dirty="0">
                  <a:solidFill>
                    <a:srgbClr val="231F20"/>
                  </a:solidFill>
                  <a:latin typeface="Verdana"/>
                  <a:cs typeface="Verdana"/>
                </a:rPr>
                <a:t>som </a:t>
              </a:r>
              <a:r>
                <a:rPr sz="1000" spc="-5" dirty="0">
                  <a:solidFill>
                    <a:srgbClr val="231F20"/>
                  </a:solidFill>
                  <a:latin typeface="Verdana"/>
                  <a:cs typeface="Verdana"/>
                </a:rPr>
                <a:t>udluftningskanal). Skorstenspiber skal have  sokkel </a:t>
              </a:r>
              <a:r>
                <a:rPr sz="1000" dirty="0">
                  <a:solidFill>
                    <a:srgbClr val="231F20"/>
                  </a:solidFill>
                  <a:latin typeface="Verdana"/>
                  <a:cs typeface="Verdana"/>
                </a:rPr>
                <a:t>og krone.</a:t>
              </a:r>
              <a:endParaRPr sz="1000" dirty="0">
                <a:latin typeface="Verdana"/>
                <a:cs typeface="Verdana"/>
              </a:endParaRPr>
            </a:p>
            <a:p>
              <a:pPr marL="12700">
                <a:spcBef>
                  <a:spcPts val="700"/>
                </a:spcBef>
              </a:pPr>
              <a:r>
                <a:rPr sz="1000" spc="-15" dirty="0">
                  <a:solidFill>
                    <a:srgbClr val="231F20"/>
                  </a:solidFill>
                  <a:latin typeface="Verdana"/>
                  <a:cs typeface="Verdana"/>
                </a:rPr>
                <a:t>Tagrender </a:t>
              </a:r>
              <a:r>
                <a:rPr sz="1000" dirty="0">
                  <a:solidFill>
                    <a:srgbClr val="231F20"/>
                  </a:solidFill>
                  <a:latin typeface="Verdana"/>
                  <a:cs typeface="Verdana"/>
                </a:rPr>
                <a:t>og nedløbsrør </a:t>
              </a:r>
              <a:r>
                <a:rPr sz="1000" spc="-5" dirty="0">
                  <a:solidFill>
                    <a:srgbClr val="231F20"/>
                  </a:solidFill>
                  <a:latin typeface="Verdana"/>
                  <a:cs typeface="Verdana"/>
                </a:rPr>
                <a:t>skal </a:t>
              </a:r>
              <a:r>
                <a:rPr sz="1000" dirty="0">
                  <a:solidFill>
                    <a:srgbClr val="231F20"/>
                  </a:solidFill>
                  <a:latin typeface="Verdana"/>
                  <a:cs typeface="Verdana"/>
                </a:rPr>
                <a:t>udføres </a:t>
              </a:r>
              <a:r>
                <a:rPr sz="1000" spc="-5" dirty="0">
                  <a:solidFill>
                    <a:srgbClr val="231F20"/>
                  </a:solidFill>
                  <a:latin typeface="Verdana"/>
                  <a:cs typeface="Verdana"/>
                </a:rPr>
                <a:t>i</a:t>
              </a:r>
              <a:r>
                <a:rPr sz="1000" spc="5" dirty="0">
                  <a:solidFill>
                    <a:srgbClr val="231F20"/>
                  </a:solidFill>
                  <a:latin typeface="Verdana"/>
                  <a:cs typeface="Verdana"/>
                </a:rPr>
                <a:t> </a:t>
              </a:r>
              <a:r>
                <a:rPr sz="1000" spc="-5" dirty="0">
                  <a:solidFill>
                    <a:srgbClr val="231F20"/>
                  </a:solidFill>
                  <a:latin typeface="Verdana"/>
                  <a:cs typeface="Verdana"/>
                </a:rPr>
                <a:t>zink.</a:t>
              </a:r>
              <a:endParaRPr sz="1000" dirty="0">
                <a:latin typeface="Verdana"/>
                <a:cs typeface="Verdana"/>
              </a:endParaRPr>
            </a:p>
            <a:p>
              <a:pPr marL="12700" marR="6350">
                <a:spcBef>
                  <a:spcPts val="700"/>
                </a:spcBef>
              </a:pPr>
              <a:r>
                <a:rPr sz="1000" spc="-5" dirty="0">
                  <a:solidFill>
                    <a:srgbClr val="231F20"/>
                  </a:solidFill>
                  <a:latin typeface="Verdana"/>
                  <a:cs typeface="Verdana"/>
                </a:rPr>
                <a:t>Originale </a:t>
              </a:r>
              <a:r>
                <a:rPr sz="1000" dirty="0">
                  <a:solidFill>
                    <a:srgbClr val="231F20"/>
                  </a:solidFill>
                  <a:latin typeface="Verdana"/>
                  <a:cs typeface="Verdana"/>
                </a:rPr>
                <a:t>facader og </a:t>
              </a:r>
              <a:r>
                <a:rPr sz="1000" spc="-5" dirty="0">
                  <a:solidFill>
                    <a:srgbClr val="231F20"/>
                  </a:solidFill>
                  <a:latin typeface="Verdana"/>
                  <a:cs typeface="Verdana"/>
                </a:rPr>
                <a:t>gavle </a:t>
              </a:r>
              <a:r>
                <a:rPr sz="1000" dirty="0">
                  <a:solidFill>
                    <a:srgbClr val="231F20"/>
                  </a:solidFill>
                  <a:latin typeface="Verdana"/>
                  <a:cs typeface="Verdana"/>
                </a:rPr>
                <a:t>af mur </a:t>
              </a:r>
              <a:r>
                <a:rPr sz="1000" spc="-5" dirty="0">
                  <a:solidFill>
                    <a:srgbClr val="231F20"/>
                  </a:solidFill>
                  <a:latin typeface="Verdana"/>
                  <a:cs typeface="Verdana"/>
                </a:rPr>
                <a:t>eller bindingsværk  skal bevares </a:t>
              </a:r>
              <a:r>
                <a:rPr sz="1000" dirty="0">
                  <a:solidFill>
                    <a:srgbClr val="231F20"/>
                  </a:solidFill>
                  <a:latin typeface="Verdana"/>
                  <a:cs typeface="Verdana"/>
                </a:rPr>
                <a:t>med </a:t>
              </a:r>
              <a:r>
                <a:rPr sz="1000" spc="-5" dirty="0">
                  <a:solidFill>
                    <a:srgbClr val="231F20"/>
                  </a:solidFill>
                  <a:latin typeface="Verdana"/>
                  <a:cs typeface="Verdana"/>
                </a:rPr>
                <a:t>fortrinsvis blank </a:t>
              </a:r>
              <a:r>
                <a:rPr sz="1000" dirty="0">
                  <a:solidFill>
                    <a:srgbClr val="231F20"/>
                  </a:solidFill>
                  <a:latin typeface="Verdana"/>
                  <a:cs typeface="Verdana"/>
                </a:rPr>
                <a:t>mur </a:t>
              </a:r>
              <a:r>
                <a:rPr sz="1000" spc="-5" dirty="0">
                  <a:solidFill>
                    <a:srgbClr val="231F20"/>
                  </a:solidFill>
                  <a:latin typeface="Verdana"/>
                  <a:cs typeface="Verdana"/>
                </a:rPr>
                <a:t>eller </a:t>
              </a:r>
              <a:r>
                <a:rPr sz="1000" dirty="0">
                  <a:solidFill>
                    <a:srgbClr val="231F20"/>
                  </a:solidFill>
                  <a:latin typeface="Verdana"/>
                  <a:cs typeface="Verdana"/>
                </a:rPr>
                <a:t>pudsede  </a:t>
              </a:r>
              <a:r>
                <a:rPr sz="1000" spc="-15" dirty="0">
                  <a:solidFill>
                    <a:srgbClr val="231F20"/>
                  </a:solidFill>
                  <a:latin typeface="Verdana"/>
                  <a:cs typeface="Verdana"/>
                </a:rPr>
                <a:t>overflader. </a:t>
              </a:r>
              <a:r>
                <a:rPr sz="1000" dirty="0">
                  <a:solidFill>
                    <a:srgbClr val="231F20"/>
                  </a:solidFill>
                  <a:latin typeface="Verdana"/>
                  <a:cs typeface="Verdana"/>
                </a:rPr>
                <a:t>Pudsede </a:t>
              </a:r>
              <a:r>
                <a:rPr sz="1000" spc="-5" dirty="0">
                  <a:solidFill>
                    <a:srgbClr val="231F20"/>
                  </a:solidFill>
                  <a:latin typeface="Verdana"/>
                  <a:cs typeface="Verdana"/>
                </a:rPr>
                <a:t>overflader skal kalkes. Dekora-  tioner </a:t>
              </a:r>
              <a:r>
                <a:rPr sz="1000" dirty="0">
                  <a:solidFill>
                    <a:srgbClr val="231F20"/>
                  </a:solidFill>
                  <a:latin typeface="Verdana"/>
                  <a:cs typeface="Verdana"/>
                </a:rPr>
                <a:t>på facaden og </a:t>
              </a:r>
              <a:r>
                <a:rPr sz="1000" spc="-5" dirty="0">
                  <a:solidFill>
                    <a:srgbClr val="231F20"/>
                  </a:solidFill>
                  <a:latin typeface="Verdana"/>
                  <a:cs typeface="Verdana"/>
                </a:rPr>
                <a:t>omkring </a:t>
              </a:r>
              <a:r>
                <a:rPr sz="1000" dirty="0">
                  <a:solidFill>
                    <a:srgbClr val="231F20"/>
                  </a:solidFill>
                  <a:latin typeface="Verdana"/>
                  <a:cs typeface="Verdana"/>
                </a:rPr>
                <a:t>døre og </a:t>
              </a:r>
              <a:r>
                <a:rPr sz="1000" spc="-5" dirty="0">
                  <a:solidFill>
                    <a:srgbClr val="231F20"/>
                  </a:solidFill>
                  <a:latin typeface="Verdana"/>
                  <a:cs typeface="Verdana"/>
                </a:rPr>
                <a:t>vinduer skal  bevares. Dekoreret bindingsværk </a:t>
              </a:r>
              <a:r>
                <a:rPr sz="1000" dirty="0">
                  <a:solidFill>
                    <a:srgbClr val="231F20"/>
                  </a:solidFill>
                  <a:latin typeface="Verdana"/>
                  <a:cs typeface="Verdana"/>
                </a:rPr>
                <a:t>og andre udskæ-  </a:t>
              </a:r>
              <a:r>
                <a:rPr sz="1000" spc="-5" dirty="0">
                  <a:solidFill>
                    <a:srgbClr val="231F20"/>
                  </a:solidFill>
                  <a:latin typeface="Verdana"/>
                  <a:cs typeface="Verdana"/>
                </a:rPr>
                <a:t>ringer i </a:t>
              </a:r>
              <a:r>
                <a:rPr sz="1000" spc="-10" dirty="0">
                  <a:solidFill>
                    <a:srgbClr val="231F20"/>
                  </a:solidFill>
                  <a:latin typeface="Verdana"/>
                  <a:cs typeface="Verdana"/>
                </a:rPr>
                <a:t>træværk </a:t>
              </a:r>
              <a:r>
                <a:rPr sz="1000" spc="-5" dirty="0">
                  <a:solidFill>
                    <a:srgbClr val="231F20"/>
                  </a:solidFill>
                  <a:latin typeface="Verdana"/>
                  <a:cs typeface="Verdana"/>
                </a:rPr>
                <a:t>skal</a:t>
              </a:r>
              <a:r>
                <a:rPr sz="1000" spc="20" dirty="0">
                  <a:solidFill>
                    <a:srgbClr val="231F20"/>
                  </a:solidFill>
                  <a:latin typeface="Verdana"/>
                  <a:cs typeface="Verdana"/>
                </a:rPr>
                <a:t> </a:t>
              </a:r>
              <a:r>
                <a:rPr sz="1000" spc="-5" dirty="0">
                  <a:solidFill>
                    <a:srgbClr val="231F20"/>
                  </a:solidFill>
                  <a:latin typeface="Verdana"/>
                  <a:cs typeface="Verdana"/>
                </a:rPr>
                <a:t>bevares.</a:t>
              </a:r>
              <a:endParaRPr sz="1000" dirty="0">
                <a:latin typeface="Verdana"/>
                <a:cs typeface="Verdana"/>
              </a:endParaRPr>
            </a:p>
            <a:p>
              <a:pPr marL="12700" marR="46355">
                <a:spcBef>
                  <a:spcPts val="700"/>
                </a:spcBef>
              </a:pPr>
              <a:r>
                <a:rPr sz="1000" spc="-5" dirty="0">
                  <a:solidFill>
                    <a:srgbClr val="231F20"/>
                  </a:solidFill>
                  <a:latin typeface="Verdana"/>
                  <a:cs typeface="Verdana"/>
                </a:rPr>
                <a:t>Kalkede/malede </a:t>
              </a:r>
              <a:r>
                <a:rPr sz="1000" dirty="0">
                  <a:solidFill>
                    <a:srgbClr val="231F20"/>
                  </a:solidFill>
                  <a:latin typeface="Verdana"/>
                  <a:cs typeface="Verdana"/>
                </a:rPr>
                <a:t>facader </a:t>
              </a:r>
              <a:r>
                <a:rPr sz="1000" spc="-5" dirty="0">
                  <a:solidFill>
                    <a:srgbClr val="231F20"/>
                  </a:solidFill>
                  <a:latin typeface="Verdana"/>
                  <a:cs typeface="Verdana"/>
                </a:rPr>
                <a:t>skal </a:t>
              </a:r>
              <a:r>
                <a:rPr sz="1000" dirty="0">
                  <a:solidFill>
                    <a:srgbClr val="231F20"/>
                  </a:solidFill>
                  <a:latin typeface="Verdana"/>
                  <a:cs typeface="Verdana"/>
                </a:rPr>
                <a:t>fremstå som en </a:t>
              </a:r>
              <a:r>
                <a:rPr sz="1000" spc="-5" dirty="0">
                  <a:solidFill>
                    <a:srgbClr val="231F20"/>
                  </a:solidFill>
                  <a:latin typeface="Verdana"/>
                  <a:cs typeface="Verdana"/>
                </a:rPr>
                <a:t>helhed  </a:t>
              </a:r>
              <a:r>
                <a:rPr sz="1000" dirty="0">
                  <a:solidFill>
                    <a:srgbClr val="231F20"/>
                  </a:solidFill>
                  <a:latin typeface="Verdana"/>
                  <a:cs typeface="Verdana"/>
                </a:rPr>
                <a:t> </a:t>
              </a:r>
              <a:r>
                <a:rPr sz="1000" spc="-5" dirty="0">
                  <a:solidFill>
                    <a:srgbClr val="231F20"/>
                  </a:solidFill>
                  <a:latin typeface="Verdana"/>
                  <a:cs typeface="Verdana"/>
                </a:rPr>
                <a:t>i </a:t>
              </a:r>
              <a:r>
                <a:rPr sz="1000" dirty="0">
                  <a:solidFill>
                    <a:srgbClr val="231F20"/>
                  </a:solidFill>
                  <a:latin typeface="Verdana"/>
                  <a:cs typeface="Verdana"/>
                </a:rPr>
                <a:t>samme </a:t>
              </a:r>
              <a:r>
                <a:rPr sz="1000" spc="-5" dirty="0">
                  <a:solidFill>
                    <a:srgbClr val="231F20"/>
                  </a:solidFill>
                  <a:latin typeface="Verdana"/>
                  <a:cs typeface="Verdana"/>
                </a:rPr>
                <a:t>farve.</a:t>
              </a:r>
              <a:endParaRPr sz="1000" dirty="0">
                <a:latin typeface="Verdana"/>
                <a:cs typeface="Verdana"/>
              </a:endParaRPr>
            </a:p>
            <a:p>
              <a:pPr marL="12700" marR="75565">
                <a:spcBef>
                  <a:spcPts val="700"/>
                </a:spcBef>
              </a:pPr>
              <a:r>
                <a:rPr sz="1000" spc="-5" dirty="0">
                  <a:solidFill>
                    <a:srgbClr val="231F20"/>
                  </a:solidFill>
                  <a:latin typeface="Verdana"/>
                  <a:cs typeface="Verdana"/>
                </a:rPr>
                <a:t>Originale sokler i </a:t>
              </a:r>
              <a:r>
                <a:rPr sz="1000" dirty="0">
                  <a:solidFill>
                    <a:srgbClr val="231F20"/>
                  </a:solidFill>
                  <a:latin typeface="Verdana"/>
                  <a:cs typeface="Verdana"/>
                </a:rPr>
                <a:t>natursten </a:t>
              </a:r>
              <a:r>
                <a:rPr sz="1000" spc="-5" dirty="0">
                  <a:solidFill>
                    <a:srgbClr val="231F20"/>
                  </a:solidFill>
                  <a:latin typeface="Verdana"/>
                  <a:cs typeface="Verdana"/>
                </a:rPr>
                <a:t>skal bevares </a:t>
              </a:r>
              <a:r>
                <a:rPr sz="1000" dirty="0">
                  <a:solidFill>
                    <a:srgbClr val="231F20"/>
                  </a:solidFill>
                  <a:latin typeface="Verdana"/>
                  <a:cs typeface="Verdana"/>
                </a:rPr>
                <a:t>og må </a:t>
              </a:r>
              <a:r>
                <a:rPr sz="1000" spc="-5" dirty="0">
                  <a:solidFill>
                    <a:srgbClr val="231F20"/>
                  </a:solidFill>
                  <a:latin typeface="Verdana"/>
                  <a:cs typeface="Verdana"/>
                </a:rPr>
                <a:t>ikke  </a:t>
              </a:r>
              <a:r>
                <a:rPr sz="1000" dirty="0">
                  <a:solidFill>
                    <a:srgbClr val="231F20"/>
                  </a:solidFill>
                  <a:latin typeface="Verdana"/>
                  <a:cs typeface="Verdana"/>
                </a:rPr>
                <a:t>pudses </a:t>
              </a:r>
              <a:r>
                <a:rPr sz="1000" spc="-5" dirty="0">
                  <a:solidFill>
                    <a:srgbClr val="231F20"/>
                  </a:solidFill>
                  <a:latin typeface="Verdana"/>
                  <a:cs typeface="Verdana"/>
                </a:rPr>
                <a:t>eller males.</a:t>
              </a:r>
              <a:endParaRPr sz="1000" dirty="0">
                <a:latin typeface="Verdana"/>
                <a:cs typeface="Verdana"/>
              </a:endParaRPr>
            </a:p>
            <a:p>
              <a:pPr marL="12700" marR="5080">
                <a:spcBef>
                  <a:spcPts val="700"/>
                </a:spcBef>
              </a:pPr>
              <a:r>
                <a:rPr sz="1000" spc="-5" dirty="0">
                  <a:solidFill>
                    <a:srgbClr val="231F20"/>
                  </a:solidFill>
                  <a:latin typeface="Verdana"/>
                  <a:cs typeface="Verdana"/>
                </a:rPr>
                <a:t>Vinduer skal være malede trævinduer </a:t>
              </a:r>
              <a:r>
                <a:rPr sz="1000" dirty="0">
                  <a:solidFill>
                    <a:srgbClr val="231F20"/>
                  </a:solidFill>
                  <a:latin typeface="Verdana"/>
                  <a:cs typeface="Verdana"/>
                </a:rPr>
                <a:t>med </a:t>
              </a:r>
              <a:r>
                <a:rPr sz="1000" spc="-5" dirty="0">
                  <a:solidFill>
                    <a:srgbClr val="231F20"/>
                  </a:solidFill>
                  <a:latin typeface="Verdana"/>
                  <a:cs typeface="Verdana"/>
                </a:rPr>
                <a:t>korspost  (lod- </a:t>
              </a:r>
              <a:r>
                <a:rPr sz="1000" dirty="0">
                  <a:solidFill>
                    <a:srgbClr val="231F20"/>
                  </a:solidFill>
                  <a:latin typeface="Verdana"/>
                  <a:cs typeface="Verdana"/>
                </a:rPr>
                <a:t>og </a:t>
              </a:r>
              <a:r>
                <a:rPr sz="1000" spc="-5" dirty="0">
                  <a:solidFill>
                    <a:srgbClr val="231F20"/>
                  </a:solidFill>
                  <a:latin typeface="Verdana"/>
                  <a:cs typeface="Verdana"/>
                </a:rPr>
                <a:t>tværpost) </a:t>
              </a:r>
              <a:r>
                <a:rPr sz="1000" dirty="0">
                  <a:solidFill>
                    <a:srgbClr val="231F20"/>
                  </a:solidFill>
                  <a:latin typeface="Verdana"/>
                  <a:cs typeface="Verdana"/>
                </a:rPr>
                <a:t>og hjørnebåndshængslede </a:t>
              </a:r>
              <a:r>
                <a:rPr sz="1000" spc="-5" dirty="0">
                  <a:solidFill>
                    <a:srgbClr val="231F20"/>
                  </a:solidFill>
                  <a:latin typeface="Verdana"/>
                  <a:cs typeface="Verdana"/>
                </a:rPr>
                <a:t>træ-  </a:t>
              </a:r>
              <a:r>
                <a:rPr sz="1000" spc="-25" dirty="0">
                  <a:solidFill>
                    <a:srgbClr val="231F20"/>
                  </a:solidFill>
                  <a:latin typeface="Verdana"/>
                  <a:cs typeface="Verdana"/>
                </a:rPr>
                <a:t>rammer. </a:t>
              </a:r>
              <a:r>
                <a:rPr sz="1000" spc="-10" dirty="0">
                  <a:solidFill>
                    <a:srgbClr val="231F20"/>
                  </a:solidFill>
                  <a:latin typeface="Verdana"/>
                  <a:cs typeface="Verdana"/>
                </a:rPr>
                <a:t>Yderste </a:t>
              </a:r>
              <a:r>
                <a:rPr sz="1000" spc="-5" dirty="0">
                  <a:solidFill>
                    <a:srgbClr val="231F20"/>
                  </a:solidFill>
                  <a:latin typeface="Verdana"/>
                  <a:cs typeface="Verdana"/>
                </a:rPr>
                <a:t>lag </a:t>
              </a:r>
              <a:r>
                <a:rPr sz="1000" dirty="0">
                  <a:solidFill>
                    <a:srgbClr val="231F20"/>
                  </a:solidFill>
                  <a:latin typeface="Verdana"/>
                  <a:cs typeface="Verdana"/>
                </a:rPr>
                <a:t>ruder </a:t>
              </a:r>
              <a:r>
                <a:rPr sz="1000" spc="-5" dirty="0">
                  <a:solidFill>
                    <a:srgbClr val="231F20"/>
                  </a:solidFill>
                  <a:latin typeface="Verdana"/>
                  <a:cs typeface="Verdana"/>
                </a:rPr>
                <a:t>skal sidde i kitfals. </a:t>
              </a:r>
              <a:r>
                <a:rPr sz="1000" dirty="0">
                  <a:solidFill>
                    <a:srgbClr val="231F20"/>
                  </a:solidFill>
                  <a:latin typeface="Verdana"/>
                  <a:cs typeface="Verdana"/>
                </a:rPr>
                <a:t>Ind-  </a:t>
              </a:r>
              <a:r>
                <a:rPr sz="1000" spc="-5" dirty="0">
                  <a:solidFill>
                    <a:srgbClr val="231F20"/>
                  </a:solidFill>
                  <a:latin typeface="Verdana"/>
                  <a:cs typeface="Verdana"/>
                </a:rPr>
                <a:t>vendige koblede rammer </a:t>
              </a:r>
              <a:r>
                <a:rPr sz="1000" dirty="0">
                  <a:solidFill>
                    <a:srgbClr val="231F20"/>
                  </a:solidFill>
                  <a:latin typeface="Verdana"/>
                  <a:cs typeface="Verdana"/>
                </a:rPr>
                <a:t>og forsats kan </a:t>
              </a:r>
              <a:r>
                <a:rPr sz="1000" spc="-5" dirty="0">
                  <a:solidFill>
                    <a:srgbClr val="231F20"/>
                  </a:solidFill>
                  <a:latin typeface="Verdana"/>
                  <a:cs typeface="Verdana"/>
                </a:rPr>
                <a:t>være</a:t>
              </a:r>
              <a:r>
                <a:rPr sz="1000" spc="-30" dirty="0">
                  <a:solidFill>
                    <a:srgbClr val="231F20"/>
                  </a:solidFill>
                  <a:latin typeface="Verdana"/>
                  <a:cs typeface="Verdana"/>
                </a:rPr>
                <a:t> </a:t>
              </a:r>
              <a:r>
                <a:rPr sz="1000" dirty="0">
                  <a:solidFill>
                    <a:srgbClr val="231F20"/>
                  </a:solidFill>
                  <a:latin typeface="Verdana"/>
                  <a:cs typeface="Verdana"/>
                </a:rPr>
                <a:t>termo-  </a:t>
              </a:r>
              <a:r>
                <a:rPr sz="1000" spc="-5" dirty="0">
                  <a:solidFill>
                    <a:srgbClr val="231F20"/>
                  </a:solidFill>
                  <a:latin typeface="Verdana"/>
                  <a:cs typeface="Verdana"/>
                </a:rPr>
                <a:t>glas. </a:t>
              </a:r>
              <a:r>
                <a:rPr sz="1000" dirty="0">
                  <a:solidFill>
                    <a:srgbClr val="231F20"/>
                  </a:solidFill>
                  <a:latin typeface="Verdana"/>
                  <a:cs typeface="Verdana"/>
                </a:rPr>
                <a:t>Der kan også bruges </a:t>
              </a:r>
              <a:r>
                <a:rPr sz="1000" spc="-5" dirty="0">
                  <a:solidFill>
                    <a:srgbClr val="231F20"/>
                  </a:solidFill>
                  <a:latin typeface="Verdana"/>
                  <a:cs typeface="Verdana"/>
                </a:rPr>
                <a:t>torammede trævinduer  med koblede </a:t>
              </a:r>
              <a:r>
                <a:rPr sz="1000" spc="-25" dirty="0">
                  <a:solidFill>
                    <a:srgbClr val="231F20"/>
                  </a:solidFill>
                  <a:latin typeface="Verdana"/>
                  <a:cs typeface="Verdana"/>
                </a:rPr>
                <a:t>rammer, </a:t>
              </a:r>
              <a:r>
                <a:rPr sz="1000" spc="-5" dirty="0">
                  <a:solidFill>
                    <a:srgbClr val="231F20"/>
                  </a:solidFill>
                  <a:latin typeface="Verdana"/>
                  <a:cs typeface="Verdana"/>
                </a:rPr>
                <a:t>hvor der </a:t>
              </a:r>
              <a:r>
                <a:rPr sz="1000" dirty="0">
                  <a:solidFill>
                    <a:srgbClr val="231F20"/>
                  </a:solidFill>
                  <a:latin typeface="Verdana"/>
                  <a:cs typeface="Verdana"/>
                </a:rPr>
                <a:t>er </a:t>
              </a:r>
              <a:r>
                <a:rPr sz="1000" spc="-5" dirty="0">
                  <a:solidFill>
                    <a:srgbClr val="231F20"/>
                  </a:solidFill>
                  <a:latin typeface="Verdana"/>
                  <a:cs typeface="Verdana"/>
                </a:rPr>
                <a:t>tynde sprosser i  yderste </a:t>
              </a:r>
              <a:r>
                <a:rPr sz="1000" spc="-10" dirty="0">
                  <a:solidFill>
                    <a:srgbClr val="231F20"/>
                  </a:solidFill>
                  <a:latin typeface="Verdana"/>
                  <a:cs typeface="Verdana"/>
                </a:rPr>
                <a:t>ramme.</a:t>
              </a:r>
              <a:endParaRPr sz="1000" dirty="0">
                <a:latin typeface="Verdana"/>
                <a:cs typeface="Verdana"/>
              </a:endParaRPr>
            </a:p>
            <a:p>
              <a:pPr marL="12700">
                <a:spcBef>
                  <a:spcPts val="700"/>
                </a:spcBef>
              </a:pPr>
              <a:r>
                <a:rPr sz="1000" spc="-5" dirty="0">
                  <a:solidFill>
                    <a:srgbClr val="231F20"/>
                  </a:solidFill>
                  <a:latin typeface="Verdana"/>
                  <a:cs typeface="Verdana"/>
                </a:rPr>
                <a:t>Originale blyindfattede </a:t>
              </a:r>
              <a:r>
                <a:rPr sz="1000" dirty="0">
                  <a:solidFill>
                    <a:srgbClr val="231F20"/>
                  </a:solidFill>
                  <a:latin typeface="Verdana"/>
                  <a:cs typeface="Verdana"/>
                </a:rPr>
                <a:t>ruder </a:t>
              </a:r>
              <a:r>
                <a:rPr sz="1000" spc="-5" dirty="0">
                  <a:solidFill>
                    <a:srgbClr val="231F20"/>
                  </a:solidFill>
                  <a:latin typeface="Verdana"/>
                  <a:cs typeface="Verdana"/>
                </a:rPr>
                <a:t>skal</a:t>
              </a:r>
              <a:r>
                <a:rPr sz="1000" spc="15" dirty="0">
                  <a:solidFill>
                    <a:srgbClr val="231F20"/>
                  </a:solidFill>
                  <a:latin typeface="Verdana"/>
                  <a:cs typeface="Verdana"/>
                </a:rPr>
                <a:t> </a:t>
              </a:r>
              <a:r>
                <a:rPr sz="1000" spc="-5" dirty="0">
                  <a:solidFill>
                    <a:srgbClr val="231F20"/>
                  </a:solidFill>
                  <a:latin typeface="Verdana"/>
                  <a:cs typeface="Verdana"/>
                </a:rPr>
                <a:t>bevares.</a:t>
              </a:r>
              <a:endParaRPr sz="1000" dirty="0">
                <a:latin typeface="Verdana"/>
                <a:cs typeface="Verdana"/>
              </a:endParaRPr>
            </a:p>
            <a:p>
              <a:pPr marL="12700" marR="159385">
                <a:spcBef>
                  <a:spcPts val="700"/>
                </a:spcBef>
              </a:pPr>
              <a:r>
                <a:rPr sz="1000" dirty="0">
                  <a:solidFill>
                    <a:srgbClr val="231F20"/>
                  </a:solidFill>
                  <a:latin typeface="Verdana"/>
                  <a:cs typeface="Verdana"/>
                </a:rPr>
                <a:t>Døre og </a:t>
              </a:r>
              <a:r>
                <a:rPr sz="1000" spc="-5" dirty="0">
                  <a:solidFill>
                    <a:srgbClr val="231F20"/>
                  </a:solidFill>
                  <a:latin typeface="Verdana"/>
                  <a:cs typeface="Verdana"/>
                </a:rPr>
                <a:t>porte skal </a:t>
              </a:r>
              <a:r>
                <a:rPr sz="1000" spc="-10" dirty="0">
                  <a:solidFill>
                    <a:srgbClr val="231F20"/>
                  </a:solidFill>
                  <a:latin typeface="Verdana"/>
                  <a:cs typeface="Verdana"/>
                </a:rPr>
                <a:t>være </a:t>
              </a:r>
              <a:r>
                <a:rPr sz="1000" dirty="0">
                  <a:solidFill>
                    <a:srgbClr val="231F20"/>
                  </a:solidFill>
                  <a:latin typeface="Verdana"/>
                  <a:cs typeface="Verdana"/>
                </a:rPr>
                <a:t>af </a:t>
              </a:r>
              <a:r>
                <a:rPr sz="1000" spc="-10" dirty="0">
                  <a:solidFill>
                    <a:srgbClr val="231F20"/>
                  </a:solidFill>
                  <a:latin typeface="Verdana"/>
                  <a:cs typeface="Verdana"/>
                </a:rPr>
                <a:t>træ. </a:t>
              </a:r>
              <a:r>
                <a:rPr sz="1000" spc="-5" dirty="0">
                  <a:solidFill>
                    <a:srgbClr val="231F20"/>
                  </a:solidFill>
                  <a:latin typeface="Verdana"/>
                  <a:cs typeface="Verdana"/>
                </a:rPr>
                <a:t>Originale fyldings-  </a:t>
              </a:r>
              <a:r>
                <a:rPr sz="1000" dirty="0">
                  <a:solidFill>
                    <a:srgbClr val="231F20"/>
                  </a:solidFill>
                  <a:latin typeface="Verdana"/>
                  <a:cs typeface="Verdana"/>
                </a:rPr>
                <a:t>døre og porte </a:t>
              </a:r>
              <a:r>
                <a:rPr sz="1000" spc="-5" dirty="0">
                  <a:solidFill>
                    <a:srgbClr val="231F20"/>
                  </a:solidFill>
                  <a:latin typeface="Verdana"/>
                  <a:cs typeface="Verdana"/>
                </a:rPr>
                <a:t>skal</a:t>
              </a:r>
              <a:r>
                <a:rPr sz="1000" spc="-10" dirty="0">
                  <a:solidFill>
                    <a:srgbClr val="231F20"/>
                  </a:solidFill>
                  <a:latin typeface="Verdana"/>
                  <a:cs typeface="Verdana"/>
                </a:rPr>
                <a:t> </a:t>
              </a:r>
              <a:r>
                <a:rPr sz="1000" spc="-5" dirty="0">
                  <a:solidFill>
                    <a:srgbClr val="231F20"/>
                  </a:solidFill>
                  <a:latin typeface="Verdana"/>
                  <a:cs typeface="Verdana"/>
                </a:rPr>
                <a:t>bevares.</a:t>
              </a:r>
              <a:endParaRPr sz="1000" dirty="0">
                <a:latin typeface="Verdana"/>
                <a:cs typeface="Verdana"/>
              </a:endParaRPr>
            </a:p>
            <a:p>
              <a:pPr marL="12700" marR="112395">
                <a:spcBef>
                  <a:spcPts val="700"/>
                </a:spcBef>
              </a:pPr>
              <a:r>
                <a:rPr sz="1000" spc="-5" dirty="0">
                  <a:solidFill>
                    <a:srgbClr val="231F20"/>
                  </a:solidFill>
                  <a:latin typeface="Verdana"/>
                  <a:cs typeface="Verdana"/>
                </a:rPr>
                <a:t>Vinduer </a:t>
              </a:r>
              <a:r>
                <a:rPr sz="1000" dirty="0">
                  <a:solidFill>
                    <a:srgbClr val="231F20"/>
                  </a:solidFill>
                  <a:latin typeface="Verdana"/>
                  <a:cs typeface="Verdana"/>
                </a:rPr>
                <a:t>og døre </a:t>
              </a:r>
              <a:r>
                <a:rPr sz="1000" spc="-5" dirty="0">
                  <a:solidFill>
                    <a:srgbClr val="231F20"/>
                  </a:solidFill>
                  <a:latin typeface="Verdana"/>
                  <a:cs typeface="Verdana"/>
                </a:rPr>
                <a:t>skal males </a:t>
              </a:r>
              <a:r>
                <a:rPr sz="1000" dirty="0">
                  <a:solidFill>
                    <a:srgbClr val="231F20"/>
                  </a:solidFill>
                  <a:latin typeface="Verdana"/>
                  <a:cs typeface="Verdana"/>
                </a:rPr>
                <a:t>med </a:t>
              </a:r>
              <a:r>
                <a:rPr sz="1000" spc="-5" dirty="0">
                  <a:solidFill>
                    <a:srgbClr val="231F20"/>
                  </a:solidFill>
                  <a:latin typeface="Verdana"/>
                  <a:cs typeface="Verdana"/>
                </a:rPr>
                <a:t>dækkende maling.  </a:t>
              </a:r>
              <a:r>
                <a:rPr sz="1000" dirty="0">
                  <a:solidFill>
                    <a:srgbClr val="231F20"/>
                  </a:solidFill>
                  <a:latin typeface="Verdana"/>
                  <a:cs typeface="Verdana"/>
                </a:rPr>
                <a:t>Der </a:t>
              </a:r>
              <a:r>
                <a:rPr sz="1000" spc="-5" dirty="0">
                  <a:solidFill>
                    <a:srgbClr val="231F20"/>
                  </a:solidFill>
                  <a:latin typeface="Verdana"/>
                  <a:cs typeface="Verdana"/>
                </a:rPr>
                <a:t>skal anvendes </a:t>
              </a:r>
              <a:r>
                <a:rPr sz="1000" dirty="0">
                  <a:solidFill>
                    <a:srgbClr val="231F20"/>
                  </a:solidFill>
                  <a:latin typeface="Verdana"/>
                  <a:cs typeface="Verdana"/>
                </a:rPr>
                <a:t>en </a:t>
              </a:r>
              <a:r>
                <a:rPr sz="1000" spc="-5" dirty="0">
                  <a:solidFill>
                    <a:srgbClr val="231F20"/>
                  </a:solidFill>
                  <a:latin typeface="Verdana"/>
                  <a:cs typeface="Verdana"/>
                </a:rPr>
                <a:t>hvid, </a:t>
              </a:r>
              <a:r>
                <a:rPr sz="1000" dirty="0">
                  <a:solidFill>
                    <a:srgbClr val="231F20"/>
                  </a:solidFill>
                  <a:latin typeface="Verdana"/>
                  <a:cs typeface="Verdana"/>
                </a:rPr>
                <a:t>grå, </a:t>
              </a:r>
              <a:r>
                <a:rPr sz="1000" spc="-5" dirty="0">
                  <a:solidFill>
                    <a:srgbClr val="231F20"/>
                  </a:solidFill>
                  <a:latin typeface="Verdana"/>
                  <a:cs typeface="Verdana"/>
                </a:rPr>
                <a:t>eller </a:t>
              </a:r>
              <a:r>
                <a:rPr sz="1000" dirty="0">
                  <a:solidFill>
                    <a:srgbClr val="231F20"/>
                  </a:solidFill>
                  <a:latin typeface="Verdana"/>
                  <a:cs typeface="Verdana"/>
                </a:rPr>
                <a:t>en </a:t>
              </a:r>
              <a:r>
                <a:rPr sz="1000" spc="-5" dirty="0">
                  <a:solidFill>
                    <a:srgbClr val="231F20"/>
                  </a:solidFill>
                  <a:latin typeface="Verdana"/>
                  <a:cs typeface="Verdana"/>
                </a:rPr>
                <a:t>farve, </a:t>
              </a:r>
              <a:r>
                <a:rPr sz="1000" dirty="0">
                  <a:solidFill>
                    <a:srgbClr val="231F20"/>
                  </a:solidFill>
                  <a:latin typeface="Verdana"/>
                  <a:cs typeface="Verdana"/>
                </a:rPr>
                <a:t>som  har en mørk tone, </a:t>
              </a:r>
              <a:r>
                <a:rPr sz="1000" spc="-10" dirty="0">
                  <a:solidFill>
                    <a:srgbClr val="231F20"/>
                  </a:solidFill>
                  <a:latin typeface="Verdana"/>
                  <a:cs typeface="Verdana"/>
                </a:rPr>
                <a:t>f.eks. </a:t>
              </a:r>
              <a:r>
                <a:rPr sz="1000" spc="-5" dirty="0">
                  <a:solidFill>
                    <a:srgbClr val="231F20"/>
                  </a:solidFill>
                  <a:latin typeface="Verdana"/>
                  <a:cs typeface="Verdana"/>
                </a:rPr>
                <a:t>vogngrøn </a:t>
              </a:r>
              <a:r>
                <a:rPr sz="1000" dirty="0">
                  <a:solidFill>
                    <a:srgbClr val="231F20"/>
                  </a:solidFill>
                  <a:latin typeface="Verdana"/>
                  <a:cs typeface="Verdana"/>
                </a:rPr>
                <a:t>og andre </a:t>
              </a:r>
              <a:r>
                <a:rPr sz="1000" spc="-5" dirty="0">
                  <a:solidFill>
                    <a:srgbClr val="231F20"/>
                  </a:solidFill>
                  <a:latin typeface="Verdana"/>
                  <a:cs typeface="Verdana"/>
                </a:rPr>
                <a:t>farver  </a:t>
              </a:r>
              <a:r>
                <a:rPr sz="1000" dirty="0">
                  <a:solidFill>
                    <a:srgbClr val="231F20"/>
                  </a:solidFill>
                  <a:latin typeface="Verdana"/>
                  <a:cs typeface="Verdana"/>
                </a:rPr>
                <a:t>med samme </a:t>
              </a:r>
              <a:r>
                <a:rPr sz="1000" spc="-5" dirty="0">
                  <a:solidFill>
                    <a:srgbClr val="231F20"/>
                  </a:solidFill>
                  <a:latin typeface="Verdana"/>
                  <a:cs typeface="Verdana"/>
                </a:rPr>
                <a:t>mørke mætningsgrad.</a:t>
              </a:r>
              <a:endParaRPr sz="1000" dirty="0">
                <a:latin typeface="Verdana"/>
                <a:cs typeface="Verdana"/>
              </a:endParaRPr>
            </a:p>
            <a:p>
              <a:pPr marL="12700" marR="39370">
                <a:spcBef>
                  <a:spcPts val="700"/>
                </a:spcBef>
              </a:pPr>
              <a:r>
                <a:rPr sz="1000" dirty="0">
                  <a:solidFill>
                    <a:srgbClr val="231F20"/>
                  </a:solidFill>
                  <a:latin typeface="Verdana"/>
                  <a:cs typeface="Verdana"/>
                </a:rPr>
                <a:t>Der kan </a:t>
              </a:r>
              <a:r>
                <a:rPr sz="1000" spc="-5" dirty="0">
                  <a:solidFill>
                    <a:srgbClr val="231F20"/>
                  </a:solidFill>
                  <a:latin typeface="Verdana"/>
                  <a:cs typeface="Verdana"/>
                </a:rPr>
                <a:t>ikke tilføjes altaner </a:t>
              </a:r>
              <a:r>
                <a:rPr sz="1000" dirty="0">
                  <a:solidFill>
                    <a:srgbClr val="231F20"/>
                  </a:solidFill>
                  <a:latin typeface="Verdana"/>
                  <a:cs typeface="Verdana"/>
                </a:rPr>
                <a:t>og karnapper </a:t>
              </a:r>
              <a:r>
                <a:rPr sz="1000" spc="-5" dirty="0">
                  <a:solidFill>
                    <a:srgbClr val="231F20"/>
                  </a:solidFill>
                  <a:latin typeface="Verdana"/>
                  <a:cs typeface="Verdana"/>
                </a:rPr>
                <a:t>til middel-  alder- </a:t>
              </a:r>
              <a:r>
                <a:rPr sz="1000" dirty="0">
                  <a:solidFill>
                    <a:srgbClr val="231F20"/>
                  </a:solidFill>
                  <a:latin typeface="Verdana"/>
                  <a:cs typeface="Verdana"/>
                </a:rPr>
                <a:t>og renæssancehuse.</a:t>
              </a:r>
              <a:endParaRPr sz="1000" dirty="0">
                <a:latin typeface="Verdana"/>
                <a:cs typeface="Verdana"/>
              </a:endParaRPr>
            </a:p>
          </p:txBody>
        </p:sp>
        <p:sp>
          <p:nvSpPr>
            <p:cNvPr id="7" name="object 7"/>
            <p:cNvSpPr txBox="1"/>
            <p:nvPr/>
          </p:nvSpPr>
          <p:spPr>
            <a:xfrm>
              <a:off x="8426501" y="3266465"/>
              <a:ext cx="2364105" cy="497840"/>
            </a:xfrm>
            <a:prstGeom prst="rect">
              <a:avLst/>
            </a:prstGeom>
          </p:spPr>
          <p:txBody>
            <a:bodyPr vert="horz" wrap="square" lIns="0" tIns="17780" rIns="0" bIns="0" rtlCol="0">
              <a:spAutoFit/>
            </a:bodyPr>
            <a:lstStyle/>
            <a:p>
              <a:pPr marL="38100" marR="30480">
                <a:lnSpc>
                  <a:spcPct val="95800"/>
                </a:lnSpc>
                <a:spcBef>
                  <a:spcPts val="140"/>
                </a:spcBef>
              </a:pPr>
              <a:r>
                <a:rPr sz="800" i="1" spc="-5" dirty="0">
                  <a:solidFill>
                    <a:srgbClr val="231F20"/>
                  </a:solidFill>
                  <a:latin typeface="Verdana"/>
                  <a:cs typeface="Verdana"/>
                </a:rPr>
                <a:t>Middelalder- </a:t>
              </a:r>
              <a:r>
                <a:rPr sz="800" i="1" dirty="0">
                  <a:solidFill>
                    <a:srgbClr val="231F20"/>
                  </a:solidFill>
                  <a:latin typeface="Verdana"/>
                  <a:cs typeface="Verdana"/>
                </a:rPr>
                <a:t>og renæssancehuse er opført  med tage med </a:t>
              </a:r>
              <a:r>
                <a:rPr sz="800" i="1" spc="-5" dirty="0">
                  <a:solidFill>
                    <a:srgbClr val="231F20"/>
                  </a:solidFill>
                  <a:latin typeface="Verdana"/>
                  <a:cs typeface="Verdana"/>
                </a:rPr>
                <a:t>hældning </a:t>
              </a:r>
              <a:r>
                <a:rPr sz="800" i="1" dirty="0">
                  <a:solidFill>
                    <a:srgbClr val="231F20"/>
                  </a:solidFill>
                  <a:latin typeface="Verdana"/>
                  <a:cs typeface="Verdana"/>
                </a:rPr>
                <a:t>på ca. 50</a:t>
              </a:r>
              <a:r>
                <a:rPr sz="675" i="1" baseline="30864" dirty="0">
                  <a:solidFill>
                    <a:srgbClr val="231F20"/>
                  </a:solidFill>
                  <a:latin typeface="Verdana"/>
                  <a:cs typeface="Verdana"/>
                </a:rPr>
                <a:t>0 </a:t>
              </a:r>
              <a:r>
                <a:rPr sz="800" i="1" spc="-5" dirty="0">
                  <a:solidFill>
                    <a:srgbClr val="231F20"/>
                  </a:solidFill>
                  <a:latin typeface="Verdana"/>
                  <a:cs typeface="Verdana"/>
                </a:rPr>
                <a:t>til </a:t>
              </a:r>
              <a:r>
                <a:rPr sz="800" i="1" dirty="0">
                  <a:solidFill>
                    <a:srgbClr val="231F20"/>
                  </a:solidFill>
                  <a:latin typeface="Verdana"/>
                  <a:cs typeface="Verdana"/>
                </a:rPr>
                <a:t>60</a:t>
              </a:r>
              <a:r>
                <a:rPr sz="675" i="1" baseline="30864" dirty="0">
                  <a:solidFill>
                    <a:srgbClr val="231F20"/>
                  </a:solidFill>
                  <a:latin typeface="Verdana"/>
                  <a:cs typeface="Verdana"/>
                </a:rPr>
                <a:t>0  </a:t>
              </a:r>
              <a:r>
                <a:rPr sz="800" i="1" dirty="0">
                  <a:solidFill>
                    <a:srgbClr val="231F20"/>
                  </a:solidFill>
                  <a:latin typeface="Verdana"/>
                  <a:cs typeface="Verdana"/>
                </a:rPr>
                <a:t>Renæssancehuset </a:t>
              </a:r>
              <a:r>
                <a:rPr sz="800" i="1" spc="-5" dirty="0">
                  <a:solidFill>
                    <a:srgbClr val="231F20"/>
                  </a:solidFill>
                  <a:latin typeface="Verdana"/>
                  <a:cs typeface="Verdana"/>
                </a:rPr>
                <a:t>i bindingsværk i</a:t>
              </a:r>
              <a:r>
                <a:rPr sz="800" i="1" spc="-25" dirty="0">
                  <a:solidFill>
                    <a:srgbClr val="231F20"/>
                  </a:solidFill>
                  <a:latin typeface="Verdana"/>
                  <a:cs typeface="Verdana"/>
                </a:rPr>
                <a:t> </a:t>
              </a:r>
              <a:r>
                <a:rPr sz="800" i="1" dirty="0">
                  <a:solidFill>
                    <a:srgbClr val="231F20"/>
                  </a:solidFill>
                  <a:latin typeface="Verdana"/>
                  <a:cs typeface="Verdana"/>
                </a:rPr>
                <a:t>Stengade  20 har den karakteristiske høje</a:t>
              </a:r>
              <a:r>
                <a:rPr sz="800" i="1" spc="-85" dirty="0">
                  <a:solidFill>
                    <a:srgbClr val="231F20"/>
                  </a:solidFill>
                  <a:latin typeface="Verdana"/>
                  <a:cs typeface="Verdana"/>
                </a:rPr>
                <a:t> </a:t>
              </a:r>
              <a:r>
                <a:rPr sz="800" i="1" dirty="0">
                  <a:solidFill>
                    <a:srgbClr val="231F20"/>
                  </a:solidFill>
                  <a:latin typeface="Verdana"/>
                  <a:cs typeface="Verdana"/>
                </a:rPr>
                <a:t>tagrejsning.</a:t>
              </a:r>
              <a:endParaRPr sz="800" dirty="0">
                <a:latin typeface="Verdana"/>
                <a:cs typeface="Verdana"/>
              </a:endParaRPr>
            </a:p>
          </p:txBody>
        </p:sp>
        <p:sp>
          <p:nvSpPr>
            <p:cNvPr id="8" name="object 8"/>
            <p:cNvSpPr/>
            <p:nvPr/>
          </p:nvSpPr>
          <p:spPr>
            <a:xfrm>
              <a:off x="8458493" y="899998"/>
              <a:ext cx="2352205" cy="2367572"/>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8480222" y="3878999"/>
              <a:ext cx="2324379" cy="1857006"/>
            </a:xfrm>
            <a:prstGeom prst="rect">
              <a:avLst/>
            </a:prstGeom>
            <a:blipFill>
              <a:blip r:embed="rId6" cstate="print"/>
              <a:stretch>
                <a:fillRect/>
              </a:stretch>
            </a:blipFill>
          </p:spPr>
          <p:txBody>
            <a:bodyPr wrap="square" lIns="0" tIns="0" rIns="0" bIns="0" rtlCol="0"/>
            <a:lstStyle/>
            <a:p>
              <a:endParaRPr/>
            </a:p>
          </p:txBody>
        </p:sp>
        <p:sp>
          <p:nvSpPr>
            <p:cNvPr id="10" name="object 10"/>
            <p:cNvSpPr txBox="1"/>
            <p:nvPr/>
          </p:nvSpPr>
          <p:spPr>
            <a:xfrm>
              <a:off x="8459711" y="5732386"/>
              <a:ext cx="2266950" cy="261620"/>
            </a:xfrm>
            <a:prstGeom prst="rect">
              <a:avLst/>
            </a:prstGeom>
          </p:spPr>
          <p:txBody>
            <a:bodyPr vert="horz" wrap="square" lIns="0" tIns="22860" rIns="0" bIns="0" rtlCol="0">
              <a:spAutoFit/>
            </a:bodyPr>
            <a:lstStyle/>
            <a:p>
              <a:pPr marL="12700" marR="5080">
                <a:lnSpc>
                  <a:spcPts val="900"/>
                </a:lnSpc>
                <a:spcBef>
                  <a:spcPts val="180"/>
                </a:spcBef>
              </a:pPr>
              <a:r>
                <a:rPr sz="800" i="1" dirty="0">
                  <a:solidFill>
                    <a:srgbClr val="231F20"/>
                  </a:solidFill>
                  <a:latin typeface="Verdana"/>
                  <a:cs typeface="Verdana"/>
                </a:rPr>
                <a:t>Skorsten med </a:t>
              </a:r>
              <a:r>
                <a:rPr sz="800" i="1" spc="-5" dirty="0">
                  <a:solidFill>
                    <a:srgbClr val="231F20"/>
                  </a:solidFill>
                  <a:latin typeface="Verdana"/>
                  <a:cs typeface="Verdana"/>
                </a:rPr>
                <a:t>sokkel </a:t>
              </a:r>
              <a:r>
                <a:rPr sz="800" i="1" dirty="0">
                  <a:solidFill>
                    <a:srgbClr val="231F20"/>
                  </a:solidFill>
                  <a:latin typeface="Verdana"/>
                  <a:cs typeface="Verdana"/>
                </a:rPr>
                <a:t>og krone samt</a:t>
              </a:r>
              <a:r>
                <a:rPr sz="800" i="1" spc="-35" dirty="0">
                  <a:solidFill>
                    <a:srgbClr val="231F20"/>
                  </a:solidFill>
                  <a:latin typeface="Verdana"/>
                  <a:cs typeface="Verdana"/>
                </a:rPr>
                <a:t> </a:t>
              </a:r>
              <a:r>
                <a:rPr sz="800" i="1" spc="-5" dirty="0">
                  <a:solidFill>
                    <a:srgbClr val="231F20"/>
                  </a:solidFill>
                  <a:latin typeface="Verdana"/>
                  <a:cs typeface="Verdana"/>
                </a:rPr>
                <a:t>tagvin-  </a:t>
              </a:r>
              <a:r>
                <a:rPr sz="800" i="1" dirty="0">
                  <a:solidFill>
                    <a:srgbClr val="231F20"/>
                  </a:solidFill>
                  <a:latin typeface="Verdana"/>
                  <a:cs typeface="Verdana"/>
                </a:rPr>
                <a:t>due på 2 x 2</a:t>
              </a:r>
              <a:r>
                <a:rPr sz="800" i="1" spc="-15" dirty="0">
                  <a:solidFill>
                    <a:srgbClr val="231F20"/>
                  </a:solidFill>
                  <a:latin typeface="Verdana"/>
                  <a:cs typeface="Verdana"/>
                </a:rPr>
                <a:t> </a:t>
              </a:r>
              <a:r>
                <a:rPr sz="800" i="1" dirty="0">
                  <a:solidFill>
                    <a:srgbClr val="231F20"/>
                  </a:solidFill>
                  <a:latin typeface="Verdana"/>
                  <a:cs typeface="Verdana"/>
                </a:rPr>
                <a:t>tagsten.</a:t>
              </a:r>
              <a:endParaRPr sz="800">
                <a:latin typeface="Verdana"/>
                <a:cs typeface="Verdana"/>
              </a:endParaRPr>
            </a:p>
          </p:txBody>
        </p:sp>
        <p:sp>
          <p:nvSpPr>
            <p:cNvPr id="11" name="object 11"/>
            <p:cNvSpPr txBox="1"/>
            <p:nvPr/>
          </p:nvSpPr>
          <p:spPr>
            <a:xfrm>
              <a:off x="8451898" y="7733987"/>
              <a:ext cx="2352040" cy="261620"/>
            </a:xfrm>
            <a:prstGeom prst="rect">
              <a:avLst/>
            </a:prstGeom>
          </p:spPr>
          <p:txBody>
            <a:bodyPr vert="horz" wrap="square" lIns="0" tIns="22860" rIns="0" bIns="0" rtlCol="0">
              <a:spAutoFit/>
            </a:bodyPr>
            <a:lstStyle/>
            <a:p>
              <a:pPr marL="12700" marR="5080">
                <a:lnSpc>
                  <a:spcPts val="900"/>
                </a:lnSpc>
                <a:spcBef>
                  <a:spcPts val="180"/>
                </a:spcBef>
              </a:pPr>
              <a:r>
                <a:rPr sz="800" i="1" spc="-5" dirty="0">
                  <a:solidFill>
                    <a:srgbClr val="231F20"/>
                  </a:solidFill>
                  <a:latin typeface="Verdana"/>
                  <a:cs typeface="Verdana"/>
                </a:rPr>
                <a:t>Oprindelig murdetalje friholdt i </a:t>
              </a:r>
              <a:r>
                <a:rPr sz="800" i="1" dirty="0">
                  <a:solidFill>
                    <a:srgbClr val="231F20"/>
                  </a:solidFill>
                  <a:latin typeface="Verdana"/>
                  <a:cs typeface="Verdana"/>
                </a:rPr>
                <a:t>pudset facade   </a:t>
              </a:r>
              <a:r>
                <a:rPr sz="800" i="1" spc="-5" dirty="0">
                  <a:solidFill>
                    <a:srgbClr val="231F20"/>
                  </a:solidFill>
                  <a:latin typeface="Verdana"/>
                  <a:cs typeface="Verdana"/>
                </a:rPr>
                <a:t>i Gl.</a:t>
              </a:r>
              <a:r>
                <a:rPr sz="800" i="1" dirty="0">
                  <a:solidFill>
                    <a:srgbClr val="231F20"/>
                  </a:solidFill>
                  <a:latin typeface="Verdana"/>
                  <a:cs typeface="Verdana"/>
                </a:rPr>
                <a:t> Færgestræde.</a:t>
              </a:r>
              <a:endParaRPr sz="800">
                <a:latin typeface="Verdana"/>
                <a:cs typeface="Verdana"/>
              </a:endParaRPr>
            </a:p>
          </p:txBody>
        </p:sp>
        <p:sp>
          <p:nvSpPr>
            <p:cNvPr id="12" name="object 12"/>
            <p:cNvSpPr/>
            <p:nvPr/>
          </p:nvSpPr>
          <p:spPr>
            <a:xfrm>
              <a:off x="8472411" y="6048273"/>
              <a:ext cx="2340000" cy="1682140"/>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a:off x="8487906" y="9217100"/>
              <a:ext cx="615315" cy="604520"/>
            </a:xfrm>
            <a:prstGeom prst="rect">
              <a:avLst/>
            </a:prstGeom>
          </p:spPr>
          <p:txBody>
            <a:bodyPr vert="horz" wrap="square" lIns="0" tIns="22860" rIns="0" bIns="0" rtlCol="0">
              <a:spAutoFit/>
            </a:bodyPr>
            <a:lstStyle/>
            <a:p>
              <a:pPr marL="12700" marR="5080">
                <a:lnSpc>
                  <a:spcPts val="900"/>
                </a:lnSpc>
                <a:spcBef>
                  <a:spcPts val="180"/>
                </a:spcBef>
              </a:pPr>
              <a:r>
                <a:rPr sz="800" i="1" spc="-5" dirty="0">
                  <a:solidFill>
                    <a:srgbClr val="231F20"/>
                  </a:solidFill>
                  <a:latin typeface="Verdana"/>
                  <a:cs typeface="Verdana"/>
                </a:rPr>
                <a:t>Detalje </a:t>
              </a:r>
              <a:r>
                <a:rPr sz="800" i="1" dirty="0">
                  <a:solidFill>
                    <a:srgbClr val="231F20"/>
                  </a:solidFill>
                  <a:latin typeface="Verdana"/>
                  <a:cs typeface="Verdana"/>
                </a:rPr>
                <a:t>af  udskåret  træværk,  Strandgade  27.</a:t>
              </a:r>
              <a:endParaRPr sz="800">
                <a:latin typeface="Verdana"/>
                <a:cs typeface="Verdana"/>
              </a:endParaRPr>
            </a:p>
          </p:txBody>
        </p:sp>
        <p:sp>
          <p:nvSpPr>
            <p:cNvPr id="14" name="object 14"/>
            <p:cNvSpPr/>
            <p:nvPr/>
          </p:nvSpPr>
          <p:spPr>
            <a:xfrm>
              <a:off x="9140456" y="8062798"/>
              <a:ext cx="1673148" cy="1725218"/>
            </a:xfrm>
            <a:prstGeom prst="rect">
              <a:avLst/>
            </a:prstGeom>
            <a:blipFill>
              <a:blip r:embed="rId8" cstate="print"/>
              <a:stretch>
                <a:fillRect/>
              </a:stretch>
            </a:blipFill>
          </p:spPr>
          <p:txBody>
            <a:bodyPr wrap="square" lIns="0" tIns="0" rIns="0" bIns="0" rtlCol="0"/>
            <a:lstStyle/>
            <a:p>
              <a:endParaRPr/>
            </a:p>
          </p:txBody>
        </p:sp>
      </p:grpSp>
      <p:sp>
        <p:nvSpPr>
          <p:cNvPr id="15" name="Tekstfelt 14"/>
          <p:cNvSpPr txBox="1"/>
          <p:nvPr/>
        </p:nvSpPr>
        <p:spPr>
          <a:xfrm>
            <a:off x="578403" y="2575973"/>
            <a:ext cx="6274155" cy="3416320"/>
          </a:xfrm>
          <a:prstGeom prst="rect">
            <a:avLst/>
          </a:prstGeom>
          <a:noFill/>
        </p:spPr>
        <p:txBody>
          <a:bodyPr wrap="square" rtlCol="0">
            <a:spAutoFit/>
          </a:bodyPr>
          <a:lstStyle/>
          <a:p>
            <a:r>
              <a:rPr lang="da-DK" sz="2400" dirty="0" smtClean="0">
                <a:solidFill>
                  <a:schemeClr val="bg1"/>
                </a:solidFill>
              </a:rPr>
              <a:t>Bestemmelser </a:t>
            </a:r>
            <a:r>
              <a:rPr lang="da-DK" sz="2400" dirty="0">
                <a:solidFill>
                  <a:schemeClr val="bg1"/>
                </a:solidFill>
              </a:rPr>
              <a:t>pr. tidsperiode: </a:t>
            </a:r>
            <a:r>
              <a:rPr lang="da-DK" sz="2400" dirty="0" smtClean="0">
                <a:solidFill>
                  <a:schemeClr val="bg1"/>
                </a:solidFill>
              </a:rPr>
              <a:t/>
            </a:r>
            <a:br>
              <a:rPr lang="da-DK" sz="2400" dirty="0" smtClean="0">
                <a:solidFill>
                  <a:schemeClr val="bg1"/>
                </a:solidFill>
              </a:rPr>
            </a:br>
            <a:r>
              <a:rPr lang="da-DK" sz="2400" dirty="0" smtClean="0">
                <a:solidFill>
                  <a:schemeClr val="bg1"/>
                </a:solidFill>
              </a:rPr>
              <a:t>Formål </a:t>
            </a:r>
            <a:r>
              <a:rPr lang="da-DK" sz="2400" dirty="0">
                <a:solidFill>
                  <a:schemeClr val="bg1"/>
                </a:solidFill>
              </a:rPr>
              <a:t>at bevare tidstypiske arkitektoniske elementer </a:t>
            </a:r>
            <a:r>
              <a:rPr lang="da-DK" sz="2400" dirty="0" smtClean="0">
                <a:solidFill>
                  <a:schemeClr val="bg1"/>
                </a:solidFill>
              </a:rPr>
              <a:t>i facader og bygningsvolumen</a:t>
            </a:r>
          </a:p>
          <a:p>
            <a:endParaRPr lang="da-DK" sz="2400" dirty="0">
              <a:solidFill>
                <a:schemeClr val="bg1"/>
              </a:solidFill>
            </a:endParaRPr>
          </a:p>
          <a:p>
            <a:endParaRPr lang="da-DK" sz="2400" dirty="0" smtClean="0">
              <a:solidFill>
                <a:schemeClr val="bg1"/>
              </a:solidFill>
            </a:endParaRPr>
          </a:p>
          <a:p>
            <a:r>
              <a:rPr lang="da-DK" sz="2400" dirty="0" smtClean="0">
                <a:solidFill>
                  <a:schemeClr val="bg1"/>
                </a:solidFill>
              </a:rPr>
              <a:t/>
            </a:r>
            <a:br>
              <a:rPr lang="da-DK" sz="2400" dirty="0" smtClean="0">
                <a:solidFill>
                  <a:schemeClr val="bg1"/>
                </a:solidFill>
              </a:rPr>
            </a:br>
            <a:r>
              <a:rPr lang="da-DK" sz="2400" dirty="0" smtClean="0">
                <a:solidFill>
                  <a:schemeClr val="bg1"/>
                </a:solidFill>
              </a:rPr>
              <a:t>Lokalplanens indhold følger planloven</a:t>
            </a:r>
          </a:p>
          <a:p>
            <a:r>
              <a:rPr lang="da-DK" sz="2400" dirty="0" smtClean="0">
                <a:solidFill>
                  <a:schemeClr val="bg1"/>
                </a:solidFill>
              </a:rPr>
              <a:t>Lokalplanen </a:t>
            </a:r>
            <a:r>
              <a:rPr lang="da-DK" sz="2400" dirty="0">
                <a:solidFill>
                  <a:schemeClr val="bg1"/>
                </a:solidFill>
              </a:rPr>
              <a:t>regulerer ikke </a:t>
            </a:r>
            <a:r>
              <a:rPr lang="da-DK" sz="2400" dirty="0" smtClean="0">
                <a:solidFill>
                  <a:schemeClr val="bg1"/>
                </a:solidFill>
              </a:rPr>
              <a:t>bevaring af fredede </a:t>
            </a:r>
            <a:r>
              <a:rPr lang="da-DK" sz="2400" dirty="0">
                <a:solidFill>
                  <a:schemeClr val="bg1"/>
                </a:solidFill>
              </a:rPr>
              <a:t>bygninger</a:t>
            </a:r>
            <a:endParaRPr lang="da-DK" sz="2400" dirty="0"/>
          </a:p>
        </p:txBody>
      </p:sp>
      <p:sp>
        <p:nvSpPr>
          <p:cNvPr id="17" name="Tekstfelt 16"/>
          <p:cNvSpPr txBox="1"/>
          <p:nvPr/>
        </p:nvSpPr>
        <p:spPr>
          <a:xfrm>
            <a:off x="602896" y="235109"/>
            <a:ext cx="6495626" cy="2031325"/>
          </a:xfrm>
          <a:prstGeom prst="rect">
            <a:avLst/>
          </a:prstGeom>
          <a:noFill/>
        </p:spPr>
        <p:txBody>
          <a:bodyPr wrap="square" rtlCol="0">
            <a:spAutoFit/>
          </a:bodyPr>
          <a:lstStyle/>
          <a:p>
            <a:r>
              <a:rPr lang="da-DK" sz="5400" b="1" dirty="0" smtClean="0">
                <a:solidFill>
                  <a:schemeClr val="bg1"/>
                </a:solidFill>
              </a:rPr>
              <a:t>Lokalplanens bestemmelser</a:t>
            </a:r>
            <a:endParaRPr lang="da-DK" sz="5400" b="1" dirty="0">
              <a:solidFill>
                <a:schemeClr val="bg1"/>
              </a:solidFill>
            </a:endParaRPr>
          </a:p>
          <a:p>
            <a:endParaRPr lang="da-DK" dirty="0"/>
          </a:p>
        </p:txBody>
      </p:sp>
    </p:spTree>
    <p:extLst>
      <p:ext uri="{BB962C8B-B14F-4D97-AF65-F5344CB8AC3E}">
        <p14:creationId xmlns:p14="http://schemas.microsoft.com/office/powerpoint/2010/main" val="855109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p:cNvSpPr txBox="1"/>
          <p:nvPr/>
        </p:nvSpPr>
        <p:spPr>
          <a:xfrm>
            <a:off x="602895" y="235109"/>
            <a:ext cx="14198955" cy="2031325"/>
          </a:xfrm>
          <a:prstGeom prst="rect">
            <a:avLst/>
          </a:prstGeom>
          <a:noFill/>
        </p:spPr>
        <p:txBody>
          <a:bodyPr wrap="square" rtlCol="0">
            <a:spAutoFit/>
          </a:bodyPr>
          <a:lstStyle/>
          <a:p>
            <a:r>
              <a:rPr lang="da-DK" sz="5400" b="1" dirty="0" smtClean="0"/>
              <a:t>Byliv </a:t>
            </a:r>
            <a:br>
              <a:rPr lang="da-DK" sz="5400" b="1" dirty="0" smtClean="0"/>
            </a:br>
            <a:r>
              <a:rPr lang="da-DK" sz="5400" b="1" dirty="0" smtClean="0"/>
              <a:t>– koncentration af handel og oplevelser</a:t>
            </a:r>
            <a:endParaRPr lang="da-DK" sz="5400" b="1" dirty="0"/>
          </a:p>
          <a:p>
            <a:endParaRPr lang="da-DK" dirty="0"/>
          </a:p>
        </p:txBody>
      </p:sp>
      <p:pic>
        <p:nvPicPr>
          <p:cNvPr id="6" name="Billede 5"/>
          <p:cNvPicPr>
            <a:picLocks noChangeAspect="1"/>
          </p:cNvPicPr>
          <p:nvPr/>
        </p:nvPicPr>
        <p:blipFill>
          <a:blip r:embed="rId3"/>
          <a:stretch>
            <a:fillRect/>
          </a:stretch>
        </p:blipFill>
        <p:spPr>
          <a:xfrm>
            <a:off x="3612795" y="2597150"/>
            <a:ext cx="11458575" cy="8096250"/>
          </a:xfrm>
          <a:prstGeom prst="rect">
            <a:avLst/>
          </a:prstGeom>
        </p:spPr>
      </p:pic>
      <p:sp>
        <p:nvSpPr>
          <p:cNvPr id="8" name="Tekstfelt 7"/>
          <p:cNvSpPr txBox="1"/>
          <p:nvPr/>
        </p:nvSpPr>
        <p:spPr>
          <a:xfrm>
            <a:off x="7029450" y="7327900"/>
            <a:ext cx="914400" cy="707886"/>
          </a:xfrm>
          <a:prstGeom prst="rect">
            <a:avLst/>
          </a:prstGeom>
          <a:noFill/>
        </p:spPr>
        <p:txBody>
          <a:bodyPr wrap="square" rtlCol="0">
            <a:spAutoFit/>
          </a:bodyPr>
          <a:lstStyle/>
          <a:p>
            <a:r>
              <a:rPr lang="da-DK" sz="4000" b="1" dirty="0" smtClean="0">
                <a:solidFill>
                  <a:schemeClr val="tx2"/>
                </a:solidFill>
              </a:rPr>
              <a:t>A</a:t>
            </a:r>
            <a:endParaRPr lang="da-DK" sz="4000" b="1" dirty="0">
              <a:solidFill>
                <a:schemeClr val="tx2"/>
              </a:solidFill>
            </a:endParaRPr>
          </a:p>
        </p:txBody>
      </p:sp>
      <p:sp>
        <p:nvSpPr>
          <p:cNvPr id="9" name="Tekstfelt 8"/>
          <p:cNvSpPr txBox="1"/>
          <p:nvPr/>
        </p:nvSpPr>
        <p:spPr>
          <a:xfrm>
            <a:off x="9544050" y="7213213"/>
            <a:ext cx="914400" cy="707886"/>
          </a:xfrm>
          <a:prstGeom prst="rect">
            <a:avLst/>
          </a:prstGeom>
          <a:noFill/>
        </p:spPr>
        <p:txBody>
          <a:bodyPr wrap="square" rtlCol="0">
            <a:spAutoFit/>
          </a:bodyPr>
          <a:lstStyle/>
          <a:p>
            <a:r>
              <a:rPr lang="da-DK" sz="4000" b="1" dirty="0" smtClean="0">
                <a:solidFill>
                  <a:schemeClr val="tx2"/>
                </a:solidFill>
              </a:rPr>
              <a:t>A</a:t>
            </a:r>
            <a:endParaRPr lang="da-DK" sz="4000" b="1" dirty="0">
              <a:solidFill>
                <a:schemeClr val="tx2"/>
              </a:solidFill>
            </a:endParaRPr>
          </a:p>
        </p:txBody>
      </p:sp>
      <p:sp>
        <p:nvSpPr>
          <p:cNvPr id="10" name="Tekstfelt 9"/>
          <p:cNvSpPr txBox="1"/>
          <p:nvPr/>
        </p:nvSpPr>
        <p:spPr>
          <a:xfrm>
            <a:off x="10772775" y="7213213"/>
            <a:ext cx="914400" cy="707886"/>
          </a:xfrm>
          <a:prstGeom prst="rect">
            <a:avLst/>
          </a:prstGeom>
          <a:noFill/>
        </p:spPr>
        <p:txBody>
          <a:bodyPr wrap="square" rtlCol="0">
            <a:spAutoFit/>
          </a:bodyPr>
          <a:lstStyle/>
          <a:p>
            <a:r>
              <a:rPr lang="da-DK" sz="4000" b="1" dirty="0" smtClean="0">
                <a:solidFill>
                  <a:schemeClr val="tx2"/>
                </a:solidFill>
              </a:rPr>
              <a:t>A</a:t>
            </a:r>
            <a:endParaRPr lang="da-DK" sz="4000" b="1" dirty="0">
              <a:solidFill>
                <a:schemeClr val="tx2"/>
              </a:solidFill>
            </a:endParaRPr>
          </a:p>
        </p:txBody>
      </p:sp>
      <p:sp>
        <p:nvSpPr>
          <p:cNvPr id="11" name="Tekstfelt 10"/>
          <p:cNvSpPr txBox="1"/>
          <p:nvPr/>
        </p:nvSpPr>
        <p:spPr>
          <a:xfrm>
            <a:off x="10348913" y="4156819"/>
            <a:ext cx="914400" cy="707886"/>
          </a:xfrm>
          <a:prstGeom prst="rect">
            <a:avLst/>
          </a:prstGeom>
          <a:noFill/>
        </p:spPr>
        <p:txBody>
          <a:bodyPr wrap="square" rtlCol="0">
            <a:spAutoFit/>
          </a:bodyPr>
          <a:lstStyle/>
          <a:p>
            <a:r>
              <a:rPr lang="da-DK" sz="4000" b="1" dirty="0" smtClean="0">
                <a:solidFill>
                  <a:schemeClr val="tx2"/>
                </a:solidFill>
              </a:rPr>
              <a:t>A</a:t>
            </a:r>
            <a:endParaRPr lang="da-DK" sz="4000" b="1" dirty="0">
              <a:solidFill>
                <a:schemeClr val="tx2"/>
              </a:solidFill>
            </a:endParaRPr>
          </a:p>
        </p:txBody>
      </p:sp>
      <p:sp>
        <p:nvSpPr>
          <p:cNvPr id="12" name="Tekstfelt 11"/>
          <p:cNvSpPr txBox="1"/>
          <p:nvPr/>
        </p:nvSpPr>
        <p:spPr>
          <a:xfrm>
            <a:off x="10458450" y="5318675"/>
            <a:ext cx="914400" cy="707886"/>
          </a:xfrm>
          <a:prstGeom prst="rect">
            <a:avLst/>
          </a:prstGeom>
          <a:noFill/>
        </p:spPr>
        <p:txBody>
          <a:bodyPr wrap="square" rtlCol="0">
            <a:spAutoFit/>
          </a:bodyPr>
          <a:lstStyle/>
          <a:p>
            <a:r>
              <a:rPr lang="da-DK" sz="4000" b="1" dirty="0" smtClean="0">
                <a:solidFill>
                  <a:schemeClr val="tx2"/>
                </a:solidFill>
              </a:rPr>
              <a:t>B</a:t>
            </a:r>
            <a:endParaRPr lang="da-DK" sz="4000" b="1" dirty="0">
              <a:solidFill>
                <a:schemeClr val="tx2"/>
              </a:solidFill>
            </a:endParaRPr>
          </a:p>
        </p:txBody>
      </p:sp>
      <p:sp>
        <p:nvSpPr>
          <p:cNvPr id="13" name="Tekstfelt 12"/>
          <p:cNvSpPr txBox="1"/>
          <p:nvPr/>
        </p:nvSpPr>
        <p:spPr>
          <a:xfrm>
            <a:off x="9163050" y="5422900"/>
            <a:ext cx="914400" cy="707886"/>
          </a:xfrm>
          <a:prstGeom prst="rect">
            <a:avLst/>
          </a:prstGeom>
          <a:noFill/>
        </p:spPr>
        <p:txBody>
          <a:bodyPr wrap="square" rtlCol="0">
            <a:spAutoFit/>
          </a:bodyPr>
          <a:lstStyle/>
          <a:p>
            <a:r>
              <a:rPr lang="da-DK" sz="4000" b="1" dirty="0" smtClean="0">
                <a:solidFill>
                  <a:schemeClr val="tx2"/>
                </a:solidFill>
              </a:rPr>
              <a:t>B</a:t>
            </a:r>
            <a:endParaRPr lang="da-DK" sz="4000" b="1" dirty="0">
              <a:solidFill>
                <a:schemeClr val="tx2"/>
              </a:solidFill>
            </a:endParaRPr>
          </a:p>
        </p:txBody>
      </p:sp>
      <p:sp>
        <p:nvSpPr>
          <p:cNvPr id="14" name="Tekstfelt 13"/>
          <p:cNvSpPr txBox="1"/>
          <p:nvPr/>
        </p:nvSpPr>
        <p:spPr>
          <a:xfrm>
            <a:off x="9572625" y="3199215"/>
            <a:ext cx="914400" cy="707886"/>
          </a:xfrm>
          <a:prstGeom prst="rect">
            <a:avLst/>
          </a:prstGeom>
          <a:noFill/>
        </p:spPr>
        <p:txBody>
          <a:bodyPr wrap="square" rtlCol="0">
            <a:spAutoFit/>
          </a:bodyPr>
          <a:lstStyle/>
          <a:p>
            <a:r>
              <a:rPr lang="da-DK" sz="4000" b="1" dirty="0" smtClean="0">
                <a:solidFill>
                  <a:schemeClr val="tx2"/>
                </a:solidFill>
              </a:rPr>
              <a:t>C</a:t>
            </a:r>
            <a:endParaRPr lang="da-DK" sz="4000" b="1" dirty="0">
              <a:solidFill>
                <a:schemeClr val="tx2"/>
              </a:solidFill>
            </a:endParaRPr>
          </a:p>
        </p:txBody>
      </p:sp>
      <p:sp>
        <p:nvSpPr>
          <p:cNvPr id="15" name="Tekstfelt 14"/>
          <p:cNvSpPr txBox="1"/>
          <p:nvPr/>
        </p:nvSpPr>
        <p:spPr>
          <a:xfrm>
            <a:off x="10644188" y="8241913"/>
            <a:ext cx="914400" cy="707886"/>
          </a:xfrm>
          <a:prstGeom prst="rect">
            <a:avLst/>
          </a:prstGeom>
          <a:noFill/>
        </p:spPr>
        <p:txBody>
          <a:bodyPr wrap="square" rtlCol="0">
            <a:spAutoFit/>
          </a:bodyPr>
          <a:lstStyle/>
          <a:p>
            <a:r>
              <a:rPr lang="da-DK" sz="4000" b="1" dirty="0" smtClean="0">
                <a:solidFill>
                  <a:schemeClr val="tx2"/>
                </a:solidFill>
              </a:rPr>
              <a:t>B</a:t>
            </a:r>
            <a:endParaRPr lang="da-DK" sz="4000" b="1" dirty="0">
              <a:solidFill>
                <a:schemeClr val="tx2"/>
              </a:solidFill>
            </a:endParaRPr>
          </a:p>
        </p:txBody>
      </p:sp>
      <p:sp>
        <p:nvSpPr>
          <p:cNvPr id="16" name="Tekstfelt 15"/>
          <p:cNvSpPr txBox="1"/>
          <p:nvPr/>
        </p:nvSpPr>
        <p:spPr>
          <a:xfrm>
            <a:off x="9065419" y="7828022"/>
            <a:ext cx="914400" cy="707886"/>
          </a:xfrm>
          <a:prstGeom prst="rect">
            <a:avLst/>
          </a:prstGeom>
          <a:noFill/>
        </p:spPr>
        <p:txBody>
          <a:bodyPr wrap="square" rtlCol="0">
            <a:spAutoFit/>
          </a:bodyPr>
          <a:lstStyle/>
          <a:p>
            <a:r>
              <a:rPr lang="da-DK" sz="4000" b="1" dirty="0" smtClean="0">
                <a:solidFill>
                  <a:schemeClr val="tx2"/>
                </a:solidFill>
              </a:rPr>
              <a:t>B</a:t>
            </a:r>
            <a:endParaRPr lang="da-DK" sz="4000" b="1" dirty="0">
              <a:solidFill>
                <a:schemeClr val="tx2"/>
              </a:solidFill>
            </a:endParaRPr>
          </a:p>
        </p:txBody>
      </p:sp>
      <p:sp>
        <p:nvSpPr>
          <p:cNvPr id="18" name="Tekstfelt 17"/>
          <p:cNvSpPr txBox="1"/>
          <p:nvPr/>
        </p:nvSpPr>
        <p:spPr>
          <a:xfrm>
            <a:off x="12377737" y="7327900"/>
            <a:ext cx="914400" cy="707886"/>
          </a:xfrm>
          <a:prstGeom prst="rect">
            <a:avLst/>
          </a:prstGeom>
          <a:noFill/>
        </p:spPr>
        <p:txBody>
          <a:bodyPr wrap="square" rtlCol="0">
            <a:spAutoFit/>
          </a:bodyPr>
          <a:lstStyle/>
          <a:p>
            <a:r>
              <a:rPr lang="da-DK" sz="4000" b="1" dirty="0" smtClean="0">
                <a:solidFill>
                  <a:schemeClr val="tx2"/>
                </a:solidFill>
              </a:rPr>
              <a:t>C</a:t>
            </a:r>
            <a:endParaRPr lang="da-DK" sz="4000" b="1" dirty="0">
              <a:solidFill>
                <a:schemeClr val="tx2"/>
              </a:solidFill>
            </a:endParaRPr>
          </a:p>
        </p:txBody>
      </p:sp>
      <p:sp>
        <p:nvSpPr>
          <p:cNvPr id="19" name="Tekstfelt 18"/>
          <p:cNvSpPr txBox="1"/>
          <p:nvPr/>
        </p:nvSpPr>
        <p:spPr>
          <a:xfrm>
            <a:off x="5044679" y="7865606"/>
            <a:ext cx="914400" cy="707886"/>
          </a:xfrm>
          <a:prstGeom prst="rect">
            <a:avLst/>
          </a:prstGeom>
          <a:noFill/>
        </p:spPr>
        <p:txBody>
          <a:bodyPr wrap="square" rtlCol="0">
            <a:spAutoFit/>
          </a:bodyPr>
          <a:lstStyle/>
          <a:p>
            <a:r>
              <a:rPr lang="da-DK" sz="4000" b="1" dirty="0" smtClean="0">
                <a:solidFill>
                  <a:schemeClr val="tx2"/>
                </a:solidFill>
              </a:rPr>
              <a:t>C</a:t>
            </a:r>
            <a:endParaRPr lang="da-DK" sz="4000" b="1" dirty="0">
              <a:solidFill>
                <a:schemeClr val="tx2"/>
              </a:solidFill>
            </a:endParaRPr>
          </a:p>
        </p:txBody>
      </p:sp>
      <p:sp>
        <p:nvSpPr>
          <p:cNvPr id="20" name="Tekstfelt 19"/>
          <p:cNvSpPr txBox="1"/>
          <p:nvPr/>
        </p:nvSpPr>
        <p:spPr>
          <a:xfrm>
            <a:off x="10096501" y="8785225"/>
            <a:ext cx="914400" cy="707886"/>
          </a:xfrm>
          <a:prstGeom prst="rect">
            <a:avLst/>
          </a:prstGeom>
          <a:noFill/>
        </p:spPr>
        <p:txBody>
          <a:bodyPr wrap="square" rtlCol="0">
            <a:spAutoFit/>
          </a:bodyPr>
          <a:lstStyle/>
          <a:p>
            <a:r>
              <a:rPr lang="da-DK" sz="4000" b="1" dirty="0" smtClean="0">
                <a:solidFill>
                  <a:schemeClr val="tx2"/>
                </a:solidFill>
              </a:rPr>
              <a:t>C</a:t>
            </a:r>
            <a:endParaRPr lang="da-DK" sz="4000" b="1" dirty="0">
              <a:solidFill>
                <a:schemeClr val="tx2"/>
              </a:solidFill>
            </a:endParaRPr>
          </a:p>
        </p:txBody>
      </p:sp>
      <p:sp>
        <p:nvSpPr>
          <p:cNvPr id="21" name="Tekstfelt 20"/>
          <p:cNvSpPr txBox="1"/>
          <p:nvPr/>
        </p:nvSpPr>
        <p:spPr>
          <a:xfrm>
            <a:off x="552450" y="2442675"/>
            <a:ext cx="3349980" cy="4647426"/>
          </a:xfrm>
          <a:prstGeom prst="rect">
            <a:avLst/>
          </a:prstGeom>
          <a:noFill/>
        </p:spPr>
        <p:txBody>
          <a:bodyPr wrap="square" rtlCol="0">
            <a:spAutoFit/>
          </a:bodyPr>
          <a:lstStyle/>
          <a:p>
            <a:r>
              <a:rPr lang="da-DK" sz="2400" dirty="0" smtClean="0"/>
              <a:t>Hovedstrøg/ </a:t>
            </a:r>
            <a:br>
              <a:rPr lang="da-DK" sz="2400" dirty="0" smtClean="0"/>
            </a:br>
            <a:r>
              <a:rPr lang="da-DK" sz="2400" dirty="0" smtClean="0"/>
              <a:t>Main </a:t>
            </a:r>
            <a:r>
              <a:rPr lang="da-DK" sz="2400" dirty="0" err="1" smtClean="0"/>
              <a:t>streets</a:t>
            </a:r>
            <a:endParaRPr lang="da-DK" sz="2400" dirty="0" smtClean="0"/>
          </a:p>
          <a:p>
            <a:endParaRPr lang="da-DK" sz="2400" dirty="0"/>
          </a:p>
          <a:p>
            <a:r>
              <a:rPr lang="da-DK" sz="2400" dirty="0" smtClean="0"/>
              <a:t>Stueetager/</a:t>
            </a:r>
            <a:br>
              <a:rPr lang="da-DK" sz="2400" dirty="0" smtClean="0"/>
            </a:br>
            <a:r>
              <a:rPr lang="da-DK" sz="2400" dirty="0" err="1" smtClean="0"/>
              <a:t>Ground</a:t>
            </a:r>
            <a:r>
              <a:rPr lang="da-DK" sz="2400" dirty="0" smtClean="0"/>
              <a:t> </a:t>
            </a:r>
            <a:r>
              <a:rPr lang="da-DK" sz="2400" dirty="0" err="1" smtClean="0"/>
              <a:t>floors</a:t>
            </a:r>
            <a:endParaRPr lang="da-DK" sz="2400" dirty="0" smtClean="0"/>
          </a:p>
          <a:p>
            <a:endParaRPr lang="da-DK" sz="2400" dirty="0"/>
          </a:p>
          <a:p>
            <a:r>
              <a:rPr lang="da-DK" sz="2400" dirty="0" smtClean="0"/>
              <a:t>Hierarki: A, B og C:</a:t>
            </a:r>
          </a:p>
          <a:p>
            <a:pPr marL="342900" indent="-342900">
              <a:buFont typeface="Arial" panose="020B0604020202020204" pitchFamily="34" charset="0"/>
              <a:buChar char="•"/>
            </a:pPr>
            <a:r>
              <a:rPr lang="da-DK" sz="2400" dirty="0"/>
              <a:t>g</a:t>
            </a:r>
            <a:r>
              <a:rPr lang="da-DK" sz="2400" dirty="0" smtClean="0"/>
              <a:t>ågader</a:t>
            </a:r>
          </a:p>
          <a:p>
            <a:pPr marL="342900" indent="-342900">
              <a:buFont typeface="Arial" panose="020B0604020202020204" pitchFamily="34" charset="0"/>
              <a:buChar char="•"/>
            </a:pPr>
            <a:r>
              <a:rPr lang="da-DK" sz="2400" dirty="0" smtClean="0"/>
              <a:t>ikke boliger i gadeplan</a:t>
            </a:r>
          </a:p>
          <a:p>
            <a:endParaRPr lang="da-DK" sz="2000" dirty="0"/>
          </a:p>
          <a:p>
            <a:endParaRPr lang="da-DK" sz="2000" b="1" dirty="0" smtClean="0"/>
          </a:p>
          <a:p>
            <a:endParaRPr lang="da-DK" sz="2000" b="1" dirty="0"/>
          </a:p>
          <a:p>
            <a:endParaRPr lang="da-DK" sz="2000" b="1" dirty="0"/>
          </a:p>
        </p:txBody>
      </p:sp>
    </p:spTree>
    <p:extLst>
      <p:ext uri="{BB962C8B-B14F-4D97-AF65-F5344CB8AC3E}">
        <p14:creationId xmlns:p14="http://schemas.microsoft.com/office/powerpoint/2010/main" val="3339497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139772" y="1841500"/>
            <a:ext cx="12814478" cy="4708981"/>
          </a:xfrm>
          <a:prstGeom prst="rect">
            <a:avLst/>
          </a:prstGeom>
          <a:noFill/>
        </p:spPr>
        <p:txBody>
          <a:bodyPr wrap="square" rtlCol="0">
            <a:spAutoFit/>
          </a:bodyPr>
          <a:lstStyle/>
          <a:p>
            <a:endParaRPr lang="da-DK" sz="4400" dirty="0"/>
          </a:p>
          <a:p>
            <a:r>
              <a:rPr lang="da-DK" sz="3200" dirty="0" smtClean="0"/>
              <a:t>Kort om Helsingørs historie</a:t>
            </a:r>
          </a:p>
          <a:p>
            <a:endParaRPr lang="da-DK" sz="3200" dirty="0"/>
          </a:p>
          <a:p>
            <a:r>
              <a:rPr lang="da-DK" sz="3200" dirty="0" smtClean="0"/>
              <a:t>Lokalplan for Helsingørs </a:t>
            </a:r>
            <a:r>
              <a:rPr lang="da-DK" sz="3200" dirty="0"/>
              <a:t>h</a:t>
            </a:r>
            <a:r>
              <a:rPr lang="da-DK" sz="3200" dirty="0" smtClean="0"/>
              <a:t>istoriske bykerne:</a:t>
            </a:r>
          </a:p>
          <a:p>
            <a:r>
              <a:rPr lang="da-DK" sz="3200" dirty="0" smtClean="0"/>
              <a:t> - Registrering af bygninger</a:t>
            </a:r>
          </a:p>
          <a:p>
            <a:r>
              <a:rPr lang="da-DK" sz="3200" dirty="0"/>
              <a:t> </a:t>
            </a:r>
            <a:r>
              <a:rPr lang="da-DK" sz="3200" dirty="0" smtClean="0"/>
              <a:t>- </a:t>
            </a:r>
            <a:r>
              <a:rPr lang="da-DK" sz="3200" dirty="0"/>
              <a:t>Sikring af </a:t>
            </a:r>
            <a:r>
              <a:rPr lang="da-DK" sz="3200" dirty="0" smtClean="0"/>
              <a:t>bevaringsværdier</a:t>
            </a:r>
          </a:p>
          <a:p>
            <a:r>
              <a:rPr lang="da-DK" sz="3200" dirty="0" smtClean="0"/>
              <a:t> - Planlægning for byliv</a:t>
            </a:r>
          </a:p>
          <a:p>
            <a:r>
              <a:rPr lang="da-DK" sz="3200" dirty="0"/>
              <a:t> </a:t>
            </a:r>
          </a:p>
          <a:p>
            <a:r>
              <a:rPr lang="da-DK" sz="3200" dirty="0" smtClean="0"/>
              <a:t>Bykernens fremtid</a:t>
            </a:r>
          </a:p>
        </p:txBody>
      </p:sp>
      <p:sp>
        <p:nvSpPr>
          <p:cNvPr id="5" name="Tekstfelt 4"/>
          <p:cNvSpPr txBox="1"/>
          <p:nvPr/>
        </p:nvSpPr>
        <p:spPr>
          <a:xfrm>
            <a:off x="2126895" y="235109"/>
            <a:ext cx="11074755" cy="923330"/>
          </a:xfrm>
          <a:prstGeom prst="rect">
            <a:avLst/>
          </a:prstGeom>
          <a:noFill/>
        </p:spPr>
        <p:txBody>
          <a:bodyPr wrap="square" rtlCol="0">
            <a:spAutoFit/>
          </a:bodyPr>
          <a:lstStyle/>
          <a:p>
            <a:r>
              <a:rPr lang="da-DK" sz="5400" b="1" dirty="0"/>
              <a:t>Planlægning for </a:t>
            </a:r>
            <a:r>
              <a:rPr lang="da-DK" sz="5400" b="1" dirty="0" smtClean="0"/>
              <a:t>bevaring </a:t>
            </a:r>
            <a:r>
              <a:rPr lang="da-DK" sz="5400" b="1" dirty="0"/>
              <a:t>og </a:t>
            </a:r>
            <a:r>
              <a:rPr lang="da-DK" sz="5400" b="1" dirty="0" smtClean="0"/>
              <a:t>byliv</a:t>
            </a:r>
            <a:endParaRPr lang="da-DK" dirty="0"/>
          </a:p>
        </p:txBody>
      </p:sp>
      <p:grpSp>
        <p:nvGrpSpPr>
          <p:cNvPr id="4" name="Gruppe 3"/>
          <p:cNvGrpSpPr/>
          <p:nvPr/>
        </p:nvGrpSpPr>
        <p:grpSpPr>
          <a:xfrm>
            <a:off x="-15365" y="7512877"/>
            <a:ext cx="15141065" cy="2634425"/>
            <a:chOff x="-15365" y="7016326"/>
            <a:chExt cx="15141065" cy="2634425"/>
          </a:xfrm>
        </p:grpSpPr>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129011" y="7457536"/>
              <a:ext cx="2627648" cy="1745229"/>
            </a:xfrm>
            <a:prstGeom prst="rect">
              <a:avLst/>
            </a:prstGeom>
          </p:spPr>
        </p:pic>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65" y="7023100"/>
              <a:ext cx="1745230" cy="2627649"/>
            </a:xfrm>
            <a:prstGeom prst="rect">
              <a:avLst/>
            </a:prstGeom>
          </p:spPr>
        </p:pic>
        <p:pic>
          <p:nvPicPr>
            <p:cNvPr id="8" name="Bille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5220" y="7016326"/>
              <a:ext cx="1745230" cy="2620875"/>
            </a:xfrm>
            <a:prstGeom prst="rect">
              <a:avLst/>
            </a:prstGeom>
          </p:spPr>
        </p:pic>
        <p:pic>
          <p:nvPicPr>
            <p:cNvPr id="9" name="Bille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0220" y="7023100"/>
              <a:ext cx="1745230" cy="2614102"/>
            </a:xfrm>
            <a:prstGeom prst="rect">
              <a:avLst/>
            </a:prstGeom>
          </p:spPr>
        </p:pic>
        <p:pic>
          <p:nvPicPr>
            <p:cNvPr id="10" name="Billed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7850" y="7035800"/>
              <a:ext cx="1745230" cy="2601403"/>
            </a:xfrm>
            <a:prstGeom prst="rect">
              <a:avLst/>
            </a:prstGeom>
          </p:spPr>
        </p:pic>
        <p:pic>
          <p:nvPicPr>
            <p:cNvPr id="11" name="Billed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034933" y="7465234"/>
              <a:ext cx="2634422" cy="1736612"/>
            </a:xfrm>
            <a:prstGeom prst="rect">
              <a:avLst/>
            </a:prstGeom>
          </p:spPr>
        </p:pic>
        <p:pic>
          <p:nvPicPr>
            <p:cNvPr id="12" name="Billed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72850" y="7018905"/>
              <a:ext cx="1878178" cy="2631844"/>
            </a:xfrm>
            <a:prstGeom prst="rect">
              <a:avLst/>
            </a:prstGeom>
          </p:spPr>
        </p:pic>
        <p:pic>
          <p:nvPicPr>
            <p:cNvPr id="13" name="Billed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2940606" y="7464811"/>
              <a:ext cx="2633576" cy="1736612"/>
            </a:xfrm>
            <a:prstGeom prst="rect">
              <a:avLst/>
            </a:prstGeom>
          </p:spPr>
        </p:pic>
      </p:grpSp>
    </p:spTree>
    <p:extLst>
      <p:ext uri="{BB962C8B-B14F-4D97-AF65-F5344CB8AC3E}">
        <p14:creationId xmlns:p14="http://schemas.microsoft.com/office/powerpoint/2010/main" val="1617589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602895" y="235109"/>
            <a:ext cx="11074755" cy="923330"/>
          </a:xfrm>
          <a:prstGeom prst="rect">
            <a:avLst/>
          </a:prstGeom>
          <a:noFill/>
        </p:spPr>
        <p:txBody>
          <a:bodyPr wrap="square" rtlCol="0">
            <a:spAutoFit/>
          </a:bodyPr>
          <a:lstStyle/>
          <a:p>
            <a:r>
              <a:rPr lang="da-DK" sz="5400" b="1" dirty="0" smtClean="0"/>
              <a:t>Detaljeret regulering af anvendelser </a:t>
            </a:r>
            <a:endParaRPr lang="da-DK" dirty="0"/>
          </a:p>
        </p:txBody>
      </p:sp>
      <p:pic>
        <p:nvPicPr>
          <p:cNvPr id="4" name="Billede 3"/>
          <p:cNvPicPr>
            <a:picLocks noChangeAspect="1"/>
          </p:cNvPicPr>
          <p:nvPr/>
        </p:nvPicPr>
        <p:blipFill rotWithShape="1">
          <a:blip r:embed="rId3"/>
          <a:srcRect b="6293"/>
          <a:stretch/>
        </p:blipFill>
        <p:spPr>
          <a:xfrm>
            <a:off x="602895" y="2222500"/>
            <a:ext cx="13754100" cy="7904540"/>
          </a:xfrm>
          <a:prstGeom prst="rect">
            <a:avLst/>
          </a:prstGeom>
        </p:spPr>
      </p:pic>
      <p:sp>
        <p:nvSpPr>
          <p:cNvPr id="5" name="Tekstfelt 4"/>
          <p:cNvSpPr txBox="1"/>
          <p:nvPr/>
        </p:nvSpPr>
        <p:spPr>
          <a:xfrm>
            <a:off x="602895" y="1612900"/>
            <a:ext cx="5283555" cy="461665"/>
          </a:xfrm>
          <a:prstGeom prst="rect">
            <a:avLst/>
          </a:prstGeom>
          <a:noFill/>
        </p:spPr>
        <p:txBody>
          <a:bodyPr wrap="square" rtlCol="0">
            <a:spAutoFit/>
          </a:bodyPr>
          <a:lstStyle/>
          <a:p>
            <a:r>
              <a:rPr lang="da-DK" sz="2400" dirty="0" smtClean="0"/>
              <a:t>Stengade, hovedstrøg kategori A</a:t>
            </a:r>
            <a:endParaRPr lang="da-DK" sz="2400" dirty="0"/>
          </a:p>
        </p:txBody>
      </p:sp>
    </p:spTree>
    <p:extLst>
      <p:ext uri="{BB962C8B-B14F-4D97-AF65-F5344CB8AC3E}">
        <p14:creationId xmlns:p14="http://schemas.microsoft.com/office/powerpoint/2010/main" val="12511485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314450" y="944000"/>
            <a:ext cx="11887200" cy="3631763"/>
          </a:xfrm>
          <a:prstGeom prst="rect">
            <a:avLst/>
          </a:prstGeom>
          <a:noFill/>
        </p:spPr>
        <p:txBody>
          <a:bodyPr wrap="square" rtlCol="0">
            <a:spAutoFit/>
          </a:bodyPr>
          <a:lstStyle/>
          <a:p>
            <a:r>
              <a:rPr lang="da-DK" dirty="0" smtClean="0"/>
              <a:t/>
            </a:r>
            <a:br>
              <a:rPr lang="da-DK" dirty="0" smtClean="0"/>
            </a:br>
            <a:r>
              <a:rPr lang="da-DK" dirty="0" smtClean="0"/>
              <a:t/>
            </a:r>
            <a:br>
              <a:rPr lang="da-DK" dirty="0" smtClean="0"/>
            </a:br>
            <a:r>
              <a:rPr lang="da-DK" dirty="0" smtClean="0"/>
              <a:t/>
            </a:r>
            <a:br>
              <a:rPr lang="da-DK" dirty="0" smtClean="0"/>
            </a:br>
            <a:endParaRPr lang="da-DK" sz="2000" dirty="0" smtClean="0"/>
          </a:p>
          <a:p>
            <a:pPr marL="342900" indent="-342900">
              <a:buFont typeface="Arial" panose="020B0604020202020204" pitchFamily="34" charset="0"/>
              <a:buChar char="•"/>
            </a:pPr>
            <a:r>
              <a:rPr lang="da-DK" sz="2400" dirty="0" smtClean="0"/>
              <a:t>Inden for eksisterende karréstruktur</a:t>
            </a:r>
          </a:p>
          <a:p>
            <a:pPr marL="342900" indent="-342900">
              <a:buFont typeface="Arial" panose="020B0604020202020204" pitchFamily="34" charset="0"/>
              <a:buChar char="•"/>
            </a:pPr>
            <a:r>
              <a:rPr lang="da-DK" sz="2400" dirty="0" smtClean="0"/>
              <a:t>Maksimale </a:t>
            </a:r>
            <a:r>
              <a:rPr lang="da-DK" sz="2400" dirty="0"/>
              <a:t>bebyggelsesprocenter. </a:t>
            </a:r>
            <a:endParaRPr lang="da-DK" sz="2400" dirty="0" smtClean="0"/>
          </a:p>
          <a:p>
            <a:pPr marL="342900" indent="-342900">
              <a:buFont typeface="Arial" panose="020B0604020202020204" pitchFamily="34" charset="0"/>
              <a:buChar char="•"/>
            </a:pPr>
            <a:r>
              <a:rPr lang="da-DK" sz="2400" dirty="0" smtClean="0"/>
              <a:t>Maksimalt 2½ etager</a:t>
            </a:r>
          </a:p>
          <a:p>
            <a:pPr marL="342900" indent="-342900">
              <a:buFont typeface="Arial" panose="020B0604020202020204" pitchFamily="34" charset="0"/>
              <a:buChar char="•"/>
            </a:pPr>
            <a:r>
              <a:rPr lang="da-DK" sz="2400" dirty="0" smtClean="0"/>
              <a:t>Tagform: symmetrisk saddeltag</a:t>
            </a:r>
          </a:p>
          <a:p>
            <a:pPr marL="342900" indent="-342900">
              <a:buFont typeface="Arial" panose="020B0604020202020204" pitchFamily="34" charset="0"/>
              <a:buChar char="•"/>
            </a:pPr>
            <a:r>
              <a:rPr lang="da-DK" sz="2400" dirty="0" smtClean="0"/>
              <a:t>Altaner, skiltning, markiser</a:t>
            </a:r>
            <a:endParaRPr lang="da-DK" sz="2400" dirty="0"/>
          </a:p>
          <a:p>
            <a:endParaRPr lang="da-DK" dirty="0"/>
          </a:p>
          <a:p>
            <a:endParaRPr lang="da-DK" dirty="0"/>
          </a:p>
        </p:txBody>
      </p:sp>
      <p:sp>
        <p:nvSpPr>
          <p:cNvPr id="7" name="Tekstfelt 6"/>
          <p:cNvSpPr txBox="1"/>
          <p:nvPr/>
        </p:nvSpPr>
        <p:spPr>
          <a:xfrm>
            <a:off x="602895" y="235109"/>
            <a:ext cx="11074755" cy="1200329"/>
          </a:xfrm>
          <a:prstGeom prst="rect">
            <a:avLst/>
          </a:prstGeom>
          <a:noFill/>
        </p:spPr>
        <p:txBody>
          <a:bodyPr wrap="square" rtlCol="0">
            <a:spAutoFit/>
          </a:bodyPr>
          <a:lstStyle/>
          <a:p>
            <a:r>
              <a:rPr lang="da-DK" sz="5400" b="1" dirty="0" smtClean="0"/>
              <a:t>Nybyggeri</a:t>
            </a:r>
            <a:endParaRPr lang="da-DK" sz="5400" b="1" dirty="0"/>
          </a:p>
          <a:p>
            <a:endParaRPr lang="da-DK" dirty="0"/>
          </a:p>
        </p:txBody>
      </p:sp>
      <p:pic>
        <p:nvPicPr>
          <p:cNvPr id="3" name="Billede 2"/>
          <p:cNvPicPr>
            <a:picLocks noChangeAspect="1"/>
          </p:cNvPicPr>
          <p:nvPr/>
        </p:nvPicPr>
        <p:blipFill rotWithShape="1">
          <a:blip r:embed="rId3"/>
          <a:srcRect t="19015" b="10356"/>
          <a:stretch/>
        </p:blipFill>
        <p:spPr>
          <a:xfrm>
            <a:off x="-2647950" y="6415977"/>
            <a:ext cx="18002250" cy="3962400"/>
          </a:xfrm>
          <a:prstGeom prst="rect">
            <a:avLst/>
          </a:prstGeom>
        </p:spPr>
      </p:pic>
    </p:spTree>
    <p:extLst>
      <p:ext uri="{BB962C8B-B14F-4D97-AF65-F5344CB8AC3E}">
        <p14:creationId xmlns:p14="http://schemas.microsoft.com/office/powerpoint/2010/main" val="3070540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1238250" y="1917700"/>
            <a:ext cx="12496800" cy="5201424"/>
          </a:xfrm>
          <a:prstGeom prst="rect">
            <a:avLst/>
          </a:prstGeom>
          <a:noFill/>
        </p:spPr>
        <p:txBody>
          <a:bodyPr wrap="square" rtlCol="0">
            <a:spAutoFit/>
          </a:bodyPr>
          <a:lstStyle/>
          <a:p>
            <a:pPr marL="342900" indent="-342900">
              <a:buFont typeface="Arial" panose="020B0604020202020204" pitchFamily="34" charset="0"/>
              <a:buChar char="•"/>
            </a:pPr>
            <a:r>
              <a:rPr lang="da-DK" sz="2400" dirty="0" smtClean="0"/>
              <a:t>Politisk forankring</a:t>
            </a:r>
          </a:p>
          <a:p>
            <a:pPr marL="342900" indent="-342900">
              <a:buFont typeface="Arial" panose="020B0604020202020204" pitchFamily="34" charset="0"/>
              <a:buChar char="•"/>
            </a:pPr>
            <a:endParaRPr lang="da-DK" sz="2400" dirty="0" smtClean="0"/>
          </a:p>
          <a:p>
            <a:pPr marL="342900" indent="-342900">
              <a:buFont typeface="Arial" panose="020B0604020202020204" pitchFamily="34" charset="0"/>
              <a:buChar char="•"/>
            </a:pPr>
            <a:r>
              <a:rPr lang="da-DK" sz="2400" dirty="0" smtClean="0"/>
              <a:t>Workshop og interviews med beboere, butiksejere, erhvervsdrivende, arkitekter, investorer, ejendomsmæglere og mange andre</a:t>
            </a:r>
            <a:endParaRPr lang="da-DK" sz="2400" dirty="0"/>
          </a:p>
          <a:p>
            <a:pPr marL="342900" indent="-342900">
              <a:buFont typeface="Arial" panose="020B0604020202020204" pitchFamily="34" charset="0"/>
              <a:buChar char="•"/>
            </a:pPr>
            <a:endParaRPr lang="da-DK" sz="2400" dirty="0" smtClean="0"/>
          </a:p>
          <a:p>
            <a:pPr marL="342900" indent="-342900">
              <a:buFont typeface="Arial" panose="020B0604020202020204" pitchFamily="34" charset="0"/>
              <a:buChar char="•"/>
            </a:pPr>
            <a:r>
              <a:rPr lang="da-DK" sz="2400" dirty="0" smtClean="0"/>
              <a:t>Konsulenter omkring detailhandel og byrum (bl.a. </a:t>
            </a:r>
            <a:r>
              <a:rPr lang="da-DK" sz="2400" dirty="0" err="1" smtClean="0"/>
              <a:t>Gehl</a:t>
            </a:r>
            <a:r>
              <a:rPr lang="da-DK" sz="2400" dirty="0" smtClean="0"/>
              <a:t> Architects og Institut for centerplanlægning)</a:t>
            </a:r>
            <a:br>
              <a:rPr lang="da-DK" sz="2400" dirty="0" smtClean="0"/>
            </a:br>
            <a:endParaRPr lang="da-DK" sz="2400" dirty="0" smtClean="0"/>
          </a:p>
          <a:p>
            <a:pPr marL="342900" indent="-342900">
              <a:buFont typeface="Arial" panose="020B0604020202020204" pitchFamily="34" charset="0"/>
              <a:buChar char="•"/>
            </a:pPr>
            <a:r>
              <a:rPr lang="da-DK" sz="2400" dirty="0" smtClean="0"/>
              <a:t>Tidligere medarbejdere bl.a. som registranter i byen</a:t>
            </a:r>
            <a:endParaRPr lang="da-DK" sz="2400" dirty="0"/>
          </a:p>
          <a:p>
            <a:pPr marL="342900" indent="-342900">
              <a:buFont typeface="Arial" panose="020B0604020202020204" pitchFamily="34" charset="0"/>
              <a:buChar char="•"/>
            </a:pPr>
            <a:endParaRPr lang="da-DK" sz="2400" dirty="0" smtClean="0"/>
          </a:p>
          <a:p>
            <a:pPr marL="342900" indent="-342900">
              <a:buFont typeface="Arial" panose="020B0604020202020204" pitchFamily="34" charset="0"/>
              <a:buChar char="•"/>
            </a:pPr>
            <a:r>
              <a:rPr lang="da-DK" sz="2400" dirty="0" smtClean="0"/>
              <a:t>Medarbejdere i administrationen, bl.a.: </a:t>
            </a:r>
            <a:br>
              <a:rPr lang="da-DK" sz="2400" dirty="0" smtClean="0"/>
            </a:br>
            <a:r>
              <a:rPr lang="da-DK" sz="2400" dirty="0" smtClean="0"/>
              <a:t>Arkitekter</a:t>
            </a:r>
            <a:r>
              <a:rPr lang="da-DK" sz="2400" dirty="0"/>
              <a:t>, </a:t>
            </a:r>
            <a:r>
              <a:rPr lang="da-DK" sz="2400" dirty="0" smtClean="0"/>
              <a:t>byplanlæggere, Helsingør Bymuseum, byggesagsbehandlere, trafikplanlæggere, turismeplanlæggere, erhvervskonsulenter.</a:t>
            </a:r>
            <a:r>
              <a:rPr lang="da-DK" sz="2000" dirty="0" smtClean="0"/>
              <a:t/>
            </a:r>
            <a:br>
              <a:rPr lang="da-DK" sz="2000" dirty="0" smtClean="0"/>
            </a:br>
            <a:endParaRPr lang="da-DK" sz="2000" dirty="0"/>
          </a:p>
        </p:txBody>
      </p:sp>
      <p:sp>
        <p:nvSpPr>
          <p:cNvPr id="5" name="Tekstfelt 4"/>
          <p:cNvSpPr txBox="1"/>
          <p:nvPr/>
        </p:nvSpPr>
        <p:spPr>
          <a:xfrm>
            <a:off x="602895" y="235109"/>
            <a:ext cx="11074755" cy="1200329"/>
          </a:xfrm>
          <a:prstGeom prst="rect">
            <a:avLst/>
          </a:prstGeom>
          <a:noFill/>
        </p:spPr>
        <p:txBody>
          <a:bodyPr wrap="square" rtlCol="0">
            <a:spAutoFit/>
          </a:bodyPr>
          <a:lstStyle/>
          <a:p>
            <a:r>
              <a:rPr lang="da-DK" sz="5400" b="1" dirty="0" smtClean="0"/>
              <a:t>Proces og involvering</a:t>
            </a:r>
            <a:endParaRPr lang="da-DK" sz="5400" b="1" dirty="0"/>
          </a:p>
          <a:p>
            <a:endParaRPr lang="da-DK" dirty="0"/>
          </a:p>
        </p:txBody>
      </p:sp>
      <p:grpSp>
        <p:nvGrpSpPr>
          <p:cNvPr id="16" name="Gruppe 15"/>
          <p:cNvGrpSpPr/>
          <p:nvPr/>
        </p:nvGrpSpPr>
        <p:grpSpPr>
          <a:xfrm>
            <a:off x="0" y="7907094"/>
            <a:ext cx="16766723" cy="2240206"/>
            <a:chOff x="0" y="7907094"/>
            <a:chExt cx="16766723" cy="2240206"/>
          </a:xfrm>
        </p:grpSpPr>
        <p:pic>
          <p:nvPicPr>
            <p:cNvPr id="2" name="Billede 1"/>
            <p:cNvPicPr>
              <a:picLocks noChangeAspect="1"/>
            </p:cNvPicPr>
            <p:nvPr/>
          </p:nvPicPr>
          <p:blipFill rotWithShape="1">
            <a:blip r:embed="rId3"/>
            <a:srcRect t="4488" r="28838" b="3393"/>
            <a:stretch/>
          </p:blipFill>
          <p:spPr>
            <a:xfrm>
              <a:off x="10652794" y="7909839"/>
              <a:ext cx="6113929" cy="2237461"/>
            </a:xfrm>
            <a:prstGeom prst="rect">
              <a:avLst/>
            </a:prstGeom>
          </p:spPr>
        </p:pic>
        <p:pic>
          <p:nvPicPr>
            <p:cNvPr id="14" name="Billede 13"/>
            <p:cNvPicPr>
              <a:picLocks noChangeAspect="1"/>
            </p:cNvPicPr>
            <p:nvPr/>
          </p:nvPicPr>
          <p:blipFill rotWithShape="1">
            <a:blip r:embed="rId4"/>
            <a:srcRect b="1493"/>
            <a:stretch/>
          </p:blipFill>
          <p:spPr>
            <a:xfrm>
              <a:off x="0" y="7912323"/>
              <a:ext cx="5169218" cy="2234977"/>
            </a:xfrm>
            <a:prstGeom prst="rect">
              <a:avLst/>
            </a:prstGeom>
          </p:spPr>
        </p:pic>
        <p:pic>
          <p:nvPicPr>
            <p:cNvPr id="15" name="Billede 14"/>
            <p:cNvPicPr>
              <a:picLocks noChangeAspect="1"/>
            </p:cNvPicPr>
            <p:nvPr/>
          </p:nvPicPr>
          <p:blipFill rotWithShape="1">
            <a:blip r:embed="rId5"/>
            <a:srcRect b="3290"/>
            <a:stretch/>
          </p:blipFill>
          <p:spPr>
            <a:xfrm>
              <a:off x="5169218" y="7907094"/>
              <a:ext cx="5513832" cy="2240206"/>
            </a:xfrm>
            <a:prstGeom prst="rect">
              <a:avLst/>
            </a:prstGeom>
          </p:spPr>
        </p:pic>
      </p:grpSp>
    </p:spTree>
    <p:extLst>
      <p:ext uri="{BB962C8B-B14F-4D97-AF65-F5344CB8AC3E}">
        <p14:creationId xmlns:p14="http://schemas.microsoft.com/office/powerpoint/2010/main" val="38429847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238250" y="1536700"/>
            <a:ext cx="13868400" cy="1938992"/>
          </a:xfrm>
          <a:prstGeom prst="rect">
            <a:avLst/>
          </a:prstGeom>
          <a:noFill/>
        </p:spPr>
        <p:txBody>
          <a:bodyPr wrap="square" rtlCol="0">
            <a:spAutoFit/>
          </a:bodyPr>
          <a:lstStyle/>
          <a:p>
            <a:pPr marL="285750" indent="-285750">
              <a:buFont typeface="Arial" panose="020B0604020202020204" pitchFamily="34" charset="0"/>
              <a:buChar char="•"/>
            </a:pPr>
            <a:r>
              <a:rPr lang="da-DK" sz="2400" dirty="0" smtClean="0"/>
              <a:t>Handel og byliv: Ændringer </a:t>
            </a:r>
            <a:r>
              <a:rPr lang="da-DK" sz="2400" dirty="0"/>
              <a:t>i </a:t>
            </a:r>
            <a:r>
              <a:rPr lang="da-DK" sz="2400" dirty="0" smtClean="0"/>
              <a:t>adfærd </a:t>
            </a:r>
            <a:r>
              <a:rPr lang="da-DK" sz="2400" dirty="0"/>
              <a:t>og </a:t>
            </a:r>
            <a:r>
              <a:rPr lang="da-DK" sz="2400" dirty="0" smtClean="0"/>
              <a:t>indkøbsmønstre</a:t>
            </a:r>
            <a:endParaRPr lang="da-DK" sz="2400" dirty="0"/>
          </a:p>
          <a:p>
            <a:pPr marL="285750" indent="-285750">
              <a:buFont typeface="Arial" panose="020B0604020202020204" pitchFamily="34" charset="0"/>
              <a:buChar char="•"/>
            </a:pPr>
            <a:r>
              <a:rPr lang="da-DK" sz="2400" dirty="0" smtClean="0"/>
              <a:t>Bæredygtig turisme med kulturarv som løftestang</a:t>
            </a:r>
          </a:p>
          <a:p>
            <a:pPr marL="285750" indent="-285750">
              <a:buFont typeface="Arial" panose="020B0604020202020204" pitchFamily="34" charset="0"/>
              <a:buChar char="•"/>
            </a:pPr>
            <a:r>
              <a:rPr lang="da-DK" sz="2400" dirty="0"/>
              <a:t>K</a:t>
            </a:r>
            <a:r>
              <a:rPr lang="da-DK" sz="2400" dirty="0" smtClean="0"/>
              <a:t>limasikring og klimarenovering af bygninger og gader</a:t>
            </a:r>
          </a:p>
          <a:p>
            <a:pPr marL="285750" indent="-285750">
              <a:buFont typeface="Arial" panose="020B0604020202020204" pitchFamily="34" charset="0"/>
              <a:buChar char="•"/>
            </a:pPr>
            <a:r>
              <a:rPr lang="da-DK" sz="2400" dirty="0" smtClean="0"/>
              <a:t>Kampen </a:t>
            </a:r>
            <a:r>
              <a:rPr lang="da-DK" sz="2400" dirty="0"/>
              <a:t>om </a:t>
            </a:r>
            <a:r>
              <a:rPr lang="da-DK" sz="2400" dirty="0" smtClean="0"/>
              <a:t>pladsen/byrummene: bl.a. trafik </a:t>
            </a:r>
            <a:r>
              <a:rPr lang="da-DK" sz="2400" dirty="0"/>
              <a:t>og </a:t>
            </a:r>
            <a:r>
              <a:rPr lang="da-DK" sz="2400" dirty="0" smtClean="0"/>
              <a:t>parkering, kollektiv trafik, omstigning, el-</a:t>
            </a:r>
            <a:r>
              <a:rPr lang="da-DK" sz="2400" dirty="0" err="1" smtClean="0"/>
              <a:t>ladestandere</a:t>
            </a:r>
            <a:r>
              <a:rPr lang="da-DK" sz="2400" dirty="0" smtClean="0"/>
              <a:t>, affaldssortering mv.</a:t>
            </a:r>
            <a:endParaRPr lang="da-DK" dirty="0" smtClean="0"/>
          </a:p>
        </p:txBody>
      </p:sp>
      <p:sp>
        <p:nvSpPr>
          <p:cNvPr id="4" name="Tekstfelt 3"/>
          <p:cNvSpPr txBox="1"/>
          <p:nvPr/>
        </p:nvSpPr>
        <p:spPr>
          <a:xfrm>
            <a:off x="1466850" y="6261100"/>
            <a:ext cx="4800600" cy="369332"/>
          </a:xfrm>
          <a:prstGeom prst="rect">
            <a:avLst/>
          </a:prstGeom>
          <a:noFill/>
        </p:spPr>
        <p:txBody>
          <a:bodyPr wrap="square" rtlCol="0">
            <a:spAutoFit/>
          </a:bodyPr>
          <a:lstStyle/>
          <a:p>
            <a:r>
              <a:rPr lang="da-DK" dirty="0" smtClean="0"/>
              <a:t>Hestemøllestræde klimasikring</a:t>
            </a:r>
            <a:endParaRPr lang="da-DK" dirty="0"/>
          </a:p>
        </p:txBody>
      </p:sp>
      <p:sp>
        <p:nvSpPr>
          <p:cNvPr id="5" name="Tekstfelt 4"/>
          <p:cNvSpPr txBox="1"/>
          <p:nvPr/>
        </p:nvSpPr>
        <p:spPr>
          <a:xfrm>
            <a:off x="602895" y="235109"/>
            <a:ext cx="11074755" cy="1200329"/>
          </a:xfrm>
          <a:prstGeom prst="rect">
            <a:avLst/>
          </a:prstGeom>
          <a:noFill/>
        </p:spPr>
        <p:txBody>
          <a:bodyPr wrap="square" rtlCol="0">
            <a:spAutoFit/>
          </a:bodyPr>
          <a:lstStyle/>
          <a:p>
            <a:r>
              <a:rPr lang="da-DK" sz="5400" b="1" dirty="0" smtClean="0"/>
              <a:t>Bykernen fremover</a:t>
            </a:r>
            <a:endParaRPr lang="da-DK" sz="5400" b="1" dirty="0"/>
          </a:p>
          <a:p>
            <a:endParaRPr lang="da-DK" dirty="0"/>
          </a:p>
        </p:txBody>
      </p:sp>
      <p:pic>
        <p:nvPicPr>
          <p:cNvPr id="6" name="Billede 5"/>
          <p:cNvPicPr>
            <a:picLocks noChangeAspect="1"/>
          </p:cNvPicPr>
          <p:nvPr/>
        </p:nvPicPr>
        <p:blipFill rotWithShape="1">
          <a:blip r:embed="rId3" cstate="print">
            <a:extLst>
              <a:ext uri="{28A0092B-C50C-407E-A947-70E740481C1C}">
                <a14:useLocalDpi xmlns:a14="http://schemas.microsoft.com/office/drawing/2010/main" val="0"/>
              </a:ext>
            </a:extLst>
          </a:blip>
          <a:srcRect t="8517" b="27847"/>
          <a:stretch/>
        </p:blipFill>
        <p:spPr>
          <a:xfrm>
            <a:off x="506957" y="3670300"/>
            <a:ext cx="14111786" cy="6733276"/>
          </a:xfrm>
          <a:prstGeom prst="rect">
            <a:avLst/>
          </a:prstGeom>
        </p:spPr>
      </p:pic>
    </p:spTree>
    <p:extLst>
      <p:ext uri="{BB962C8B-B14F-4D97-AF65-F5344CB8AC3E}">
        <p14:creationId xmlns:p14="http://schemas.microsoft.com/office/powerpoint/2010/main" val="1350169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152650" y="622300"/>
            <a:ext cx="12192000" cy="1754326"/>
          </a:xfrm>
          <a:prstGeom prst="rect">
            <a:avLst/>
          </a:prstGeom>
          <a:noFill/>
        </p:spPr>
        <p:txBody>
          <a:bodyPr wrap="square" rtlCol="0">
            <a:spAutoFit/>
          </a:bodyPr>
          <a:lstStyle/>
          <a:p>
            <a:r>
              <a:rPr lang="da-DK" sz="5400" b="1" dirty="0" smtClean="0"/>
              <a:t>At bevare den levende by </a:t>
            </a:r>
          </a:p>
          <a:p>
            <a:r>
              <a:rPr lang="da-DK" sz="5400" b="1" dirty="0" smtClean="0"/>
              <a:t>– også for fremtiden</a:t>
            </a:r>
            <a:endParaRPr lang="da-DK" sz="5400" b="1" dirty="0"/>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6125" y="2527300"/>
            <a:ext cx="11593449" cy="7711440"/>
          </a:xfrm>
          <a:prstGeom prst="rect">
            <a:avLst/>
          </a:prstGeom>
        </p:spPr>
      </p:pic>
      <p:sp>
        <p:nvSpPr>
          <p:cNvPr id="4" name="Rektangel 3"/>
          <p:cNvSpPr/>
          <p:nvPr/>
        </p:nvSpPr>
        <p:spPr>
          <a:xfrm>
            <a:off x="8477250" y="10197138"/>
            <a:ext cx="5003486" cy="369332"/>
          </a:xfrm>
          <a:prstGeom prst="rect">
            <a:avLst/>
          </a:prstGeom>
        </p:spPr>
        <p:txBody>
          <a:bodyPr wrap="none">
            <a:spAutoFit/>
          </a:bodyPr>
          <a:lstStyle/>
          <a:p>
            <a:r>
              <a:rPr lang="da-DK" i="1" dirty="0"/>
              <a:t>Foto: Daniel Rasmussen, Copenhagen Media Center</a:t>
            </a:r>
          </a:p>
        </p:txBody>
      </p:sp>
    </p:spTree>
    <p:extLst>
      <p:ext uri="{BB962C8B-B14F-4D97-AF65-F5344CB8AC3E}">
        <p14:creationId xmlns:p14="http://schemas.microsoft.com/office/powerpoint/2010/main" val="1176705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e 10"/>
          <p:cNvGrpSpPr/>
          <p:nvPr/>
        </p:nvGrpSpPr>
        <p:grpSpPr>
          <a:xfrm>
            <a:off x="-15365" y="7480300"/>
            <a:ext cx="15141065" cy="2641197"/>
            <a:chOff x="-15365" y="7009552"/>
            <a:chExt cx="15141065" cy="2641197"/>
          </a:xfrm>
        </p:grpSpPr>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129011" y="7457536"/>
              <a:ext cx="2627648" cy="1745229"/>
            </a:xfrm>
            <a:prstGeom prst="rect">
              <a:avLst/>
            </a:prstGeom>
          </p:spPr>
        </p:pic>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65" y="7023100"/>
              <a:ext cx="1745230" cy="2627649"/>
            </a:xfrm>
            <a:prstGeom prst="rect">
              <a:avLst/>
            </a:prstGeom>
          </p:spPr>
        </p:pic>
        <p:pic>
          <p:nvPicPr>
            <p:cNvPr id="5" name="Bille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5220" y="7009552"/>
              <a:ext cx="1745230" cy="2627649"/>
            </a:xfrm>
            <a:prstGeom prst="rect">
              <a:avLst/>
            </a:prstGeom>
          </p:spPr>
        </p:pic>
        <p:pic>
          <p:nvPicPr>
            <p:cNvPr id="6" name="Billed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0220" y="7009553"/>
              <a:ext cx="1745230" cy="2627649"/>
            </a:xfrm>
            <a:prstGeom prst="rect">
              <a:avLst/>
            </a:prstGeom>
          </p:spPr>
        </p:pic>
        <p:pic>
          <p:nvPicPr>
            <p:cNvPr id="7" name="Billed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7850" y="7009554"/>
              <a:ext cx="1745230" cy="2627649"/>
            </a:xfrm>
            <a:prstGeom prst="rect">
              <a:avLst/>
            </a:prstGeom>
          </p:spPr>
        </p:pic>
        <p:pic>
          <p:nvPicPr>
            <p:cNvPr id="8" name="Billed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045092" y="7475392"/>
              <a:ext cx="2614103" cy="1736612"/>
            </a:xfrm>
            <a:prstGeom prst="rect">
              <a:avLst/>
            </a:prstGeom>
          </p:spPr>
        </p:pic>
        <p:pic>
          <p:nvPicPr>
            <p:cNvPr id="9" name="Billed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72850" y="7018905"/>
              <a:ext cx="1878178" cy="2613023"/>
            </a:xfrm>
            <a:prstGeom prst="rect">
              <a:avLst/>
            </a:prstGeom>
          </p:spPr>
        </p:pic>
        <p:pic>
          <p:nvPicPr>
            <p:cNvPr id="10" name="Billed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2950342" y="7474546"/>
              <a:ext cx="2614103" cy="1736612"/>
            </a:xfrm>
            <a:prstGeom prst="rect">
              <a:avLst/>
            </a:prstGeom>
          </p:spPr>
        </p:pic>
      </p:grpSp>
      <p:sp>
        <p:nvSpPr>
          <p:cNvPr id="12" name="Tekstfelt 11"/>
          <p:cNvSpPr txBox="1"/>
          <p:nvPr/>
        </p:nvSpPr>
        <p:spPr>
          <a:xfrm>
            <a:off x="2126895" y="1977053"/>
            <a:ext cx="11074755" cy="2923877"/>
          </a:xfrm>
          <a:prstGeom prst="rect">
            <a:avLst/>
          </a:prstGeom>
          <a:noFill/>
        </p:spPr>
        <p:txBody>
          <a:bodyPr wrap="square" rtlCol="0">
            <a:spAutoFit/>
          </a:bodyPr>
          <a:lstStyle/>
          <a:p>
            <a:pPr algn="ctr"/>
            <a:r>
              <a:rPr lang="da-DK" sz="5400" b="1" dirty="0" smtClean="0"/>
              <a:t>Tak for opmærksomheden</a:t>
            </a:r>
          </a:p>
          <a:p>
            <a:pPr algn="ctr"/>
            <a:endParaRPr lang="da-DK" sz="4000" b="1" u="sng" dirty="0" smtClean="0"/>
          </a:p>
          <a:p>
            <a:pPr algn="ctr"/>
            <a:r>
              <a:rPr lang="da-DK" sz="3200" b="1" u="sng" dirty="0" smtClean="0"/>
              <a:t>BYLAB@helsingor.dk</a:t>
            </a:r>
          </a:p>
          <a:p>
            <a:pPr algn="ctr"/>
            <a:endParaRPr lang="da-DK" sz="4000" b="1" dirty="0"/>
          </a:p>
          <a:p>
            <a:pPr algn="ctr"/>
            <a:endParaRPr lang="da-DK" dirty="0"/>
          </a:p>
        </p:txBody>
      </p:sp>
    </p:spTree>
    <p:extLst>
      <p:ext uri="{BB962C8B-B14F-4D97-AF65-F5344CB8AC3E}">
        <p14:creationId xmlns:p14="http://schemas.microsoft.com/office/powerpoint/2010/main" val="4202572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126895" y="235109"/>
            <a:ext cx="11074755" cy="1200329"/>
          </a:xfrm>
          <a:prstGeom prst="rect">
            <a:avLst/>
          </a:prstGeom>
          <a:noFill/>
        </p:spPr>
        <p:txBody>
          <a:bodyPr wrap="square" rtlCol="0">
            <a:spAutoFit/>
          </a:bodyPr>
          <a:lstStyle/>
          <a:p>
            <a:r>
              <a:rPr lang="da-DK" sz="5400" b="1" dirty="0" smtClean="0"/>
              <a:t>Helsingørs historie</a:t>
            </a:r>
            <a:endParaRPr lang="da-DK" sz="5400" b="1" dirty="0"/>
          </a:p>
          <a:p>
            <a:endParaRPr lang="da-DK" dirty="0"/>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614" y="1917700"/>
            <a:ext cx="7793316" cy="7772400"/>
          </a:xfrm>
          <a:prstGeom prst="rect">
            <a:avLst/>
          </a:prstGeom>
        </p:spPr>
      </p:pic>
      <p:sp>
        <p:nvSpPr>
          <p:cNvPr id="4" name="Tekstfelt 3"/>
          <p:cNvSpPr txBox="1"/>
          <p:nvPr/>
        </p:nvSpPr>
        <p:spPr>
          <a:xfrm>
            <a:off x="9696450" y="7404100"/>
            <a:ext cx="4038600" cy="2585323"/>
          </a:xfrm>
          <a:prstGeom prst="rect">
            <a:avLst/>
          </a:prstGeom>
          <a:noFill/>
        </p:spPr>
        <p:txBody>
          <a:bodyPr wrap="square" rtlCol="0">
            <a:spAutoFit/>
          </a:bodyPr>
          <a:lstStyle/>
          <a:p>
            <a:r>
              <a:rPr lang="da-DK" sz="2400" b="1" dirty="0" smtClean="0"/>
              <a:t>Første halvdel af 1400-tallet:</a:t>
            </a:r>
          </a:p>
          <a:p>
            <a:endParaRPr lang="da-DK" sz="2400" b="1" dirty="0" smtClean="0"/>
          </a:p>
          <a:p>
            <a:pPr marL="342900" indent="-342900">
              <a:buFont typeface="Arial" panose="020B0604020202020204" pitchFamily="34" charset="0"/>
              <a:buChar char="•"/>
            </a:pPr>
            <a:r>
              <a:rPr lang="da-DK" sz="2400" dirty="0" smtClean="0"/>
              <a:t>Borgen ”Krogen”</a:t>
            </a:r>
          </a:p>
          <a:p>
            <a:pPr marL="342900" indent="-342900">
              <a:buFont typeface="Arial" panose="020B0604020202020204" pitchFamily="34" charset="0"/>
              <a:buChar char="•"/>
            </a:pPr>
            <a:r>
              <a:rPr lang="da-DK" sz="2400" dirty="0" smtClean="0"/>
              <a:t>Retvinklet gadenet</a:t>
            </a:r>
          </a:p>
          <a:p>
            <a:pPr marL="342900" indent="-342900">
              <a:buFont typeface="Arial" panose="020B0604020202020204" pitchFamily="34" charset="0"/>
              <a:buChar char="•"/>
            </a:pPr>
            <a:r>
              <a:rPr lang="da-DK" sz="2400" dirty="0" smtClean="0"/>
              <a:t>Tre klostre</a:t>
            </a:r>
          </a:p>
          <a:p>
            <a:pPr marL="342900" indent="-342900">
              <a:buFont typeface="Arial" panose="020B0604020202020204" pitchFamily="34" charset="0"/>
              <a:buChar char="•"/>
            </a:pPr>
            <a:r>
              <a:rPr lang="da-DK" sz="2400" dirty="0" smtClean="0"/>
              <a:t>Sct. Olai Kirke</a:t>
            </a:r>
          </a:p>
          <a:p>
            <a:endParaRPr lang="da-DK" dirty="0"/>
          </a:p>
        </p:txBody>
      </p:sp>
    </p:spTree>
    <p:extLst>
      <p:ext uri="{BB962C8B-B14F-4D97-AF65-F5344CB8AC3E}">
        <p14:creationId xmlns:p14="http://schemas.microsoft.com/office/powerpoint/2010/main" val="19936141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850" y="2679700"/>
            <a:ext cx="10058400" cy="6991567"/>
          </a:xfrm>
          <a:prstGeom prst="rect">
            <a:avLst/>
          </a:prstGeom>
        </p:spPr>
      </p:pic>
      <p:sp>
        <p:nvSpPr>
          <p:cNvPr id="3" name="Tekstfelt 2"/>
          <p:cNvSpPr txBox="1"/>
          <p:nvPr/>
        </p:nvSpPr>
        <p:spPr>
          <a:xfrm>
            <a:off x="2126895" y="235109"/>
            <a:ext cx="11074755" cy="1200329"/>
          </a:xfrm>
          <a:prstGeom prst="rect">
            <a:avLst/>
          </a:prstGeom>
          <a:noFill/>
        </p:spPr>
        <p:txBody>
          <a:bodyPr wrap="square" rtlCol="0">
            <a:spAutoFit/>
          </a:bodyPr>
          <a:lstStyle/>
          <a:p>
            <a:r>
              <a:rPr lang="da-DK" sz="5400" b="1" dirty="0"/>
              <a:t>Helsingørs historie</a:t>
            </a:r>
          </a:p>
          <a:p>
            <a:endParaRPr lang="da-DK" dirty="0"/>
          </a:p>
        </p:txBody>
      </p:sp>
      <p:sp>
        <p:nvSpPr>
          <p:cNvPr id="4" name="Tekstfelt 3"/>
          <p:cNvSpPr txBox="1"/>
          <p:nvPr/>
        </p:nvSpPr>
        <p:spPr>
          <a:xfrm>
            <a:off x="12363450" y="7099300"/>
            <a:ext cx="2609850" cy="2954655"/>
          </a:xfrm>
          <a:prstGeom prst="rect">
            <a:avLst/>
          </a:prstGeom>
          <a:noFill/>
        </p:spPr>
        <p:txBody>
          <a:bodyPr wrap="square" rtlCol="0">
            <a:spAutoFit/>
          </a:bodyPr>
          <a:lstStyle/>
          <a:p>
            <a:r>
              <a:rPr lang="da-DK" sz="2400" b="1" dirty="0" smtClean="0"/>
              <a:t>Helsingør 1585:</a:t>
            </a:r>
          </a:p>
          <a:p>
            <a:endParaRPr lang="da-DK" sz="2400" b="1" dirty="0" smtClean="0"/>
          </a:p>
          <a:p>
            <a:pPr marL="342900" indent="-342900">
              <a:buFont typeface="Arial" panose="020B0604020202020204" pitchFamily="34" charset="0"/>
              <a:buChar char="•"/>
            </a:pPr>
            <a:r>
              <a:rPr lang="da-DK" sz="2400" dirty="0" smtClean="0"/>
              <a:t>Kronborg </a:t>
            </a:r>
          </a:p>
          <a:p>
            <a:pPr marL="342900" indent="-342900">
              <a:buFont typeface="Arial" panose="020B0604020202020204" pitchFamily="34" charset="0"/>
              <a:buChar char="•"/>
            </a:pPr>
            <a:r>
              <a:rPr lang="da-DK" sz="2400" dirty="0" smtClean="0"/>
              <a:t>Gadenettet er udbygget</a:t>
            </a:r>
          </a:p>
          <a:p>
            <a:pPr marL="342900" indent="-342900">
              <a:buFont typeface="Arial" panose="020B0604020202020204" pitchFamily="34" charset="0"/>
              <a:buChar char="•"/>
            </a:pPr>
            <a:r>
              <a:rPr lang="da-DK" sz="2400" dirty="0" smtClean="0"/>
              <a:t>Huse i grundmur og bindingsværk</a:t>
            </a:r>
          </a:p>
          <a:p>
            <a:endParaRPr lang="da-DK" dirty="0"/>
          </a:p>
        </p:txBody>
      </p:sp>
    </p:spTree>
    <p:extLst>
      <p:ext uri="{BB962C8B-B14F-4D97-AF65-F5344CB8AC3E}">
        <p14:creationId xmlns:p14="http://schemas.microsoft.com/office/powerpoint/2010/main" val="746579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456" y="6105652"/>
            <a:ext cx="3456432" cy="4041648"/>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5697" y="1290588"/>
            <a:ext cx="6694951" cy="9220200"/>
          </a:xfrm>
          <a:prstGeom prst="rect">
            <a:avLst/>
          </a:prstGeom>
        </p:spPr>
      </p:pic>
      <p:sp>
        <p:nvSpPr>
          <p:cNvPr id="4" name="Tekstfelt 3"/>
          <p:cNvSpPr txBox="1"/>
          <p:nvPr/>
        </p:nvSpPr>
        <p:spPr>
          <a:xfrm>
            <a:off x="2126895" y="235109"/>
            <a:ext cx="11074755" cy="1200329"/>
          </a:xfrm>
          <a:prstGeom prst="rect">
            <a:avLst/>
          </a:prstGeom>
          <a:noFill/>
        </p:spPr>
        <p:txBody>
          <a:bodyPr wrap="square" rtlCol="0">
            <a:spAutoFit/>
          </a:bodyPr>
          <a:lstStyle/>
          <a:p>
            <a:r>
              <a:rPr lang="da-DK" sz="5400" b="1" dirty="0"/>
              <a:t>Helsingørs historie</a:t>
            </a:r>
          </a:p>
          <a:p>
            <a:endParaRPr lang="da-DK" dirty="0"/>
          </a:p>
        </p:txBody>
      </p:sp>
      <p:sp>
        <p:nvSpPr>
          <p:cNvPr id="5" name="Tekstfelt 4"/>
          <p:cNvSpPr txBox="1"/>
          <p:nvPr/>
        </p:nvSpPr>
        <p:spPr>
          <a:xfrm>
            <a:off x="2126895" y="1460500"/>
            <a:ext cx="5054955" cy="3416320"/>
          </a:xfrm>
          <a:prstGeom prst="rect">
            <a:avLst/>
          </a:prstGeom>
          <a:noFill/>
        </p:spPr>
        <p:txBody>
          <a:bodyPr wrap="square" rtlCol="0">
            <a:spAutoFit/>
          </a:bodyPr>
          <a:lstStyle/>
          <a:p>
            <a:r>
              <a:rPr lang="da-DK" sz="2400" dirty="0" smtClean="0"/>
              <a:t>Øresundstolden 1429-1857:</a:t>
            </a:r>
          </a:p>
          <a:p>
            <a:pPr marL="342900" indent="-342900">
              <a:buFont typeface="Arial" panose="020B0604020202020204" pitchFamily="34" charset="0"/>
              <a:buChar char="•"/>
            </a:pPr>
            <a:r>
              <a:rPr lang="da-DK" sz="2400" dirty="0" smtClean="0"/>
              <a:t>Konstant byggeaktivitet i Helsingør – bevarede bygninger fra alle tidsperioder.</a:t>
            </a:r>
          </a:p>
          <a:p>
            <a:pPr marL="342900" indent="-342900">
              <a:buFont typeface="Arial" panose="020B0604020202020204" pitchFamily="34" charset="0"/>
              <a:buChar char="•"/>
            </a:pPr>
            <a:endParaRPr lang="da-DK" sz="2400" dirty="0"/>
          </a:p>
          <a:p>
            <a:r>
              <a:rPr lang="da-DK" sz="2400" dirty="0" smtClean="0"/>
              <a:t>Sidste halvdel af 1800-tallet</a:t>
            </a:r>
          </a:p>
          <a:p>
            <a:pPr marL="342900" indent="-342900">
              <a:buFont typeface="Arial" panose="020B0604020202020204" pitchFamily="34" charset="0"/>
              <a:buChar char="•"/>
            </a:pPr>
            <a:r>
              <a:rPr lang="da-DK" sz="2400" dirty="0" smtClean="0"/>
              <a:t>Helsingør Skibsværft </a:t>
            </a:r>
            <a:endParaRPr lang="da-DK" sz="2400" dirty="0"/>
          </a:p>
          <a:p>
            <a:pPr marL="342900" indent="-342900">
              <a:buFont typeface="Arial" panose="020B0604020202020204" pitchFamily="34" charset="0"/>
              <a:buChar char="•"/>
            </a:pPr>
            <a:r>
              <a:rPr lang="da-DK" sz="2400" dirty="0" smtClean="0"/>
              <a:t>Jernbanen</a:t>
            </a:r>
          </a:p>
          <a:p>
            <a:pPr marL="342900" indent="-342900">
              <a:buFont typeface="Arial" panose="020B0604020202020204" pitchFamily="34" charset="0"/>
              <a:buChar char="•"/>
            </a:pPr>
            <a:r>
              <a:rPr lang="da-DK" sz="2400" dirty="0" smtClean="0"/>
              <a:t>Havnen udbygges </a:t>
            </a:r>
            <a:endParaRPr lang="da-DK" sz="2400" dirty="0"/>
          </a:p>
        </p:txBody>
      </p:sp>
      <p:sp>
        <p:nvSpPr>
          <p:cNvPr id="7" name="Tekstfelt 6"/>
          <p:cNvSpPr txBox="1"/>
          <p:nvPr/>
        </p:nvSpPr>
        <p:spPr>
          <a:xfrm>
            <a:off x="5048250" y="5637637"/>
            <a:ext cx="1524000" cy="461665"/>
          </a:xfrm>
          <a:prstGeom prst="rect">
            <a:avLst/>
          </a:prstGeom>
          <a:noFill/>
        </p:spPr>
        <p:txBody>
          <a:bodyPr wrap="square" rtlCol="0">
            <a:spAutoFit/>
          </a:bodyPr>
          <a:lstStyle/>
          <a:p>
            <a:r>
              <a:rPr lang="da-DK" sz="2400" b="1" dirty="0" smtClean="0"/>
              <a:t>1790</a:t>
            </a:r>
            <a:endParaRPr lang="da-DK" sz="2400" b="1" dirty="0"/>
          </a:p>
        </p:txBody>
      </p:sp>
      <p:sp>
        <p:nvSpPr>
          <p:cNvPr id="8" name="Tekstfelt 7"/>
          <p:cNvSpPr txBox="1"/>
          <p:nvPr/>
        </p:nvSpPr>
        <p:spPr>
          <a:xfrm>
            <a:off x="13582650" y="828923"/>
            <a:ext cx="1447800" cy="461665"/>
          </a:xfrm>
          <a:prstGeom prst="rect">
            <a:avLst/>
          </a:prstGeom>
          <a:noFill/>
        </p:spPr>
        <p:txBody>
          <a:bodyPr wrap="square" rtlCol="0">
            <a:spAutoFit/>
          </a:bodyPr>
          <a:lstStyle/>
          <a:p>
            <a:r>
              <a:rPr lang="da-DK" sz="2400" b="1" dirty="0" smtClean="0"/>
              <a:t>1895</a:t>
            </a:r>
            <a:endParaRPr lang="da-DK" sz="2400" b="1" dirty="0"/>
          </a:p>
        </p:txBody>
      </p:sp>
    </p:spTree>
    <p:extLst>
      <p:ext uri="{BB962C8B-B14F-4D97-AF65-F5344CB8AC3E}">
        <p14:creationId xmlns:p14="http://schemas.microsoft.com/office/powerpoint/2010/main" val="795345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602895" y="1765300"/>
            <a:ext cx="6679025" cy="4370427"/>
          </a:xfrm>
          <a:prstGeom prst="rect">
            <a:avLst/>
          </a:prstGeom>
          <a:noFill/>
        </p:spPr>
        <p:txBody>
          <a:bodyPr wrap="square" rtlCol="0">
            <a:spAutoFit/>
          </a:bodyPr>
          <a:lstStyle/>
          <a:p>
            <a:r>
              <a:rPr lang="da-DK" sz="2200" b="1" dirty="0" smtClean="0"/>
              <a:t>Fra 1970: Beslutning om bevaring af bykernen</a:t>
            </a:r>
            <a:r>
              <a:rPr lang="da-DK" sz="2200" dirty="0" smtClean="0"/>
              <a:t/>
            </a:r>
            <a:br>
              <a:rPr lang="da-DK" sz="2200" dirty="0" smtClean="0"/>
            </a:br>
            <a:endParaRPr lang="da-DK" sz="2200" dirty="0" smtClean="0"/>
          </a:p>
          <a:p>
            <a:r>
              <a:rPr lang="da-DK" sz="2200" dirty="0" smtClean="0"/>
              <a:t>Perspektivplan for Helsingør Kommune: Decentral centerstruktur</a:t>
            </a:r>
            <a:endParaRPr lang="da-DK" sz="2200" dirty="0"/>
          </a:p>
          <a:p>
            <a:endParaRPr lang="da-DK" sz="2200" dirty="0"/>
          </a:p>
          <a:p>
            <a:r>
              <a:rPr lang="da-DK" sz="2200" dirty="0"/>
              <a:t>Byfornyelse af den nedslidte bykerne</a:t>
            </a:r>
          </a:p>
          <a:p>
            <a:endParaRPr lang="da-DK" sz="2200" dirty="0" smtClean="0"/>
          </a:p>
          <a:p>
            <a:r>
              <a:rPr lang="da-DK" sz="2200" dirty="0" smtClean="0"/>
              <a:t>1973: Første byplan for Helsingør Bykerne: </a:t>
            </a:r>
          </a:p>
          <a:p>
            <a:pPr marL="342900" indent="-342900">
              <a:buFont typeface="Arial" panose="020B0604020202020204" pitchFamily="34" charset="0"/>
              <a:buChar char="•"/>
            </a:pPr>
            <a:r>
              <a:rPr lang="da-DK" sz="2200" dirty="0" smtClean="0"/>
              <a:t>Bevaring af bygninger</a:t>
            </a:r>
          </a:p>
          <a:p>
            <a:pPr marL="342900" indent="-342900">
              <a:buFont typeface="Arial" panose="020B0604020202020204" pitchFamily="34" charset="0"/>
              <a:buChar char="•"/>
            </a:pPr>
            <a:r>
              <a:rPr lang="da-DK" sz="2200" dirty="0" smtClean="0"/>
              <a:t>Anvendelse, udlæg af hovedstrøg/gågader</a:t>
            </a:r>
          </a:p>
          <a:p>
            <a:pPr marL="342900" indent="-342900">
              <a:buFont typeface="Arial" panose="020B0604020202020204" pitchFamily="34" charset="0"/>
              <a:buChar char="•"/>
            </a:pPr>
            <a:r>
              <a:rPr lang="da-DK" sz="2200" dirty="0" smtClean="0"/>
              <a:t>Omfang af bebyggelse </a:t>
            </a:r>
          </a:p>
          <a:p>
            <a:endParaRPr lang="da-DK" dirty="0" smtClean="0"/>
          </a:p>
          <a:p>
            <a:endParaRPr lang="da-DK" dirty="0"/>
          </a:p>
        </p:txBody>
      </p:sp>
      <p:sp>
        <p:nvSpPr>
          <p:cNvPr id="7" name="Rektangel 6"/>
          <p:cNvSpPr/>
          <p:nvPr/>
        </p:nvSpPr>
        <p:spPr>
          <a:xfrm>
            <a:off x="7410450" y="3233808"/>
            <a:ext cx="7239000" cy="69896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 name="Gruppe 1"/>
          <p:cNvGrpSpPr/>
          <p:nvPr/>
        </p:nvGrpSpPr>
        <p:grpSpPr>
          <a:xfrm>
            <a:off x="7410450" y="3233808"/>
            <a:ext cx="7010400" cy="6913492"/>
            <a:chOff x="7791545" y="1817646"/>
            <a:chExt cx="7010400" cy="6913492"/>
          </a:xfrm>
        </p:grpSpPr>
        <p:pic>
          <p:nvPicPr>
            <p:cNvPr id="4" name="Billede 3"/>
            <p:cNvPicPr>
              <a:picLocks noChangeAspect="1"/>
            </p:cNvPicPr>
            <p:nvPr/>
          </p:nvPicPr>
          <p:blipFill rotWithShape="1">
            <a:blip r:embed="rId3">
              <a:extLst>
                <a:ext uri="{28A0092B-C50C-407E-A947-70E740481C1C}">
                  <a14:useLocalDpi xmlns:a14="http://schemas.microsoft.com/office/drawing/2010/main" val="0"/>
                </a:ext>
              </a:extLst>
            </a:blip>
            <a:srcRect l="12241" t="1373" r="18062" b="1437"/>
            <a:stretch/>
          </p:blipFill>
          <p:spPr>
            <a:xfrm>
              <a:off x="7791545" y="1817646"/>
              <a:ext cx="7010400" cy="6913492"/>
            </a:xfrm>
            <a:prstGeom prst="rect">
              <a:avLst/>
            </a:prstGeom>
          </p:spPr>
        </p:pic>
        <p:grpSp>
          <p:nvGrpSpPr>
            <p:cNvPr id="103" name="Gruppe 102"/>
            <p:cNvGrpSpPr>
              <a:grpSpLocks noChangeAspect="1"/>
            </p:cNvGrpSpPr>
            <p:nvPr/>
          </p:nvGrpSpPr>
          <p:grpSpPr>
            <a:xfrm>
              <a:off x="7883241" y="1942185"/>
              <a:ext cx="6803582" cy="6776253"/>
              <a:chOff x="1894001" y="1764004"/>
              <a:chExt cx="3092539" cy="3080115"/>
            </a:xfrm>
          </p:grpSpPr>
          <p:sp>
            <p:nvSpPr>
              <p:cNvPr id="104" name="object 2"/>
              <p:cNvSpPr txBox="1"/>
              <p:nvPr/>
            </p:nvSpPr>
            <p:spPr>
              <a:xfrm>
                <a:off x="4631059" y="2828874"/>
                <a:ext cx="335915" cy="104775"/>
              </a:xfrm>
              <a:prstGeom prst="rect">
                <a:avLst/>
              </a:prstGeom>
            </p:spPr>
            <p:txBody>
              <a:bodyPr vert="horz" wrap="square" lIns="0" tIns="15240" rIns="0" bIns="0" rtlCol="0">
                <a:spAutoFit/>
              </a:bodyPr>
              <a:lstStyle/>
              <a:p>
                <a:pPr marL="12700">
                  <a:lnSpc>
                    <a:spcPct val="100000"/>
                  </a:lnSpc>
                  <a:spcBef>
                    <a:spcPts val="120"/>
                  </a:spcBef>
                </a:pPr>
                <a:r>
                  <a:rPr sz="500" spc="5" dirty="0">
                    <a:solidFill>
                      <a:srgbClr val="152733"/>
                    </a:solidFill>
                    <a:latin typeface="Verdana"/>
                    <a:cs typeface="Verdana"/>
                  </a:rPr>
                  <a:t>Helsingør</a:t>
                </a:r>
                <a:endParaRPr sz="500">
                  <a:latin typeface="Verdana"/>
                  <a:cs typeface="Verdana"/>
                </a:endParaRPr>
              </a:p>
            </p:txBody>
          </p:sp>
          <p:sp>
            <p:nvSpPr>
              <p:cNvPr id="105" name="object 3"/>
              <p:cNvSpPr txBox="1"/>
              <p:nvPr/>
            </p:nvSpPr>
            <p:spPr>
              <a:xfrm>
                <a:off x="4462958" y="3905635"/>
                <a:ext cx="438150" cy="104775"/>
              </a:xfrm>
              <a:prstGeom prst="rect">
                <a:avLst/>
              </a:prstGeom>
            </p:spPr>
            <p:txBody>
              <a:bodyPr vert="horz" wrap="square" lIns="0" tIns="15240" rIns="0" bIns="0" rtlCol="0">
                <a:spAutoFit/>
              </a:bodyPr>
              <a:lstStyle/>
              <a:p>
                <a:pPr marL="12700">
                  <a:lnSpc>
                    <a:spcPct val="100000"/>
                  </a:lnSpc>
                  <a:spcBef>
                    <a:spcPts val="120"/>
                  </a:spcBef>
                </a:pPr>
                <a:r>
                  <a:rPr sz="500" spc="10" dirty="0">
                    <a:solidFill>
                      <a:srgbClr val="152733"/>
                    </a:solidFill>
                    <a:latin typeface="Verdana"/>
                    <a:cs typeface="Verdana"/>
                  </a:rPr>
                  <a:t>Snek</a:t>
                </a:r>
                <a:r>
                  <a:rPr sz="500" spc="5" dirty="0">
                    <a:solidFill>
                      <a:srgbClr val="152733"/>
                    </a:solidFill>
                    <a:latin typeface="Verdana"/>
                    <a:cs typeface="Verdana"/>
                  </a:rPr>
                  <a:t>k</a:t>
                </a:r>
                <a:r>
                  <a:rPr sz="500" spc="10" dirty="0">
                    <a:solidFill>
                      <a:srgbClr val="152733"/>
                    </a:solidFill>
                    <a:latin typeface="Verdana"/>
                    <a:cs typeface="Verdana"/>
                  </a:rPr>
                  <a:t>ersten</a:t>
                </a:r>
                <a:endParaRPr sz="500">
                  <a:latin typeface="Verdana"/>
                  <a:cs typeface="Verdana"/>
                </a:endParaRPr>
              </a:p>
            </p:txBody>
          </p:sp>
          <p:sp>
            <p:nvSpPr>
              <p:cNvPr id="106" name="object 4"/>
              <p:cNvSpPr txBox="1"/>
              <p:nvPr/>
            </p:nvSpPr>
            <p:spPr>
              <a:xfrm>
                <a:off x="4187385" y="4288284"/>
                <a:ext cx="422909" cy="104775"/>
              </a:xfrm>
              <a:prstGeom prst="rect">
                <a:avLst/>
              </a:prstGeom>
            </p:spPr>
            <p:txBody>
              <a:bodyPr vert="horz" wrap="square" lIns="0" tIns="15240" rIns="0" bIns="0" rtlCol="0">
                <a:spAutoFit/>
              </a:bodyPr>
              <a:lstStyle/>
              <a:p>
                <a:pPr marL="12700">
                  <a:lnSpc>
                    <a:spcPct val="100000"/>
                  </a:lnSpc>
                  <a:spcBef>
                    <a:spcPts val="120"/>
                  </a:spcBef>
                </a:pPr>
                <a:r>
                  <a:rPr sz="500" spc="5" dirty="0">
                    <a:solidFill>
                      <a:srgbClr val="152733"/>
                    </a:solidFill>
                    <a:latin typeface="Verdana"/>
                    <a:cs typeface="Verdana"/>
                  </a:rPr>
                  <a:t>Espergærde</a:t>
                </a:r>
                <a:endParaRPr sz="500">
                  <a:latin typeface="Verdana"/>
                  <a:cs typeface="Verdana"/>
                </a:endParaRPr>
              </a:p>
            </p:txBody>
          </p:sp>
          <p:sp>
            <p:nvSpPr>
              <p:cNvPr id="107" name="object 5"/>
              <p:cNvSpPr txBox="1"/>
              <p:nvPr/>
            </p:nvSpPr>
            <p:spPr>
              <a:xfrm>
                <a:off x="3056789" y="4294024"/>
                <a:ext cx="336550" cy="104775"/>
              </a:xfrm>
              <a:prstGeom prst="rect">
                <a:avLst/>
              </a:prstGeom>
            </p:spPr>
            <p:txBody>
              <a:bodyPr vert="horz" wrap="square" lIns="0" tIns="15240" rIns="0" bIns="0" rtlCol="0">
                <a:spAutoFit/>
              </a:bodyPr>
              <a:lstStyle/>
              <a:p>
                <a:pPr marL="12700">
                  <a:lnSpc>
                    <a:spcPct val="100000"/>
                  </a:lnSpc>
                  <a:spcBef>
                    <a:spcPts val="120"/>
                  </a:spcBef>
                </a:pPr>
                <a:r>
                  <a:rPr sz="500" spc="-15" dirty="0">
                    <a:solidFill>
                      <a:srgbClr val="152733"/>
                    </a:solidFill>
                    <a:latin typeface="Verdana"/>
                    <a:cs typeface="Verdana"/>
                  </a:rPr>
                  <a:t>K</a:t>
                </a:r>
                <a:r>
                  <a:rPr sz="500" spc="5" dirty="0">
                    <a:solidFill>
                      <a:srgbClr val="152733"/>
                    </a:solidFill>
                    <a:latin typeface="Verdana"/>
                    <a:cs typeface="Verdana"/>
                  </a:rPr>
                  <a:t>vistgård</a:t>
                </a:r>
                <a:endParaRPr sz="500">
                  <a:latin typeface="Verdana"/>
                  <a:cs typeface="Verdana"/>
                </a:endParaRPr>
              </a:p>
            </p:txBody>
          </p:sp>
          <p:sp>
            <p:nvSpPr>
              <p:cNvPr id="108" name="object 6"/>
              <p:cNvSpPr txBox="1"/>
              <p:nvPr/>
            </p:nvSpPr>
            <p:spPr>
              <a:xfrm>
                <a:off x="3466553" y="3505371"/>
                <a:ext cx="213995" cy="104775"/>
              </a:xfrm>
              <a:prstGeom prst="rect">
                <a:avLst/>
              </a:prstGeom>
            </p:spPr>
            <p:txBody>
              <a:bodyPr vert="horz" wrap="square" lIns="0" tIns="15240" rIns="0" bIns="0" rtlCol="0">
                <a:spAutoFit/>
              </a:bodyPr>
              <a:lstStyle/>
              <a:p>
                <a:pPr marL="12700">
                  <a:lnSpc>
                    <a:spcPct val="100000"/>
                  </a:lnSpc>
                  <a:spcBef>
                    <a:spcPts val="120"/>
                  </a:spcBef>
                </a:pPr>
                <a:r>
                  <a:rPr sz="500" spc="5" dirty="0">
                    <a:solidFill>
                      <a:srgbClr val="152733"/>
                    </a:solidFill>
                    <a:latin typeface="Verdana"/>
                    <a:cs typeface="Verdana"/>
                  </a:rPr>
                  <a:t>Gurre</a:t>
                </a:r>
                <a:endParaRPr sz="500">
                  <a:latin typeface="Verdana"/>
                  <a:cs typeface="Verdana"/>
                </a:endParaRPr>
              </a:p>
            </p:txBody>
          </p:sp>
          <p:sp>
            <p:nvSpPr>
              <p:cNvPr id="109" name="object 7"/>
              <p:cNvSpPr txBox="1"/>
              <p:nvPr/>
            </p:nvSpPr>
            <p:spPr>
              <a:xfrm>
                <a:off x="3601140" y="2893463"/>
                <a:ext cx="263525" cy="104775"/>
              </a:xfrm>
              <a:prstGeom prst="rect">
                <a:avLst/>
              </a:prstGeom>
            </p:spPr>
            <p:txBody>
              <a:bodyPr vert="horz" wrap="square" lIns="0" tIns="15240" rIns="0" bIns="0" rtlCol="0">
                <a:spAutoFit/>
              </a:bodyPr>
              <a:lstStyle/>
              <a:p>
                <a:pPr marL="12700">
                  <a:lnSpc>
                    <a:spcPct val="100000"/>
                  </a:lnSpc>
                  <a:spcBef>
                    <a:spcPts val="120"/>
                  </a:spcBef>
                </a:pPr>
                <a:r>
                  <a:rPr sz="500" spc="10" dirty="0">
                    <a:solidFill>
                      <a:srgbClr val="152733"/>
                    </a:solidFill>
                    <a:latin typeface="Verdana"/>
                    <a:cs typeface="Verdana"/>
                  </a:rPr>
                  <a:t>N</a:t>
                </a:r>
                <a:r>
                  <a:rPr sz="500" spc="5" dirty="0">
                    <a:solidFill>
                      <a:srgbClr val="152733"/>
                    </a:solidFill>
                    <a:latin typeface="Verdana"/>
                    <a:cs typeface="Verdana"/>
                  </a:rPr>
                  <a:t>y</a:t>
                </a:r>
                <a:r>
                  <a:rPr sz="500" spc="10" dirty="0">
                    <a:solidFill>
                      <a:srgbClr val="152733"/>
                    </a:solidFill>
                    <a:latin typeface="Verdana"/>
                    <a:cs typeface="Verdana"/>
                  </a:rPr>
                  <a:t>gård</a:t>
                </a:r>
                <a:endParaRPr sz="500">
                  <a:latin typeface="Verdana"/>
                  <a:cs typeface="Verdana"/>
                </a:endParaRPr>
              </a:p>
            </p:txBody>
          </p:sp>
          <p:sp>
            <p:nvSpPr>
              <p:cNvPr id="110" name="object 8"/>
              <p:cNvSpPr txBox="1"/>
              <p:nvPr/>
            </p:nvSpPr>
            <p:spPr>
              <a:xfrm>
                <a:off x="2417435" y="3619638"/>
                <a:ext cx="203835" cy="104775"/>
              </a:xfrm>
              <a:prstGeom prst="rect">
                <a:avLst/>
              </a:prstGeom>
            </p:spPr>
            <p:txBody>
              <a:bodyPr vert="horz" wrap="square" lIns="0" tIns="15240" rIns="0" bIns="0" rtlCol="0">
                <a:spAutoFit/>
              </a:bodyPr>
              <a:lstStyle/>
              <a:p>
                <a:pPr marL="12700">
                  <a:lnSpc>
                    <a:spcPct val="100000"/>
                  </a:lnSpc>
                  <a:spcBef>
                    <a:spcPts val="120"/>
                  </a:spcBef>
                </a:pPr>
                <a:r>
                  <a:rPr sz="500" dirty="0">
                    <a:solidFill>
                      <a:srgbClr val="152733"/>
                    </a:solidFill>
                    <a:latin typeface="Verdana"/>
                    <a:cs typeface="Verdana"/>
                  </a:rPr>
                  <a:t>Tik</a:t>
                </a:r>
                <a:r>
                  <a:rPr sz="500" spc="10" dirty="0">
                    <a:solidFill>
                      <a:srgbClr val="152733"/>
                    </a:solidFill>
                    <a:latin typeface="Verdana"/>
                    <a:cs typeface="Verdana"/>
                  </a:rPr>
                  <a:t>øb</a:t>
                </a:r>
                <a:endParaRPr sz="500">
                  <a:latin typeface="Verdana"/>
                  <a:cs typeface="Verdana"/>
                </a:endParaRPr>
              </a:p>
            </p:txBody>
          </p:sp>
          <p:sp>
            <p:nvSpPr>
              <p:cNvPr id="111" name="object 9"/>
              <p:cNvSpPr txBox="1"/>
              <p:nvPr/>
            </p:nvSpPr>
            <p:spPr>
              <a:xfrm>
                <a:off x="2350010" y="3220165"/>
                <a:ext cx="299085" cy="104775"/>
              </a:xfrm>
              <a:prstGeom prst="rect">
                <a:avLst/>
              </a:prstGeom>
            </p:spPr>
            <p:txBody>
              <a:bodyPr vert="horz" wrap="square" lIns="0" tIns="15240" rIns="0" bIns="0" rtlCol="0">
                <a:spAutoFit/>
              </a:bodyPr>
              <a:lstStyle/>
              <a:p>
                <a:pPr marL="12700">
                  <a:lnSpc>
                    <a:spcPct val="100000"/>
                  </a:lnSpc>
                  <a:spcBef>
                    <a:spcPts val="120"/>
                  </a:spcBef>
                </a:pPr>
                <a:r>
                  <a:rPr sz="500" spc="10" dirty="0">
                    <a:solidFill>
                      <a:srgbClr val="152733"/>
                    </a:solidFill>
                    <a:latin typeface="Verdana"/>
                    <a:cs typeface="Verdana"/>
                  </a:rPr>
                  <a:t>Langesø</a:t>
                </a:r>
                <a:endParaRPr sz="500">
                  <a:latin typeface="Verdana"/>
                  <a:cs typeface="Verdana"/>
                </a:endParaRPr>
              </a:p>
            </p:txBody>
          </p:sp>
          <p:sp>
            <p:nvSpPr>
              <p:cNvPr id="112" name="object 10"/>
              <p:cNvSpPr txBox="1"/>
              <p:nvPr/>
            </p:nvSpPr>
            <p:spPr>
              <a:xfrm>
                <a:off x="3079814" y="2867007"/>
                <a:ext cx="326390" cy="104775"/>
              </a:xfrm>
              <a:prstGeom prst="rect">
                <a:avLst/>
              </a:prstGeom>
            </p:spPr>
            <p:txBody>
              <a:bodyPr vert="horz" wrap="square" lIns="0" tIns="15240" rIns="0" bIns="0" rtlCol="0">
                <a:spAutoFit/>
              </a:bodyPr>
              <a:lstStyle/>
              <a:p>
                <a:pPr marL="12700">
                  <a:lnSpc>
                    <a:spcPct val="100000"/>
                  </a:lnSpc>
                  <a:spcBef>
                    <a:spcPts val="120"/>
                  </a:spcBef>
                </a:pPr>
                <a:r>
                  <a:rPr sz="500" spc="5" dirty="0">
                    <a:solidFill>
                      <a:srgbClr val="152733"/>
                    </a:solidFill>
                    <a:latin typeface="Verdana"/>
                    <a:cs typeface="Verdana"/>
                  </a:rPr>
                  <a:t>Horserød</a:t>
                </a:r>
                <a:endParaRPr sz="500">
                  <a:latin typeface="Verdana"/>
                  <a:cs typeface="Verdana"/>
                </a:endParaRPr>
              </a:p>
            </p:txBody>
          </p:sp>
          <p:sp>
            <p:nvSpPr>
              <p:cNvPr id="113" name="object 11"/>
              <p:cNvSpPr txBox="1"/>
              <p:nvPr/>
            </p:nvSpPr>
            <p:spPr>
              <a:xfrm>
                <a:off x="2745458" y="2440419"/>
                <a:ext cx="337820" cy="104775"/>
              </a:xfrm>
              <a:prstGeom prst="rect">
                <a:avLst/>
              </a:prstGeom>
            </p:spPr>
            <p:txBody>
              <a:bodyPr vert="horz" wrap="square" lIns="0" tIns="15240" rIns="0" bIns="0" rtlCol="0">
                <a:spAutoFit/>
              </a:bodyPr>
              <a:lstStyle/>
              <a:p>
                <a:pPr marL="12700">
                  <a:lnSpc>
                    <a:spcPct val="100000"/>
                  </a:lnSpc>
                  <a:spcBef>
                    <a:spcPts val="120"/>
                  </a:spcBef>
                </a:pPr>
                <a:r>
                  <a:rPr sz="500" spc="10" dirty="0">
                    <a:solidFill>
                      <a:srgbClr val="152733"/>
                    </a:solidFill>
                    <a:latin typeface="Verdana"/>
                    <a:cs typeface="Verdana"/>
                  </a:rPr>
                  <a:t>Borsholm</a:t>
                </a:r>
                <a:endParaRPr sz="500">
                  <a:latin typeface="Verdana"/>
                  <a:cs typeface="Verdana"/>
                </a:endParaRPr>
              </a:p>
            </p:txBody>
          </p:sp>
          <p:sp>
            <p:nvSpPr>
              <p:cNvPr id="114" name="object 12"/>
              <p:cNvSpPr txBox="1"/>
              <p:nvPr/>
            </p:nvSpPr>
            <p:spPr>
              <a:xfrm>
                <a:off x="2906962" y="2236890"/>
                <a:ext cx="259079" cy="104775"/>
              </a:xfrm>
              <a:prstGeom prst="rect">
                <a:avLst/>
              </a:prstGeom>
            </p:spPr>
            <p:txBody>
              <a:bodyPr vert="horz" wrap="square" lIns="0" tIns="15240" rIns="0" bIns="0" rtlCol="0">
                <a:spAutoFit/>
              </a:bodyPr>
              <a:lstStyle/>
              <a:p>
                <a:pPr marL="12700">
                  <a:lnSpc>
                    <a:spcPct val="100000"/>
                  </a:lnSpc>
                  <a:spcBef>
                    <a:spcPts val="120"/>
                  </a:spcBef>
                </a:pPr>
                <a:r>
                  <a:rPr sz="500" spc="10" dirty="0">
                    <a:solidFill>
                      <a:srgbClr val="152733"/>
                    </a:solidFill>
                    <a:latin typeface="Verdana"/>
                    <a:cs typeface="Verdana"/>
                  </a:rPr>
                  <a:t>Saunte</a:t>
                </a:r>
                <a:endParaRPr sz="500">
                  <a:latin typeface="Verdana"/>
                  <a:cs typeface="Verdana"/>
                </a:endParaRPr>
              </a:p>
            </p:txBody>
          </p:sp>
          <p:sp>
            <p:nvSpPr>
              <p:cNvPr id="115" name="object 13"/>
              <p:cNvSpPr txBox="1"/>
              <p:nvPr/>
            </p:nvSpPr>
            <p:spPr>
              <a:xfrm>
                <a:off x="2275525" y="1822639"/>
                <a:ext cx="328295" cy="104775"/>
              </a:xfrm>
              <a:prstGeom prst="rect">
                <a:avLst/>
              </a:prstGeom>
            </p:spPr>
            <p:txBody>
              <a:bodyPr vert="horz" wrap="square" lIns="0" tIns="15240" rIns="0" bIns="0" rtlCol="0">
                <a:spAutoFit/>
              </a:bodyPr>
              <a:lstStyle/>
              <a:p>
                <a:pPr marL="12700">
                  <a:lnSpc>
                    <a:spcPct val="100000"/>
                  </a:lnSpc>
                  <a:spcBef>
                    <a:spcPts val="120"/>
                  </a:spcBef>
                </a:pPr>
                <a:r>
                  <a:rPr sz="500" spc="5" dirty="0">
                    <a:solidFill>
                      <a:srgbClr val="152733"/>
                    </a:solidFill>
                    <a:latin typeface="Verdana"/>
                    <a:cs typeface="Verdana"/>
                  </a:rPr>
                  <a:t>Hornbæk</a:t>
                </a:r>
                <a:endParaRPr sz="500">
                  <a:latin typeface="Verdana"/>
                  <a:cs typeface="Verdana"/>
                </a:endParaRPr>
              </a:p>
            </p:txBody>
          </p:sp>
          <p:sp>
            <p:nvSpPr>
              <p:cNvPr id="116" name="object 14"/>
              <p:cNvSpPr txBox="1"/>
              <p:nvPr/>
            </p:nvSpPr>
            <p:spPr>
              <a:xfrm>
                <a:off x="3865827" y="2141227"/>
                <a:ext cx="312420" cy="104775"/>
              </a:xfrm>
              <a:prstGeom prst="rect">
                <a:avLst/>
              </a:prstGeom>
            </p:spPr>
            <p:txBody>
              <a:bodyPr vert="horz" wrap="square" lIns="0" tIns="15240" rIns="0" bIns="0" rtlCol="0">
                <a:spAutoFit/>
              </a:bodyPr>
              <a:lstStyle/>
              <a:p>
                <a:pPr marL="12700">
                  <a:lnSpc>
                    <a:spcPct val="100000"/>
                  </a:lnSpc>
                  <a:spcBef>
                    <a:spcPts val="120"/>
                  </a:spcBef>
                </a:pPr>
                <a:r>
                  <a:rPr sz="500" spc="10" dirty="0">
                    <a:solidFill>
                      <a:srgbClr val="152733"/>
                    </a:solidFill>
                    <a:latin typeface="Verdana"/>
                    <a:cs typeface="Verdana"/>
                  </a:rPr>
                  <a:t>Ålsgårde</a:t>
                </a:r>
                <a:endParaRPr sz="500">
                  <a:latin typeface="Verdana"/>
                  <a:cs typeface="Verdana"/>
                </a:endParaRPr>
              </a:p>
            </p:txBody>
          </p:sp>
          <p:sp>
            <p:nvSpPr>
              <p:cNvPr id="117" name="object 15"/>
              <p:cNvSpPr txBox="1"/>
              <p:nvPr/>
            </p:nvSpPr>
            <p:spPr>
              <a:xfrm>
                <a:off x="4091195" y="2358809"/>
                <a:ext cx="332740" cy="104775"/>
              </a:xfrm>
              <a:prstGeom prst="rect">
                <a:avLst/>
              </a:prstGeom>
            </p:spPr>
            <p:txBody>
              <a:bodyPr vert="horz" wrap="square" lIns="0" tIns="15240" rIns="0" bIns="0" rtlCol="0">
                <a:spAutoFit/>
              </a:bodyPr>
              <a:lstStyle/>
              <a:p>
                <a:pPr marL="12700">
                  <a:lnSpc>
                    <a:spcPct val="100000"/>
                  </a:lnSpc>
                  <a:spcBef>
                    <a:spcPts val="120"/>
                  </a:spcBef>
                </a:pPr>
                <a:r>
                  <a:rPr sz="500" spc="5" dirty="0">
                    <a:solidFill>
                      <a:srgbClr val="152733"/>
                    </a:solidFill>
                    <a:latin typeface="Verdana"/>
                    <a:cs typeface="Verdana"/>
                  </a:rPr>
                  <a:t>Hellebæk</a:t>
                </a:r>
                <a:endParaRPr sz="500">
                  <a:latin typeface="Verdana"/>
                  <a:cs typeface="Verdana"/>
                </a:endParaRPr>
              </a:p>
            </p:txBody>
          </p:sp>
          <p:sp>
            <p:nvSpPr>
              <p:cNvPr id="118" name="object 16"/>
              <p:cNvSpPr txBox="1"/>
              <p:nvPr/>
            </p:nvSpPr>
            <p:spPr>
              <a:xfrm>
                <a:off x="3275097" y="2270405"/>
                <a:ext cx="340995" cy="104775"/>
              </a:xfrm>
              <a:prstGeom prst="rect">
                <a:avLst/>
              </a:prstGeom>
            </p:spPr>
            <p:txBody>
              <a:bodyPr vert="horz" wrap="square" lIns="0" tIns="15240" rIns="0" bIns="0" rtlCol="0">
                <a:spAutoFit/>
              </a:bodyPr>
              <a:lstStyle/>
              <a:p>
                <a:pPr marL="12700">
                  <a:lnSpc>
                    <a:spcPct val="100000"/>
                  </a:lnSpc>
                  <a:spcBef>
                    <a:spcPts val="120"/>
                  </a:spcBef>
                </a:pPr>
                <a:r>
                  <a:rPr sz="500" spc="10" dirty="0">
                    <a:solidFill>
                      <a:srgbClr val="152733"/>
                    </a:solidFill>
                    <a:latin typeface="Verdana"/>
                    <a:cs typeface="Verdana"/>
                  </a:rPr>
                  <a:t>Skibs</a:t>
                </a:r>
                <a:r>
                  <a:rPr sz="500" strike="sngStrike" spc="5" dirty="0">
                    <a:solidFill>
                      <a:srgbClr val="152733"/>
                    </a:solidFill>
                    <a:latin typeface="Verdana"/>
                    <a:cs typeface="Verdana"/>
                  </a:rPr>
                  <a:t>tru</a:t>
                </a:r>
                <a:r>
                  <a:rPr sz="500" strike="noStrike" spc="10" dirty="0">
                    <a:solidFill>
                      <a:srgbClr val="152733"/>
                    </a:solidFill>
                    <a:latin typeface="Verdana"/>
                    <a:cs typeface="Verdana"/>
                  </a:rPr>
                  <a:t>p</a:t>
                </a:r>
                <a:endParaRPr sz="500">
                  <a:latin typeface="Verdana"/>
                  <a:cs typeface="Verdana"/>
                </a:endParaRPr>
              </a:p>
            </p:txBody>
          </p:sp>
          <p:sp>
            <p:nvSpPr>
              <p:cNvPr id="119" name="object 17"/>
              <p:cNvSpPr/>
              <p:nvPr/>
            </p:nvSpPr>
            <p:spPr>
              <a:xfrm>
                <a:off x="3129584" y="4827295"/>
                <a:ext cx="108585" cy="0"/>
              </a:xfrm>
              <a:custGeom>
                <a:avLst/>
                <a:gdLst/>
                <a:ahLst/>
                <a:cxnLst/>
                <a:rect l="l" t="t" r="r" b="b"/>
                <a:pathLst>
                  <a:path w="108585">
                    <a:moveTo>
                      <a:pt x="0" y="0"/>
                    </a:moveTo>
                    <a:lnTo>
                      <a:pt x="108000" y="0"/>
                    </a:lnTo>
                  </a:path>
                </a:pathLst>
              </a:custGeom>
              <a:ln w="10795">
                <a:solidFill>
                  <a:srgbClr val="415968"/>
                </a:solidFill>
              </a:ln>
            </p:spPr>
            <p:txBody>
              <a:bodyPr wrap="square" lIns="0" tIns="0" rIns="0" bIns="0" rtlCol="0"/>
              <a:lstStyle/>
              <a:p>
                <a:endParaRPr/>
              </a:p>
            </p:txBody>
          </p:sp>
          <p:sp>
            <p:nvSpPr>
              <p:cNvPr id="120" name="object 18"/>
              <p:cNvSpPr/>
              <p:nvPr/>
            </p:nvSpPr>
            <p:spPr>
              <a:xfrm>
                <a:off x="3129593" y="4821899"/>
                <a:ext cx="108585" cy="10795"/>
              </a:xfrm>
              <a:custGeom>
                <a:avLst/>
                <a:gdLst/>
                <a:ahLst/>
                <a:cxnLst/>
                <a:rect l="l" t="t" r="r" b="b"/>
                <a:pathLst>
                  <a:path w="108585" h="10795">
                    <a:moveTo>
                      <a:pt x="54000" y="0"/>
                    </a:moveTo>
                    <a:lnTo>
                      <a:pt x="0" y="0"/>
                    </a:lnTo>
                    <a:lnTo>
                      <a:pt x="0" y="10795"/>
                    </a:lnTo>
                    <a:lnTo>
                      <a:pt x="54000" y="10795"/>
                    </a:lnTo>
                    <a:lnTo>
                      <a:pt x="107988" y="10795"/>
                    </a:lnTo>
                    <a:lnTo>
                      <a:pt x="107988" y="0"/>
                    </a:lnTo>
                    <a:lnTo>
                      <a:pt x="54000" y="0"/>
                    </a:lnTo>
                    <a:close/>
                  </a:path>
                </a:pathLst>
              </a:custGeom>
              <a:ln w="3175">
                <a:solidFill>
                  <a:srgbClr val="415968"/>
                </a:solidFill>
              </a:ln>
            </p:spPr>
            <p:txBody>
              <a:bodyPr wrap="square" lIns="0" tIns="0" rIns="0" bIns="0" rtlCol="0"/>
              <a:lstStyle/>
              <a:p>
                <a:endParaRPr/>
              </a:p>
            </p:txBody>
          </p:sp>
          <p:sp>
            <p:nvSpPr>
              <p:cNvPr id="121" name="object 19"/>
              <p:cNvSpPr/>
              <p:nvPr/>
            </p:nvSpPr>
            <p:spPr>
              <a:xfrm>
                <a:off x="3237581" y="4821899"/>
                <a:ext cx="108585" cy="10795"/>
              </a:xfrm>
              <a:custGeom>
                <a:avLst/>
                <a:gdLst/>
                <a:ahLst/>
                <a:cxnLst/>
                <a:rect l="l" t="t" r="r" b="b"/>
                <a:pathLst>
                  <a:path w="108585" h="10795">
                    <a:moveTo>
                      <a:pt x="54000" y="0"/>
                    </a:moveTo>
                    <a:lnTo>
                      <a:pt x="0" y="0"/>
                    </a:lnTo>
                    <a:lnTo>
                      <a:pt x="0" y="10795"/>
                    </a:lnTo>
                    <a:lnTo>
                      <a:pt x="54000" y="10795"/>
                    </a:lnTo>
                    <a:lnTo>
                      <a:pt x="108026" y="10795"/>
                    </a:lnTo>
                    <a:lnTo>
                      <a:pt x="108026" y="0"/>
                    </a:lnTo>
                    <a:lnTo>
                      <a:pt x="54000" y="0"/>
                    </a:lnTo>
                    <a:close/>
                  </a:path>
                </a:pathLst>
              </a:custGeom>
              <a:ln w="3175">
                <a:solidFill>
                  <a:srgbClr val="415968"/>
                </a:solidFill>
              </a:ln>
            </p:spPr>
            <p:txBody>
              <a:bodyPr wrap="square" lIns="0" tIns="0" rIns="0" bIns="0" rtlCol="0"/>
              <a:lstStyle/>
              <a:p>
                <a:endParaRPr/>
              </a:p>
            </p:txBody>
          </p:sp>
          <p:sp>
            <p:nvSpPr>
              <p:cNvPr id="122" name="object 20"/>
              <p:cNvSpPr/>
              <p:nvPr/>
            </p:nvSpPr>
            <p:spPr>
              <a:xfrm>
                <a:off x="3345602" y="4827295"/>
                <a:ext cx="215900" cy="0"/>
              </a:xfrm>
              <a:custGeom>
                <a:avLst/>
                <a:gdLst/>
                <a:ahLst/>
                <a:cxnLst/>
                <a:rect l="l" t="t" r="r" b="b"/>
                <a:pathLst>
                  <a:path w="215900">
                    <a:moveTo>
                      <a:pt x="0" y="0"/>
                    </a:moveTo>
                    <a:lnTo>
                      <a:pt x="215658" y="0"/>
                    </a:lnTo>
                  </a:path>
                </a:pathLst>
              </a:custGeom>
              <a:ln w="10795">
                <a:solidFill>
                  <a:srgbClr val="415968"/>
                </a:solidFill>
              </a:ln>
            </p:spPr>
            <p:txBody>
              <a:bodyPr wrap="square" lIns="0" tIns="0" rIns="0" bIns="0" rtlCol="0"/>
              <a:lstStyle/>
              <a:p>
                <a:endParaRPr/>
              </a:p>
            </p:txBody>
          </p:sp>
          <p:sp>
            <p:nvSpPr>
              <p:cNvPr id="123" name="object 21"/>
              <p:cNvSpPr/>
              <p:nvPr/>
            </p:nvSpPr>
            <p:spPr>
              <a:xfrm>
                <a:off x="3345610" y="4821899"/>
                <a:ext cx="215900" cy="10795"/>
              </a:xfrm>
              <a:custGeom>
                <a:avLst/>
                <a:gdLst/>
                <a:ahLst/>
                <a:cxnLst/>
                <a:rect l="l" t="t" r="r" b="b"/>
                <a:pathLst>
                  <a:path w="215900" h="10795">
                    <a:moveTo>
                      <a:pt x="161988" y="0"/>
                    </a:moveTo>
                    <a:lnTo>
                      <a:pt x="108026" y="0"/>
                    </a:lnTo>
                    <a:lnTo>
                      <a:pt x="54013" y="0"/>
                    </a:lnTo>
                    <a:lnTo>
                      <a:pt x="0" y="0"/>
                    </a:lnTo>
                    <a:lnTo>
                      <a:pt x="0" y="10795"/>
                    </a:lnTo>
                    <a:lnTo>
                      <a:pt x="54013" y="10795"/>
                    </a:lnTo>
                    <a:lnTo>
                      <a:pt x="108026" y="10795"/>
                    </a:lnTo>
                    <a:lnTo>
                      <a:pt x="161988" y="10795"/>
                    </a:lnTo>
                    <a:lnTo>
                      <a:pt x="215658" y="10795"/>
                    </a:lnTo>
                    <a:lnTo>
                      <a:pt x="215658" y="0"/>
                    </a:lnTo>
                    <a:lnTo>
                      <a:pt x="161988" y="0"/>
                    </a:lnTo>
                    <a:close/>
                  </a:path>
                </a:pathLst>
              </a:custGeom>
              <a:ln w="3175">
                <a:solidFill>
                  <a:srgbClr val="415968"/>
                </a:solidFill>
              </a:ln>
            </p:spPr>
            <p:txBody>
              <a:bodyPr wrap="square" lIns="0" tIns="0" rIns="0" bIns="0" rtlCol="0"/>
              <a:lstStyle/>
              <a:p>
                <a:endParaRPr/>
              </a:p>
            </p:txBody>
          </p:sp>
          <p:sp>
            <p:nvSpPr>
              <p:cNvPr id="124" name="object 22"/>
              <p:cNvSpPr/>
              <p:nvPr/>
            </p:nvSpPr>
            <p:spPr>
              <a:xfrm>
                <a:off x="3129593" y="4832689"/>
                <a:ext cx="108585" cy="11430"/>
              </a:xfrm>
              <a:custGeom>
                <a:avLst/>
                <a:gdLst/>
                <a:ahLst/>
                <a:cxnLst/>
                <a:rect l="l" t="t" r="r" b="b"/>
                <a:pathLst>
                  <a:path w="108585" h="11429">
                    <a:moveTo>
                      <a:pt x="54000" y="0"/>
                    </a:moveTo>
                    <a:lnTo>
                      <a:pt x="0" y="0"/>
                    </a:lnTo>
                    <a:lnTo>
                      <a:pt x="0" y="10820"/>
                    </a:lnTo>
                    <a:lnTo>
                      <a:pt x="54000" y="10820"/>
                    </a:lnTo>
                    <a:lnTo>
                      <a:pt x="107988" y="10820"/>
                    </a:lnTo>
                    <a:lnTo>
                      <a:pt x="107988" y="0"/>
                    </a:lnTo>
                    <a:lnTo>
                      <a:pt x="54000" y="0"/>
                    </a:lnTo>
                    <a:close/>
                  </a:path>
                </a:pathLst>
              </a:custGeom>
              <a:ln w="3175">
                <a:solidFill>
                  <a:srgbClr val="415968"/>
                </a:solidFill>
              </a:ln>
            </p:spPr>
            <p:txBody>
              <a:bodyPr wrap="square" lIns="0" tIns="0" rIns="0" bIns="0" rtlCol="0"/>
              <a:lstStyle/>
              <a:p>
                <a:endParaRPr/>
              </a:p>
            </p:txBody>
          </p:sp>
          <p:sp>
            <p:nvSpPr>
              <p:cNvPr id="125" name="object 23"/>
              <p:cNvSpPr/>
              <p:nvPr/>
            </p:nvSpPr>
            <p:spPr>
              <a:xfrm>
                <a:off x="3237576" y="4838091"/>
                <a:ext cx="108585" cy="0"/>
              </a:xfrm>
              <a:custGeom>
                <a:avLst/>
                <a:gdLst/>
                <a:ahLst/>
                <a:cxnLst/>
                <a:rect l="l" t="t" r="r" b="b"/>
                <a:pathLst>
                  <a:path w="108585">
                    <a:moveTo>
                      <a:pt x="0" y="0"/>
                    </a:moveTo>
                    <a:lnTo>
                      <a:pt x="108026" y="0"/>
                    </a:lnTo>
                  </a:path>
                </a:pathLst>
              </a:custGeom>
              <a:ln w="10807">
                <a:solidFill>
                  <a:srgbClr val="415968"/>
                </a:solidFill>
              </a:ln>
            </p:spPr>
            <p:txBody>
              <a:bodyPr wrap="square" lIns="0" tIns="0" rIns="0" bIns="0" rtlCol="0"/>
              <a:lstStyle/>
              <a:p>
                <a:endParaRPr/>
              </a:p>
            </p:txBody>
          </p:sp>
          <p:sp>
            <p:nvSpPr>
              <p:cNvPr id="126" name="object 24"/>
              <p:cNvSpPr/>
              <p:nvPr/>
            </p:nvSpPr>
            <p:spPr>
              <a:xfrm>
                <a:off x="3237581" y="4832689"/>
                <a:ext cx="108585" cy="11430"/>
              </a:xfrm>
              <a:custGeom>
                <a:avLst/>
                <a:gdLst/>
                <a:ahLst/>
                <a:cxnLst/>
                <a:rect l="l" t="t" r="r" b="b"/>
                <a:pathLst>
                  <a:path w="108585" h="11429">
                    <a:moveTo>
                      <a:pt x="54000" y="0"/>
                    </a:moveTo>
                    <a:lnTo>
                      <a:pt x="0" y="0"/>
                    </a:lnTo>
                    <a:lnTo>
                      <a:pt x="0" y="10820"/>
                    </a:lnTo>
                    <a:lnTo>
                      <a:pt x="54000" y="10820"/>
                    </a:lnTo>
                    <a:lnTo>
                      <a:pt x="108026" y="10820"/>
                    </a:lnTo>
                    <a:lnTo>
                      <a:pt x="108026" y="0"/>
                    </a:lnTo>
                    <a:lnTo>
                      <a:pt x="54000" y="0"/>
                    </a:lnTo>
                    <a:close/>
                  </a:path>
                </a:pathLst>
              </a:custGeom>
              <a:ln w="3175">
                <a:solidFill>
                  <a:srgbClr val="415968"/>
                </a:solidFill>
              </a:ln>
            </p:spPr>
            <p:txBody>
              <a:bodyPr wrap="square" lIns="0" tIns="0" rIns="0" bIns="0" rtlCol="0"/>
              <a:lstStyle/>
              <a:p>
                <a:endParaRPr/>
              </a:p>
            </p:txBody>
          </p:sp>
          <p:sp>
            <p:nvSpPr>
              <p:cNvPr id="127" name="object 25"/>
              <p:cNvSpPr/>
              <p:nvPr/>
            </p:nvSpPr>
            <p:spPr>
              <a:xfrm>
                <a:off x="3345610" y="4832689"/>
                <a:ext cx="215900" cy="11430"/>
              </a:xfrm>
              <a:custGeom>
                <a:avLst/>
                <a:gdLst/>
                <a:ahLst/>
                <a:cxnLst/>
                <a:rect l="l" t="t" r="r" b="b"/>
                <a:pathLst>
                  <a:path w="215900" h="11429">
                    <a:moveTo>
                      <a:pt x="161988" y="0"/>
                    </a:moveTo>
                    <a:lnTo>
                      <a:pt x="108026" y="0"/>
                    </a:lnTo>
                    <a:lnTo>
                      <a:pt x="54013" y="0"/>
                    </a:lnTo>
                    <a:lnTo>
                      <a:pt x="0" y="0"/>
                    </a:lnTo>
                    <a:lnTo>
                      <a:pt x="0" y="10820"/>
                    </a:lnTo>
                    <a:lnTo>
                      <a:pt x="54013" y="10820"/>
                    </a:lnTo>
                    <a:lnTo>
                      <a:pt x="108026" y="10820"/>
                    </a:lnTo>
                    <a:lnTo>
                      <a:pt x="161988" y="10820"/>
                    </a:lnTo>
                    <a:lnTo>
                      <a:pt x="215658" y="10820"/>
                    </a:lnTo>
                    <a:lnTo>
                      <a:pt x="215658" y="0"/>
                    </a:lnTo>
                    <a:lnTo>
                      <a:pt x="161988" y="0"/>
                    </a:lnTo>
                    <a:close/>
                  </a:path>
                </a:pathLst>
              </a:custGeom>
              <a:ln w="3175">
                <a:solidFill>
                  <a:srgbClr val="415968"/>
                </a:solidFill>
              </a:ln>
            </p:spPr>
            <p:txBody>
              <a:bodyPr wrap="square" lIns="0" tIns="0" rIns="0" bIns="0" rtlCol="0"/>
              <a:lstStyle/>
              <a:p>
                <a:endParaRPr/>
              </a:p>
            </p:txBody>
          </p:sp>
          <p:sp>
            <p:nvSpPr>
              <p:cNvPr id="128" name="object 26"/>
              <p:cNvSpPr txBox="1"/>
              <p:nvPr/>
            </p:nvSpPr>
            <p:spPr>
              <a:xfrm>
                <a:off x="3110600" y="4774334"/>
                <a:ext cx="38735" cy="53340"/>
              </a:xfrm>
              <a:prstGeom prst="rect">
                <a:avLst/>
              </a:prstGeom>
            </p:spPr>
            <p:txBody>
              <a:bodyPr vert="horz" wrap="square" lIns="0" tIns="16510" rIns="0" bIns="0" rtlCol="0">
                <a:spAutoFit/>
              </a:bodyPr>
              <a:lstStyle/>
              <a:p>
                <a:pPr marL="12700">
                  <a:lnSpc>
                    <a:spcPct val="100000"/>
                  </a:lnSpc>
                  <a:spcBef>
                    <a:spcPts val="130"/>
                  </a:spcBef>
                </a:pPr>
                <a:r>
                  <a:rPr sz="150" spc="15" dirty="0">
                    <a:solidFill>
                      <a:srgbClr val="152733"/>
                    </a:solidFill>
                    <a:latin typeface="Arial"/>
                    <a:cs typeface="Arial"/>
                  </a:rPr>
                  <a:t>0</a:t>
                </a:r>
                <a:endParaRPr sz="150">
                  <a:latin typeface="Arial"/>
                  <a:cs typeface="Arial"/>
                </a:endParaRPr>
              </a:p>
            </p:txBody>
          </p:sp>
          <p:sp>
            <p:nvSpPr>
              <p:cNvPr id="129" name="object 27"/>
              <p:cNvSpPr txBox="1"/>
              <p:nvPr/>
            </p:nvSpPr>
            <p:spPr>
              <a:xfrm>
                <a:off x="3311266" y="4774334"/>
                <a:ext cx="68580" cy="53340"/>
              </a:xfrm>
              <a:prstGeom prst="rect">
                <a:avLst/>
              </a:prstGeom>
            </p:spPr>
            <p:txBody>
              <a:bodyPr vert="horz" wrap="square" lIns="0" tIns="16510" rIns="0" bIns="0" rtlCol="0">
                <a:spAutoFit/>
              </a:bodyPr>
              <a:lstStyle/>
              <a:p>
                <a:pPr marL="12700">
                  <a:lnSpc>
                    <a:spcPct val="100000"/>
                  </a:lnSpc>
                  <a:spcBef>
                    <a:spcPts val="130"/>
                  </a:spcBef>
                </a:pPr>
                <a:r>
                  <a:rPr sz="150" spc="15" dirty="0">
                    <a:solidFill>
                      <a:srgbClr val="152733"/>
                    </a:solidFill>
                    <a:latin typeface="Arial"/>
                    <a:cs typeface="Arial"/>
                  </a:rPr>
                  <a:t>1km</a:t>
                </a:r>
                <a:endParaRPr sz="150">
                  <a:latin typeface="Arial"/>
                  <a:cs typeface="Arial"/>
                </a:endParaRPr>
              </a:p>
            </p:txBody>
          </p:sp>
          <p:sp>
            <p:nvSpPr>
              <p:cNvPr id="130" name="object 28"/>
              <p:cNvSpPr txBox="1"/>
              <p:nvPr/>
            </p:nvSpPr>
            <p:spPr>
              <a:xfrm>
                <a:off x="3527109" y="4774334"/>
                <a:ext cx="68580" cy="53340"/>
              </a:xfrm>
              <a:prstGeom prst="rect">
                <a:avLst/>
              </a:prstGeom>
            </p:spPr>
            <p:txBody>
              <a:bodyPr vert="horz" wrap="square" lIns="0" tIns="16510" rIns="0" bIns="0" rtlCol="0">
                <a:spAutoFit/>
              </a:bodyPr>
              <a:lstStyle/>
              <a:p>
                <a:pPr marL="12700">
                  <a:lnSpc>
                    <a:spcPct val="100000"/>
                  </a:lnSpc>
                  <a:spcBef>
                    <a:spcPts val="130"/>
                  </a:spcBef>
                </a:pPr>
                <a:r>
                  <a:rPr sz="150" spc="15" dirty="0">
                    <a:solidFill>
                      <a:srgbClr val="152733"/>
                    </a:solidFill>
                    <a:latin typeface="Arial"/>
                    <a:cs typeface="Arial"/>
                  </a:rPr>
                  <a:t>2km</a:t>
                </a:r>
                <a:endParaRPr sz="150">
                  <a:latin typeface="Arial"/>
                  <a:cs typeface="Arial"/>
                </a:endParaRPr>
              </a:p>
            </p:txBody>
          </p:sp>
          <p:sp>
            <p:nvSpPr>
              <p:cNvPr id="131" name="object 29"/>
              <p:cNvSpPr/>
              <p:nvPr/>
            </p:nvSpPr>
            <p:spPr>
              <a:xfrm>
                <a:off x="1894001" y="4006164"/>
                <a:ext cx="1010285" cy="785495"/>
              </a:xfrm>
              <a:custGeom>
                <a:avLst/>
                <a:gdLst/>
                <a:ahLst/>
                <a:cxnLst/>
                <a:rect l="l" t="t" r="r" b="b"/>
                <a:pathLst>
                  <a:path w="1010285" h="785495">
                    <a:moveTo>
                      <a:pt x="1009878" y="785444"/>
                    </a:moveTo>
                    <a:lnTo>
                      <a:pt x="0" y="785444"/>
                    </a:lnTo>
                    <a:lnTo>
                      <a:pt x="0" y="0"/>
                    </a:lnTo>
                    <a:lnTo>
                      <a:pt x="1009878" y="0"/>
                    </a:lnTo>
                    <a:lnTo>
                      <a:pt x="1009878" y="785444"/>
                    </a:lnTo>
                    <a:close/>
                  </a:path>
                </a:pathLst>
              </a:custGeom>
              <a:solidFill>
                <a:srgbClr val="FFFFFF"/>
              </a:solidFill>
            </p:spPr>
            <p:txBody>
              <a:bodyPr wrap="square" lIns="0" tIns="0" rIns="0" bIns="0" rtlCol="0"/>
              <a:lstStyle/>
              <a:p>
                <a:endParaRPr/>
              </a:p>
            </p:txBody>
          </p:sp>
          <p:sp>
            <p:nvSpPr>
              <p:cNvPr id="132" name="object 30"/>
              <p:cNvSpPr/>
              <p:nvPr/>
            </p:nvSpPr>
            <p:spPr>
              <a:xfrm>
                <a:off x="4721501" y="3152028"/>
                <a:ext cx="181051" cy="181051"/>
              </a:xfrm>
              <a:prstGeom prst="rect">
                <a:avLst/>
              </a:prstGeom>
              <a:blipFill>
                <a:blip r:embed="rId4" cstate="print"/>
                <a:stretch>
                  <a:fillRect/>
                </a:stretch>
              </a:blipFill>
            </p:spPr>
            <p:txBody>
              <a:bodyPr wrap="square" lIns="0" tIns="0" rIns="0" bIns="0" rtlCol="0"/>
              <a:lstStyle/>
              <a:p>
                <a:endParaRPr/>
              </a:p>
            </p:txBody>
          </p:sp>
          <p:sp>
            <p:nvSpPr>
              <p:cNvPr id="133" name="object 31"/>
              <p:cNvSpPr/>
              <p:nvPr/>
            </p:nvSpPr>
            <p:spPr>
              <a:xfrm>
                <a:off x="4436150" y="3090049"/>
                <a:ext cx="108953" cy="108940"/>
              </a:xfrm>
              <a:prstGeom prst="rect">
                <a:avLst/>
              </a:prstGeom>
              <a:blipFill>
                <a:blip r:embed="rId5" cstate="print"/>
                <a:stretch>
                  <a:fillRect/>
                </a:stretch>
              </a:blipFill>
            </p:spPr>
            <p:txBody>
              <a:bodyPr wrap="square" lIns="0" tIns="0" rIns="0" bIns="0" rtlCol="0"/>
              <a:lstStyle/>
              <a:p>
                <a:endParaRPr/>
              </a:p>
            </p:txBody>
          </p:sp>
          <p:sp>
            <p:nvSpPr>
              <p:cNvPr id="134" name="object 32"/>
              <p:cNvSpPr/>
              <p:nvPr/>
            </p:nvSpPr>
            <p:spPr>
              <a:xfrm>
                <a:off x="4441924" y="3565958"/>
                <a:ext cx="108953" cy="108940"/>
              </a:xfrm>
              <a:prstGeom prst="rect">
                <a:avLst/>
              </a:prstGeom>
              <a:blipFill>
                <a:blip r:embed="rId6" cstate="print"/>
                <a:stretch>
                  <a:fillRect/>
                </a:stretch>
              </a:blipFill>
            </p:spPr>
            <p:txBody>
              <a:bodyPr wrap="square" lIns="0" tIns="0" rIns="0" bIns="0" rtlCol="0"/>
              <a:lstStyle/>
              <a:p>
                <a:endParaRPr/>
              </a:p>
            </p:txBody>
          </p:sp>
          <p:sp>
            <p:nvSpPr>
              <p:cNvPr id="135" name="object 33"/>
              <p:cNvSpPr/>
              <p:nvPr/>
            </p:nvSpPr>
            <p:spPr>
              <a:xfrm>
                <a:off x="4422979" y="3766466"/>
                <a:ext cx="108953" cy="108927"/>
              </a:xfrm>
              <a:prstGeom prst="rect">
                <a:avLst/>
              </a:prstGeom>
              <a:blipFill>
                <a:blip r:embed="rId7" cstate="print"/>
                <a:stretch>
                  <a:fillRect/>
                </a:stretch>
              </a:blipFill>
            </p:spPr>
            <p:txBody>
              <a:bodyPr wrap="square" lIns="0" tIns="0" rIns="0" bIns="0" rtlCol="0"/>
              <a:lstStyle/>
              <a:p>
                <a:endParaRPr/>
              </a:p>
            </p:txBody>
          </p:sp>
          <p:sp>
            <p:nvSpPr>
              <p:cNvPr id="136" name="object 34"/>
              <p:cNvSpPr/>
              <p:nvPr/>
            </p:nvSpPr>
            <p:spPr>
              <a:xfrm>
                <a:off x="2618865" y="3670627"/>
                <a:ext cx="108940" cy="108927"/>
              </a:xfrm>
              <a:prstGeom prst="rect">
                <a:avLst/>
              </a:prstGeom>
              <a:blipFill>
                <a:blip r:embed="rId8" cstate="print"/>
                <a:stretch>
                  <a:fillRect/>
                </a:stretch>
              </a:blipFill>
            </p:spPr>
            <p:txBody>
              <a:bodyPr wrap="square" lIns="0" tIns="0" rIns="0" bIns="0" rtlCol="0"/>
              <a:lstStyle/>
              <a:p>
                <a:endParaRPr/>
              </a:p>
            </p:txBody>
          </p:sp>
          <p:sp>
            <p:nvSpPr>
              <p:cNvPr id="137" name="object 35"/>
              <p:cNvSpPr/>
              <p:nvPr/>
            </p:nvSpPr>
            <p:spPr>
              <a:xfrm>
                <a:off x="3750068" y="2258161"/>
                <a:ext cx="108585" cy="108585"/>
              </a:xfrm>
              <a:custGeom>
                <a:avLst/>
                <a:gdLst/>
                <a:ahLst/>
                <a:cxnLst/>
                <a:rect l="l" t="t" r="r" b="b"/>
                <a:pathLst>
                  <a:path w="108585" h="108585">
                    <a:moveTo>
                      <a:pt x="108000" y="107988"/>
                    </a:moveTo>
                    <a:lnTo>
                      <a:pt x="0" y="107988"/>
                    </a:lnTo>
                    <a:lnTo>
                      <a:pt x="0" y="0"/>
                    </a:lnTo>
                    <a:lnTo>
                      <a:pt x="108000" y="0"/>
                    </a:lnTo>
                    <a:lnTo>
                      <a:pt x="108000" y="107988"/>
                    </a:lnTo>
                    <a:close/>
                  </a:path>
                </a:pathLst>
              </a:custGeom>
              <a:solidFill>
                <a:srgbClr val="682626"/>
              </a:solidFill>
            </p:spPr>
            <p:txBody>
              <a:bodyPr wrap="square" lIns="0" tIns="0" rIns="0" bIns="0" rtlCol="0"/>
              <a:lstStyle/>
              <a:p>
                <a:endParaRPr/>
              </a:p>
            </p:txBody>
          </p:sp>
          <p:sp>
            <p:nvSpPr>
              <p:cNvPr id="138" name="object 36"/>
              <p:cNvSpPr/>
              <p:nvPr/>
            </p:nvSpPr>
            <p:spPr>
              <a:xfrm>
                <a:off x="2602191" y="1957273"/>
                <a:ext cx="108585" cy="108585"/>
              </a:xfrm>
              <a:custGeom>
                <a:avLst/>
                <a:gdLst/>
                <a:ahLst/>
                <a:cxnLst/>
                <a:rect l="l" t="t" r="r" b="b"/>
                <a:pathLst>
                  <a:path w="108585" h="108585">
                    <a:moveTo>
                      <a:pt x="107988" y="107988"/>
                    </a:moveTo>
                    <a:lnTo>
                      <a:pt x="0" y="107988"/>
                    </a:lnTo>
                    <a:lnTo>
                      <a:pt x="0" y="0"/>
                    </a:lnTo>
                    <a:lnTo>
                      <a:pt x="107988" y="0"/>
                    </a:lnTo>
                    <a:lnTo>
                      <a:pt x="107988" y="107988"/>
                    </a:lnTo>
                    <a:close/>
                  </a:path>
                </a:pathLst>
              </a:custGeom>
              <a:solidFill>
                <a:srgbClr val="682626"/>
              </a:solidFill>
            </p:spPr>
            <p:txBody>
              <a:bodyPr wrap="square" lIns="0" tIns="0" rIns="0" bIns="0" rtlCol="0"/>
              <a:lstStyle/>
              <a:p>
                <a:endParaRPr/>
              </a:p>
            </p:txBody>
          </p:sp>
          <p:sp>
            <p:nvSpPr>
              <p:cNvPr id="139" name="object 37"/>
              <p:cNvSpPr/>
              <p:nvPr/>
            </p:nvSpPr>
            <p:spPr>
              <a:xfrm>
                <a:off x="3928617" y="4180802"/>
                <a:ext cx="108585" cy="108585"/>
              </a:xfrm>
              <a:custGeom>
                <a:avLst/>
                <a:gdLst/>
                <a:ahLst/>
                <a:cxnLst/>
                <a:rect l="l" t="t" r="r" b="b"/>
                <a:pathLst>
                  <a:path w="108585" h="108585">
                    <a:moveTo>
                      <a:pt x="108000" y="108000"/>
                    </a:moveTo>
                    <a:lnTo>
                      <a:pt x="0" y="108000"/>
                    </a:lnTo>
                    <a:lnTo>
                      <a:pt x="0" y="0"/>
                    </a:lnTo>
                    <a:lnTo>
                      <a:pt x="108000" y="0"/>
                    </a:lnTo>
                    <a:lnTo>
                      <a:pt x="108000" y="108000"/>
                    </a:lnTo>
                    <a:close/>
                  </a:path>
                </a:pathLst>
              </a:custGeom>
              <a:solidFill>
                <a:srgbClr val="682626"/>
              </a:solidFill>
            </p:spPr>
            <p:txBody>
              <a:bodyPr wrap="square" lIns="0" tIns="0" rIns="0" bIns="0" rtlCol="0"/>
              <a:lstStyle/>
              <a:p>
                <a:endParaRPr/>
              </a:p>
            </p:txBody>
          </p:sp>
          <p:sp>
            <p:nvSpPr>
              <p:cNvPr id="140" name="object 38"/>
              <p:cNvSpPr/>
              <p:nvPr/>
            </p:nvSpPr>
            <p:spPr>
              <a:xfrm>
                <a:off x="4171258" y="3500385"/>
                <a:ext cx="190576" cy="190588"/>
              </a:xfrm>
              <a:prstGeom prst="rect">
                <a:avLst/>
              </a:prstGeom>
              <a:blipFill>
                <a:blip r:embed="rId9" cstate="print"/>
                <a:stretch>
                  <a:fillRect/>
                </a:stretch>
              </a:blipFill>
            </p:spPr>
            <p:txBody>
              <a:bodyPr wrap="square" lIns="0" tIns="0" rIns="0" bIns="0" rtlCol="0"/>
              <a:lstStyle/>
              <a:p>
                <a:endParaRPr/>
              </a:p>
            </p:txBody>
          </p:sp>
          <p:sp>
            <p:nvSpPr>
              <p:cNvPr id="141" name="object 39"/>
              <p:cNvSpPr/>
              <p:nvPr/>
            </p:nvSpPr>
            <p:spPr>
              <a:xfrm>
                <a:off x="4356868" y="3255662"/>
                <a:ext cx="394970" cy="302260"/>
              </a:xfrm>
              <a:custGeom>
                <a:avLst/>
                <a:gdLst/>
                <a:ahLst/>
                <a:cxnLst/>
                <a:rect l="l" t="t" r="r" b="b"/>
                <a:pathLst>
                  <a:path w="394970" h="302260">
                    <a:moveTo>
                      <a:pt x="35255" y="151828"/>
                    </a:moveTo>
                    <a:lnTo>
                      <a:pt x="0" y="281546"/>
                    </a:lnTo>
                    <a:lnTo>
                      <a:pt x="132930" y="301663"/>
                    </a:lnTo>
                    <a:lnTo>
                      <a:pt x="111760" y="269252"/>
                    </a:lnTo>
                    <a:lnTo>
                      <a:pt x="242213" y="184276"/>
                    </a:lnTo>
                    <a:lnTo>
                      <a:pt x="56400" y="184276"/>
                    </a:lnTo>
                    <a:lnTo>
                      <a:pt x="35255" y="151828"/>
                    </a:lnTo>
                    <a:close/>
                  </a:path>
                  <a:path w="394970" h="302260">
                    <a:moveTo>
                      <a:pt x="339255" y="0"/>
                    </a:moveTo>
                    <a:lnTo>
                      <a:pt x="56400" y="184276"/>
                    </a:lnTo>
                    <a:lnTo>
                      <a:pt x="242213" y="184276"/>
                    </a:lnTo>
                    <a:lnTo>
                      <a:pt x="394639" y="84988"/>
                    </a:lnTo>
                    <a:lnTo>
                      <a:pt x="339255" y="0"/>
                    </a:lnTo>
                    <a:close/>
                  </a:path>
                </a:pathLst>
              </a:custGeom>
              <a:solidFill>
                <a:srgbClr val="FFFFFF"/>
              </a:solidFill>
            </p:spPr>
            <p:txBody>
              <a:bodyPr wrap="square" lIns="0" tIns="0" rIns="0" bIns="0" rtlCol="0"/>
              <a:lstStyle/>
              <a:p>
                <a:endParaRPr/>
              </a:p>
            </p:txBody>
          </p:sp>
          <p:sp>
            <p:nvSpPr>
              <p:cNvPr id="142" name="object 40"/>
              <p:cNvSpPr/>
              <p:nvPr/>
            </p:nvSpPr>
            <p:spPr>
              <a:xfrm>
                <a:off x="4356868" y="3255662"/>
                <a:ext cx="394970" cy="302260"/>
              </a:xfrm>
              <a:custGeom>
                <a:avLst/>
                <a:gdLst/>
                <a:ahLst/>
                <a:cxnLst/>
                <a:rect l="l" t="t" r="r" b="b"/>
                <a:pathLst>
                  <a:path w="394970" h="302260">
                    <a:moveTo>
                      <a:pt x="0" y="281546"/>
                    </a:moveTo>
                    <a:lnTo>
                      <a:pt x="132930" y="301663"/>
                    </a:lnTo>
                    <a:lnTo>
                      <a:pt x="111760" y="269252"/>
                    </a:lnTo>
                    <a:lnTo>
                      <a:pt x="394639" y="84988"/>
                    </a:lnTo>
                    <a:lnTo>
                      <a:pt x="339255" y="0"/>
                    </a:lnTo>
                    <a:lnTo>
                      <a:pt x="56400" y="184276"/>
                    </a:lnTo>
                    <a:lnTo>
                      <a:pt x="35255" y="151828"/>
                    </a:lnTo>
                    <a:lnTo>
                      <a:pt x="0" y="281546"/>
                    </a:lnTo>
                    <a:close/>
                  </a:path>
                </a:pathLst>
              </a:custGeom>
              <a:ln w="10985">
                <a:solidFill>
                  <a:srgbClr val="682626"/>
                </a:solidFill>
              </a:ln>
            </p:spPr>
            <p:txBody>
              <a:bodyPr wrap="square" lIns="0" tIns="0" rIns="0" bIns="0" rtlCol="0"/>
              <a:lstStyle/>
              <a:p>
                <a:endParaRPr/>
              </a:p>
            </p:txBody>
          </p:sp>
          <p:sp>
            <p:nvSpPr>
              <p:cNvPr id="143" name="object 41"/>
              <p:cNvSpPr/>
              <p:nvPr/>
            </p:nvSpPr>
            <p:spPr>
              <a:xfrm>
                <a:off x="4356351" y="3262556"/>
                <a:ext cx="382780" cy="294521"/>
              </a:xfrm>
              <a:prstGeom prst="rect">
                <a:avLst/>
              </a:prstGeom>
              <a:blipFill>
                <a:blip r:embed="rId10" cstate="print"/>
                <a:stretch>
                  <a:fillRect/>
                </a:stretch>
              </a:blipFill>
            </p:spPr>
            <p:txBody>
              <a:bodyPr wrap="square" lIns="0" tIns="0" rIns="0" bIns="0" rtlCol="0"/>
              <a:lstStyle/>
              <a:p>
                <a:endParaRPr/>
              </a:p>
            </p:txBody>
          </p:sp>
          <p:sp>
            <p:nvSpPr>
              <p:cNvPr id="144" name="object 42"/>
              <p:cNvSpPr txBox="1"/>
              <p:nvPr/>
            </p:nvSpPr>
            <p:spPr>
              <a:xfrm>
                <a:off x="2258379" y="4068509"/>
                <a:ext cx="545465" cy="109220"/>
              </a:xfrm>
              <a:prstGeom prst="rect">
                <a:avLst/>
              </a:prstGeom>
            </p:spPr>
            <p:txBody>
              <a:bodyPr vert="horz" wrap="square" lIns="0" tIns="12700" rIns="0" bIns="0" rtlCol="0">
                <a:spAutoFit/>
              </a:bodyPr>
              <a:lstStyle/>
              <a:p>
                <a:pPr marL="12700">
                  <a:lnSpc>
                    <a:spcPct val="100000"/>
                  </a:lnSpc>
                  <a:spcBef>
                    <a:spcPts val="100"/>
                  </a:spcBef>
                </a:pPr>
                <a:r>
                  <a:rPr sz="550" spc="-5" dirty="0">
                    <a:solidFill>
                      <a:srgbClr val="682626"/>
                    </a:solidFill>
                    <a:latin typeface="Verdana"/>
                    <a:cs typeface="Verdana"/>
                  </a:rPr>
                  <a:t>Regionalcenter</a:t>
                </a:r>
                <a:endParaRPr sz="550">
                  <a:latin typeface="Verdana"/>
                  <a:cs typeface="Verdana"/>
                </a:endParaRPr>
              </a:p>
            </p:txBody>
          </p:sp>
          <p:sp>
            <p:nvSpPr>
              <p:cNvPr id="145" name="object 43"/>
              <p:cNvSpPr txBox="1"/>
              <p:nvPr/>
            </p:nvSpPr>
            <p:spPr>
              <a:xfrm>
                <a:off x="2258379" y="4437526"/>
                <a:ext cx="535940" cy="264160"/>
              </a:xfrm>
              <a:prstGeom prst="rect">
                <a:avLst/>
              </a:prstGeom>
            </p:spPr>
            <p:txBody>
              <a:bodyPr vert="horz" wrap="square" lIns="0" tIns="12700" rIns="0" bIns="0" rtlCol="0">
                <a:spAutoFit/>
              </a:bodyPr>
              <a:lstStyle/>
              <a:p>
                <a:pPr marL="12700">
                  <a:lnSpc>
                    <a:spcPct val="100000"/>
                  </a:lnSpc>
                  <a:spcBef>
                    <a:spcPts val="100"/>
                  </a:spcBef>
                </a:pPr>
                <a:r>
                  <a:rPr sz="550" spc="-5" dirty="0">
                    <a:solidFill>
                      <a:srgbClr val="682626"/>
                    </a:solidFill>
                    <a:latin typeface="Verdana"/>
                    <a:cs typeface="Verdana"/>
                  </a:rPr>
                  <a:t>Bymidtecenter</a:t>
                </a:r>
                <a:endParaRPr sz="550">
                  <a:latin typeface="Verdana"/>
                  <a:cs typeface="Verdana"/>
                </a:endParaRPr>
              </a:p>
              <a:p>
                <a:pPr>
                  <a:lnSpc>
                    <a:spcPct val="100000"/>
                  </a:lnSpc>
                  <a:spcBef>
                    <a:spcPts val="10"/>
                  </a:spcBef>
                </a:pPr>
                <a:endParaRPr sz="450">
                  <a:latin typeface="Verdana"/>
                  <a:cs typeface="Verdana"/>
                </a:endParaRPr>
              </a:p>
              <a:p>
                <a:pPr marL="12700">
                  <a:lnSpc>
                    <a:spcPct val="100000"/>
                  </a:lnSpc>
                </a:pPr>
                <a:r>
                  <a:rPr sz="550" spc="-5" dirty="0">
                    <a:solidFill>
                      <a:srgbClr val="682626"/>
                    </a:solidFill>
                    <a:latin typeface="Verdana"/>
                    <a:cs typeface="Verdana"/>
                  </a:rPr>
                  <a:t>Lokalcenter</a:t>
                </a:r>
                <a:endParaRPr sz="550">
                  <a:latin typeface="Verdana"/>
                  <a:cs typeface="Verdana"/>
                </a:endParaRPr>
              </a:p>
            </p:txBody>
          </p:sp>
          <p:sp>
            <p:nvSpPr>
              <p:cNvPr id="146" name="object 44"/>
              <p:cNvSpPr txBox="1"/>
              <p:nvPr/>
            </p:nvSpPr>
            <p:spPr>
              <a:xfrm>
                <a:off x="2258379" y="4266533"/>
                <a:ext cx="631825" cy="109220"/>
              </a:xfrm>
              <a:prstGeom prst="rect">
                <a:avLst/>
              </a:prstGeom>
            </p:spPr>
            <p:txBody>
              <a:bodyPr vert="horz" wrap="square" lIns="0" tIns="12700" rIns="0" bIns="0" rtlCol="0">
                <a:spAutoFit/>
              </a:bodyPr>
              <a:lstStyle/>
              <a:p>
                <a:pPr marL="12700">
                  <a:lnSpc>
                    <a:spcPct val="100000"/>
                  </a:lnSpc>
                  <a:spcBef>
                    <a:spcPts val="100"/>
                  </a:spcBef>
                </a:pPr>
                <a:r>
                  <a:rPr sz="550" spc="-5" dirty="0">
                    <a:solidFill>
                      <a:srgbClr val="682626"/>
                    </a:solidFill>
                    <a:latin typeface="Verdana"/>
                    <a:cs typeface="Verdana"/>
                  </a:rPr>
                  <a:t>Aflastningscenter</a:t>
                </a:r>
                <a:endParaRPr sz="550">
                  <a:latin typeface="Verdana"/>
                  <a:cs typeface="Verdana"/>
                </a:endParaRPr>
              </a:p>
            </p:txBody>
          </p:sp>
          <p:sp>
            <p:nvSpPr>
              <p:cNvPr id="147" name="object 45"/>
              <p:cNvSpPr/>
              <p:nvPr/>
            </p:nvSpPr>
            <p:spPr>
              <a:xfrm>
                <a:off x="2088007" y="4435233"/>
                <a:ext cx="108585" cy="108585"/>
              </a:xfrm>
              <a:custGeom>
                <a:avLst/>
                <a:gdLst/>
                <a:ahLst/>
                <a:cxnLst/>
                <a:rect l="l" t="t" r="r" b="b"/>
                <a:pathLst>
                  <a:path w="108585" h="108585">
                    <a:moveTo>
                      <a:pt x="108000" y="107975"/>
                    </a:moveTo>
                    <a:lnTo>
                      <a:pt x="0" y="107975"/>
                    </a:lnTo>
                    <a:lnTo>
                      <a:pt x="0" y="0"/>
                    </a:lnTo>
                    <a:lnTo>
                      <a:pt x="108000" y="0"/>
                    </a:lnTo>
                    <a:lnTo>
                      <a:pt x="108000" y="107975"/>
                    </a:lnTo>
                    <a:close/>
                  </a:path>
                </a:pathLst>
              </a:custGeom>
              <a:solidFill>
                <a:srgbClr val="682626"/>
              </a:solidFill>
            </p:spPr>
            <p:txBody>
              <a:bodyPr wrap="square" lIns="0" tIns="0" rIns="0" bIns="0" rtlCol="0"/>
              <a:lstStyle/>
              <a:p>
                <a:endParaRPr/>
              </a:p>
            </p:txBody>
          </p:sp>
          <p:sp>
            <p:nvSpPr>
              <p:cNvPr id="148" name="object 46"/>
              <p:cNvSpPr/>
              <p:nvPr/>
            </p:nvSpPr>
            <p:spPr>
              <a:xfrm>
                <a:off x="2088007" y="4590031"/>
                <a:ext cx="108000" cy="107975"/>
              </a:xfrm>
              <a:prstGeom prst="rect">
                <a:avLst/>
              </a:prstGeom>
              <a:blipFill>
                <a:blip r:embed="rId11" cstate="print"/>
                <a:stretch>
                  <a:fillRect/>
                </a:stretch>
              </a:blipFill>
            </p:spPr>
            <p:txBody>
              <a:bodyPr wrap="square" lIns="0" tIns="0" rIns="0" bIns="0" rtlCol="0"/>
              <a:lstStyle/>
              <a:p>
                <a:endParaRPr/>
              </a:p>
            </p:txBody>
          </p:sp>
          <p:sp>
            <p:nvSpPr>
              <p:cNvPr id="149" name="object 47"/>
              <p:cNvSpPr/>
              <p:nvPr/>
            </p:nvSpPr>
            <p:spPr>
              <a:xfrm>
                <a:off x="2051469" y="4227684"/>
                <a:ext cx="181063" cy="181051"/>
              </a:xfrm>
              <a:prstGeom prst="rect">
                <a:avLst/>
              </a:prstGeom>
              <a:blipFill>
                <a:blip r:embed="rId12" cstate="print"/>
                <a:stretch>
                  <a:fillRect/>
                </a:stretch>
              </a:blipFill>
            </p:spPr>
            <p:txBody>
              <a:bodyPr wrap="square" lIns="0" tIns="0" rIns="0" bIns="0" rtlCol="0"/>
              <a:lstStyle/>
              <a:p>
                <a:endParaRPr/>
              </a:p>
            </p:txBody>
          </p:sp>
          <p:sp>
            <p:nvSpPr>
              <p:cNvPr id="150" name="object 48"/>
              <p:cNvSpPr/>
              <p:nvPr/>
            </p:nvSpPr>
            <p:spPr>
              <a:xfrm>
                <a:off x="2055996" y="4034208"/>
                <a:ext cx="172008" cy="171970"/>
              </a:xfrm>
              <a:prstGeom prst="rect">
                <a:avLst/>
              </a:prstGeom>
              <a:blipFill>
                <a:blip r:embed="rId13" cstate="print"/>
                <a:stretch>
                  <a:fillRect/>
                </a:stretch>
              </a:blipFill>
            </p:spPr>
            <p:txBody>
              <a:bodyPr wrap="square" lIns="0" tIns="0" rIns="0" bIns="0" rtlCol="0"/>
              <a:lstStyle/>
              <a:p>
                <a:endParaRPr/>
              </a:p>
            </p:txBody>
          </p:sp>
          <p:sp>
            <p:nvSpPr>
              <p:cNvPr id="151" name="object 49"/>
              <p:cNvSpPr/>
              <p:nvPr/>
            </p:nvSpPr>
            <p:spPr>
              <a:xfrm>
                <a:off x="2016010" y="1764004"/>
                <a:ext cx="2970530" cy="2970530"/>
              </a:xfrm>
              <a:custGeom>
                <a:avLst/>
                <a:gdLst/>
                <a:ahLst/>
                <a:cxnLst/>
                <a:rect l="l" t="t" r="r" b="b"/>
                <a:pathLst>
                  <a:path w="2970529" h="2970529">
                    <a:moveTo>
                      <a:pt x="2969996" y="2969996"/>
                    </a:moveTo>
                    <a:lnTo>
                      <a:pt x="0" y="2969996"/>
                    </a:lnTo>
                    <a:lnTo>
                      <a:pt x="0" y="0"/>
                    </a:lnTo>
                    <a:lnTo>
                      <a:pt x="2969996" y="0"/>
                    </a:lnTo>
                    <a:lnTo>
                      <a:pt x="2969996" y="2969996"/>
                    </a:lnTo>
                    <a:close/>
                  </a:path>
                </a:pathLst>
              </a:custGeom>
              <a:ln w="3175">
                <a:solidFill>
                  <a:srgbClr val="231F20"/>
                </a:solidFill>
              </a:ln>
            </p:spPr>
            <p:txBody>
              <a:bodyPr wrap="square" lIns="0" tIns="0" rIns="0" bIns="0" rtlCol="0"/>
              <a:lstStyle/>
              <a:p>
                <a:endParaRPr/>
              </a:p>
            </p:txBody>
          </p:sp>
        </p:grpSp>
      </p:grpSp>
      <p:sp>
        <p:nvSpPr>
          <p:cNvPr id="54" name="Tekstfelt 53"/>
          <p:cNvSpPr txBox="1"/>
          <p:nvPr/>
        </p:nvSpPr>
        <p:spPr>
          <a:xfrm>
            <a:off x="602895" y="235109"/>
            <a:ext cx="11074755" cy="1200329"/>
          </a:xfrm>
          <a:prstGeom prst="rect">
            <a:avLst/>
          </a:prstGeom>
          <a:noFill/>
        </p:spPr>
        <p:txBody>
          <a:bodyPr wrap="square" rtlCol="0">
            <a:spAutoFit/>
          </a:bodyPr>
          <a:lstStyle/>
          <a:p>
            <a:r>
              <a:rPr lang="da-DK" sz="5400" b="1" dirty="0" smtClean="0"/>
              <a:t>Planlægningen fra 1970</a:t>
            </a:r>
            <a:endParaRPr lang="da-DK" sz="5400" b="1" dirty="0"/>
          </a:p>
          <a:p>
            <a:endParaRPr lang="da-DK" dirty="0"/>
          </a:p>
        </p:txBody>
      </p:sp>
      <p:pic>
        <p:nvPicPr>
          <p:cNvPr id="5" name="Billede 4"/>
          <p:cNvPicPr>
            <a:picLocks noChangeAspect="1"/>
          </p:cNvPicPr>
          <p:nvPr/>
        </p:nvPicPr>
        <p:blipFill>
          <a:blip r:embed="rId14"/>
          <a:stretch>
            <a:fillRect/>
          </a:stretch>
        </p:blipFill>
        <p:spPr>
          <a:xfrm>
            <a:off x="15442859" y="3815907"/>
            <a:ext cx="7400925" cy="5124450"/>
          </a:xfrm>
          <a:prstGeom prst="rect">
            <a:avLst/>
          </a:prstGeom>
        </p:spPr>
      </p:pic>
      <p:cxnSp>
        <p:nvCxnSpPr>
          <p:cNvPr id="10" name="Lige forbindelse 9"/>
          <p:cNvCxnSpPr/>
          <p:nvPr/>
        </p:nvCxnSpPr>
        <p:spPr>
          <a:xfrm flipV="1">
            <a:off x="7334250" y="3282147"/>
            <a:ext cx="7331594" cy="76200"/>
          </a:xfrm>
          <a:prstGeom prst="line">
            <a:avLst/>
          </a:prstGeom>
          <a:ln w="0"/>
        </p:spPr>
        <p:style>
          <a:lnRef idx="1">
            <a:schemeClr val="accent1"/>
          </a:lnRef>
          <a:fillRef idx="0">
            <a:schemeClr val="accent1"/>
          </a:fillRef>
          <a:effectRef idx="0">
            <a:schemeClr val="accent1"/>
          </a:effectRef>
          <a:fontRef idx="minor">
            <a:schemeClr val="tx1"/>
          </a:fontRef>
        </p:style>
      </p:cxnSp>
      <p:sp>
        <p:nvSpPr>
          <p:cNvPr id="12" name="Rektangel 11"/>
          <p:cNvSpPr/>
          <p:nvPr/>
        </p:nvSpPr>
        <p:spPr>
          <a:xfrm>
            <a:off x="7181850" y="3029460"/>
            <a:ext cx="588716" cy="739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4" name="Rektangel 63"/>
          <p:cNvSpPr/>
          <p:nvPr/>
        </p:nvSpPr>
        <p:spPr>
          <a:xfrm>
            <a:off x="14335349" y="2864156"/>
            <a:ext cx="588716" cy="739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5" name="Rektangel 64"/>
          <p:cNvSpPr/>
          <p:nvPr/>
        </p:nvSpPr>
        <p:spPr>
          <a:xfrm rot="5400000">
            <a:off x="10996387" y="-678842"/>
            <a:ext cx="588716" cy="739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6" name="Rektangel 65"/>
          <p:cNvSpPr/>
          <p:nvPr/>
        </p:nvSpPr>
        <p:spPr>
          <a:xfrm rot="5400000">
            <a:off x="10407817" y="6510706"/>
            <a:ext cx="588716" cy="7395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8139" y="6245293"/>
            <a:ext cx="5548053" cy="3648220"/>
          </a:xfrm>
          <a:prstGeom prst="rect">
            <a:avLst/>
          </a:prstGeom>
        </p:spPr>
      </p:pic>
    </p:spTree>
    <p:extLst>
      <p:ext uri="{BB962C8B-B14F-4D97-AF65-F5344CB8AC3E}">
        <p14:creationId xmlns:p14="http://schemas.microsoft.com/office/powerpoint/2010/main" val="835637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602895" y="235109"/>
            <a:ext cx="11074755" cy="1200329"/>
          </a:xfrm>
          <a:prstGeom prst="rect">
            <a:avLst/>
          </a:prstGeom>
          <a:noFill/>
        </p:spPr>
        <p:txBody>
          <a:bodyPr wrap="square" rtlCol="0">
            <a:spAutoFit/>
          </a:bodyPr>
          <a:lstStyle/>
          <a:p>
            <a:r>
              <a:rPr lang="da-DK" sz="5400" b="1" dirty="0" smtClean="0"/>
              <a:t>Byfornyelsen</a:t>
            </a:r>
            <a:endParaRPr lang="da-DK" sz="5400" b="1" dirty="0"/>
          </a:p>
          <a:p>
            <a:endParaRPr lang="da-DK" dirty="0"/>
          </a:p>
        </p:txBody>
      </p:sp>
      <p:sp>
        <p:nvSpPr>
          <p:cNvPr id="5" name="Tekstfelt 4"/>
          <p:cNvSpPr txBox="1"/>
          <p:nvPr/>
        </p:nvSpPr>
        <p:spPr>
          <a:xfrm>
            <a:off x="574320" y="1771739"/>
            <a:ext cx="10972800" cy="3416320"/>
          </a:xfrm>
          <a:prstGeom prst="rect">
            <a:avLst/>
          </a:prstGeom>
          <a:noFill/>
        </p:spPr>
        <p:txBody>
          <a:bodyPr wrap="square" rtlCol="0">
            <a:spAutoFit/>
          </a:bodyPr>
          <a:lstStyle/>
          <a:p>
            <a:r>
              <a:rPr lang="da-DK" sz="2400" dirty="0" smtClean="0"/>
              <a:t>1970: Nedslidt bykerne</a:t>
            </a:r>
          </a:p>
          <a:p>
            <a:r>
              <a:rPr lang="da-DK" sz="2400" dirty="0" smtClean="0"/>
              <a:t>Planer om nedrivninger af hele karreer: Plads til biler og parkering</a:t>
            </a:r>
          </a:p>
          <a:p>
            <a:endParaRPr lang="da-DK" sz="2400" dirty="0"/>
          </a:p>
          <a:p>
            <a:pPr marL="342900" indent="-342900">
              <a:buFont typeface="Arial" panose="020B0604020202020204" pitchFamily="34" charset="0"/>
              <a:buChar char="•"/>
            </a:pPr>
            <a:r>
              <a:rPr lang="da-DK" sz="2400" dirty="0" smtClean="0"/>
              <a:t>Offentlige finansiering: Saneringsloven, Byfornyelsesloven </a:t>
            </a:r>
          </a:p>
          <a:p>
            <a:pPr marL="342900" indent="-342900">
              <a:buFont typeface="Arial" panose="020B0604020202020204" pitchFamily="34" charset="0"/>
              <a:buChar char="•"/>
            </a:pPr>
            <a:r>
              <a:rPr lang="da-DK" sz="2400" dirty="0" smtClean="0"/>
              <a:t>Privat finansiering: Lov om opdeling af fredede ejendomme i ejerlejligheder</a:t>
            </a:r>
          </a:p>
          <a:p>
            <a:endParaRPr lang="da-DK" sz="2400" dirty="0"/>
          </a:p>
          <a:p>
            <a:r>
              <a:rPr lang="da-DK" sz="2400" dirty="0" smtClean="0"/>
              <a:t>Bykernen er </a:t>
            </a:r>
            <a:r>
              <a:rPr lang="da-DK" sz="2400" dirty="0" err="1" smtClean="0"/>
              <a:t>byfornyet</a:t>
            </a:r>
            <a:r>
              <a:rPr lang="da-DK" sz="2400" dirty="0" smtClean="0"/>
              <a:t> karré for karré gennem 40 år:</a:t>
            </a:r>
          </a:p>
          <a:p>
            <a:pPr marL="342900" indent="-342900">
              <a:buFont typeface="Arial" panose="020B0604020202020204" pitchFamily="34" charset="0"/>
              <a:buChar char="•"/>
            </a:pPr>
            <a:r>
              <a:rPr lang="da-DK" sz="2400" dirty="0" smtClean="0"/>
              <a:t>Bygninger: Renovering og nedrivning af utidssvarende bebyggelse</a:t>
            </a:r>
          </a:p>
          <a:p>
            <a:pPr marL="342900" indent="-342900">
              <a:buFont typeface="Arial" panose="020B0604020202020204" pitchFamily="34" charset="0"/>
              <a:buChar char="•"/>
            </a:pPr>
            <a:r>
              <a:rPr lang="da-DK" sz="2400" dirty="0" smtClean="0"/>
              <a:t>Gårdarealer: Sammenlægning og renovering</a:t>
            </a:r>
            <a:endParaRPr lang="da-DK" sz="2400" dirty="0"/>
          </a:p>
        </p:txBody>
      </p:sp>
      <p:grpSp>
        <p:nvGrpSpPr>
          <p:cNvPr id="13" name="Gruppe 12"/>
          <p:cNvGrpSpPr/>
          <p:nvPr/>
        </p:nvGrpSpPr>
        <p:grpSpPr>
          <a:xfrm>
            <a:off x="-153157" y="6794500"/>
            <a:ext cx="15432014" cy="3409951"/>
            <a:chOff x="19050" y="6946900"/>
            <a:chExt cx="15432014" cy="3409951"/>
          </a:xfrm>
        </p:grpSpPr>
        <p:pic>
          <p:nvPicPr>
            <p:cNvPr id="4" name="Billede 3"/>
            <p:cNvPicPr>
              <a:picLocks noChangeAspect="1"/>
            </p:cNvPicPr>
            <p:nvPr/>
          </p:nvPicPr>
          <p:blipFill>
            <a:blip r:embed="rId3"/>
            <a:stretch>
              <a:fillRect/>
            </a:stretch>
          </p:blipFill>
          <p:spPr>
            <a:xfrm>
              <a:off x="19050" y="6946900"/>
              <a:ext cx="5174933" cy="3406140"/>
            </a:xfrm>
            <a:prstGeom prst="rect">
              <a:avLst/>
            </a:prstGeom>
          </p:spPr>
        </p:pic>
        <p:pic>
          <p:nvPicPr>
            <p:cNvPr id="10" name="Billede 9"/>
            <p:cNvPicPr>
              <a:picLocks noChangeAspect="1"/>
            </p:cNvPicPr>
            <p:nvPr/>
          </p:nvPicPr>
          <p:blipFill>
            <a:blip r:embed="rId4"/>
            <a:stretch>
              <a:fillRect/>
            </a:stretch>
          </p:blipFill>
          <p:spPr>
            <a:xfrm>
              <a:off x="5163727" y="6972617"/>
              <a:ext cx="5094923" cy="3380423"/>
            </a:xfrm>
            <a:prstGeom prst="rect">
              <a:avLst/>
            </a:prstGeom>
          </p:spPr>
        </p:pic>
        <p:pic>
          <p:nvPicPr>
            <p:cNvPr id="12" name="Billede 11"/>
            <p:cNvPicPr>
              <a:picLocks noChangeAspect="1"/>
            </p:cNvPicPr>
            <p:nvPr/>
          </p:nvPicPr>
          <p:blipFill>
            <a:blip r:embed="rId5"/>
            <a:stretch>
              <a:fillRect/>
            </a:stretch>
          </p:blipFill>
          <p:spPr>
            <a:xfrm>
              <a:off x="10241841" y="6979286"/>
              <a:ext cx="5209223" cy="3377565"/>
            </a:xfrm>
            <a:prstGeom prst="rect">
              <a:avLst/>
            </a:prstGeom>
          </p:spPr>
        </p:pic>
      </p:grpSp>
    </p:spTree>
    <p:extLst>
      <p:ext uri="{BB962C8B-B14F-4D97-AF65-F5344CB8AC3E}">
        <p14:creationId xmlns:p14="http://schemas.microsoft.com/office/powerpoint/2010/main" val="280509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596214" y="2541794"/>
            <a:ext cx="4985436" cy="6647974"/>
          </a:xfrm>
          <a:prstGeom prst="rect">
            <a:avLst/>
          </a:prstGeom>
          <a:noFill/>
        </p:spPr>
        <p:txBody>
          <a:bodyPr wrap="square" rtlCol="0">
            <a:spAutoFit/>
          </a:bodyPr>
          <a:lstStyle/>
          <a:p>
            <a:pPr marL="342900" indent="-342900">
              <a:buFont typeface="Arial" panose="020B0604020202020204" pitchFamily="34" charset="0"/>
              <a:buChar char="•"/>
            </a:pPr>
            <a:r>
              <a:rPr lang="da-DK" sz="2400" dirty="0" smtClean="0"/>
              <a:t>Badestrand, lystbådehavn </a:t>
            </a:r>
          </a:p>
          <a:p>
            <a:pPr marL="342900" indent="-342900">
              <a:buFont typeface="Arial" panose="020B0604020202020204" pitchFamily="34" charset="0"/>
              <a:buChar char="•"/>
            </a:pPr>
            <a:endParaRPr lang="da-DK" sz="2400" dirty="0" smtClean="0"/>
          </a:p>
          <a:p>
            <a:pPr marL="342900" indent="-342900">
              <a:buFont typeface="Arial" panose="020B0604020202020204" pitchFamily="34" charset="0"/>
              <a:buChar char="•"/>
            </a:pPr>
            <a:r>
              <a:rPr lang="da-DK" sz="2400" dirty="0" smtClean="0"/>
              <a:t>Øresundsakvariet</a:t>
            </a:r>
          </a:p>
          <a:p>
            <a:pPr marL="342900" indent="-342900">
              <a:buFont typeface="Arial" panose="020B0604020202020204" pitchFamily="34" charset="0"/>
              <a:buChar char="•"/>
            </a:pPr>
            <a:endParaRPr lang="da-DK" sz="2400" dirty="0"/>
          </a:p>
          <a:p>
            <a:pPr marL="342900" indent="-342900">
              <a:buFont typeface="Arial" panose="020B0604020202020204" pitchFamily="34" charset="0"/>
              <a:buChar char="•"/>
            </a:pPr>
            <a:r>
              <a:rPr lang="da-DK" sz="2400" dirty="0"/>
              <a:t>Kulturhavnen: </a:t>
            </a:r>
            <a:r>
              <a:rPr lang="da-DK" sz="2400" dirty="0" smtClean="0"/>
              <a:t>Kulturværftet, Museet </a:t>
            </a:r>
            <a:r>
              <a:rPr lang="da-DK" sz="2400" dirty="0"/>
              <a:t>for søfart, </a:t>
            </a:r>
            <a:r>
              <a:rPr lang="da-DK" sz="2400" dirty="0" smtClean="0"/>
              <a:t>Værftshallerne, Værftsmuseet</a:t>
            </a:r>
          </a:p>
          <a:p>
            <a:pPr marL="342900" indent="-342900">
              <a:buFont typeface="Arial" panose="020B0604020202020204" pitchFamily="34" charset="0"/>
              <a:buChar char="•"/>
            </a:pPr>
            <a:endParaRPr lang="da-DK" sz="2400" dirty="0"/>
          </a:p>
          <a:p>
            <a:pPr marL="342900" indent="-342900">
              <a:buFont typeface="Arial" panose="020B0604020202020204" pitchFamily="34" charset="0"/>
              <a:buChar char="•"/>
            </a:pPr>
            <a:r>
              <a:rPr lang="da-DK" sz="2400" dirty="0" smtClean="0"/>
              <a:t>Unesco verdensarv – Kronborg </a:t>
            </a:r>
          </a:p>
          <a:p>
            <a:pPr marL="342900" indent="-342900">
              <a:buFont typeface="Arial" panose="020B0604020202020204" pitchFamily="34" charset="0"/>
              <a:buChar char="•"/>
            </a:pPr>
            <a:endParaRPr lang="da-DK" sz="2400" dirty="0" smtClean="0"/>
          </a:p>
          <a:p>
            <a:pPr marL="342900" indent="-342900">
              <a:buFont typeface="Arial" panose="020B0604020202020204" pitchFamily="34" charset="0"/>
              <a:buChar char="•"/>
            </a:pPr>
            <a:r>
              <a:rPr lang="da-DK" sz="2400" dirty="0" smtClean="0"/>
              <a:t>Trafikhavn: Færger </a:t>
            </a:r>
            <a:r>
              <a:rPr lang="da-DK" sz="2400" dirty="0"/>
              <a:t>til </a:t>
            </a:r>
            <a:r>
              <a:rPr lang="da-DK" sz="2400" dirty="0" smtClean="0"/>
              <a:t>Sverige</a:t>
            </a:r>
          </a:p>
          <a:p>
            <a:r>
              <a:rPr lang="da-DK" sz="2400" dirty="0" smtClean="0"/>
              <a:t> </a:t>
            </a:r>
          </a:p>
          <a:p>
            <a:pPr marL="342900" indent="-342900">
              <a:buFont typeface="Arial" panose="020B0604020202020204" pitchFamily="34" charset="0"/>
              <a:buChar char="•"/>
            </a:pPr>
            <a:r>
              <a:rPr lang="da-DK" sz="2400" dirty="0" smtClean="0"/>
              <a:t>Motorvej og togforbindelse til København </a:t>
            </a:r>
          </a:p>
          <a:p>
            <a:endParaRPr lang="da-DK" sz="2400" dirty="0" smtClean="0"/>
          </a:p>
          <a:p>
            <a:pPr marL="342900" indent="-342900">
              <a:buFont typeface="Arial" panose="020B0604020202020204" pitchFamily="34" charset="0"/>
              <a:buChar char="•"/>
            </a:pPr>
            <a:endParaRPr lang="da-DK" sz="2400" dirty="0" smtClean="0"/>
          </a:p>
          <a:p>
            <a:endParaRPr lang="da-DK" sz="2400" dirty="0" smtClean="0"/>
          </a:p>
          <a:p>
            <a:pPr marL="285750" indent="-285750">
              <a:buFont typeface="Arial" panose="020B0604020202020204" pitchFamily="34" charset="0"/>
              <a:buChar char="•"/>
            </a:pPr>
            <a:endParaRPr lang="da-DK" dirty="0"/>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30050" y="10407295"/>
            <a:ext cx="10058400" cy="7543800"/>
          </a:xfrm>
          <a:prstGeom prst="rect">
            <a:avLst/>
          </a:prstGeom>
        </p:spPr>
      </p:pic>
      <p:pic>
        <p:nvPicPr>
          <p:cNvPr id="8" name="Billede 7"/>
          <p:cNvPicPr>
            <a:picLocks noChangeAspect="1"/>
          </p:cNvPicPr>
          <p:nvPr/>
        </p:nvPicPr>
        <p:blipFill>
          <a:blip r:embed="rId4"/>
          <a:stretch>
            <a:fillRect/>
          </a:stretch>
        </p:blipFill>
        <p:spPr>
          <a:xfrm>
            <a:off x="6038850" y="227804"/>
            <a:ext cx="8677275" cy="10179491"/>
          </a:xfrm>
          <a:prstGeom prst="rect">
            <a:avLst/>
          </a:prstGeom>
        </p:spPr>
      </p:pic>
      <p:sp>
        <p:nvSpPr>
          <p:cNvPr id="10" name="Tekstfelt 9"/>
          <p:cNvSpPr txBox="1"/>
          <p:nvPr/>
        </p:nvSpPr>
        <p:spPr>
          <a:xfrm>
            <a:off x="704851" y="235109"/>
            <a:ext cx="5562600" cy="2031325"/>
          </a:xfrm>
          <a:prstGeom prst="rect">
            <a:avLst/>
          </a:prstGeom>
          <a:noFill/>
        </p:spPr>
        <p:txBody>
          <a:bodyPr wrap="square" rtlCol="0">
            <a:spAutoFit/>
          </a:bodyPr>
          <a:lstStyle/>
          <a:p>
            <a:r>
              <a:rPr lang="da-DK" sz="5400" b="1" dirty="0" smtClean="0"/>
              <a:t>Omkring </a:t>
            </a:r>
          </a:p>
          <a:p>
            <a:r>
              <a:rPr lang="da-DK" sz="5400" b="1" dirty="0" smtClean="0"/>
              <a:t>Bykernen</a:t>
            </a:r>
            <a:endParaRPr lang="da-DK" sz="5400" b="1" dirty="0"/>
          </a:p>
          <a:p>
            <a:endParaRPr lang="da-DK" dirty="0"/>
          </a:p>
        </p:txBody>
      </p:sp>
    </p:spTree>
    <p:extLst>
      <p:ext uri="{BB962C8B-B14F-4D97-AF65-F5344CB8AC3E}">
        <p14:creationId xmlns:p14="http://schemas.microsoft.com/office/powerpoint/2010/main" val="572446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25850" y="2452440"/>
            <a:ext cx="10058400" cy="7543800"/>
          </a:xfrm>
          <a:prstGeom prst="rect">
            <a:avLst/>
          </a:prstGeom>
        </p:spPr>
      </p:pic>
      <p:sp>
        <p:nvSpPr>
          <p:cNvPr id="9" name="Tekstfelt 8"/>
          <p:cNvSpPr txBox="1"/>
          <p:nvPr/>
        </p:nvSpPr>
        <p:spPr>
          <a:xfrm>
            <a:off x="602895" y="2416649"/>
            <a:ext cx="3530956" cy="9387185"/>
          </a:xfrm>
          <a:prstGeom prst="rect">
            <a:avLst/>
          </a:prstGeom>
          <a:noFill/>
        </p:spPr>
        <p:txBody>
          <a:bodyPr wrap="square" rtlCol="0">
            <a:spAutoFit/>
          </a:bodyPr>
          <a:lstStyle/>
          <a:p>
            <a:r>
              <a:rPr lang="da-DK" sz="2200" dirty="0" smtClean="0"/>
              <a:t>Hvad </a:t>
            </a:r>
            <a:r>
              <a:rPr lang="da-DK" sz="2200" dirty="0"/>
              <a:t>skal vi leve af?</a:t>
            </a:r>
          </a:p>
          <a:p>
            <a:pPr marL="342900" indent="-342900">
              <a:buFont typeface="Arial" panose="020B0604020202020204" pitchFamily="34" charset="0"/>
              <a:buChar char="•"/>
            </a:pPr>
            <a:r>
              <a:rPr lang="da-DK" sz="2200" dirty="0" smtClean="0"/>
              <a:t>af turisme, </a:t>
            </a:r>
          </a:p>
          <a:p>
            <a:pPr marL="342900" indent="-342900">
              <a:buFont typeface="Arial" panose="020B0604020202020204" pitchFamily="34" charset="0"/>
              <a:buChar char="•"/>
            </a:pPr>
            <a:r>
              <a:rPr lang="da-DK" sz="2200" dirty="0"/>
              <a:t>e</a:t>
            </a:r>
            <a:r>
              <a:rPr lang="da-DK" sz="2200" dirty="0" smtClean="0"/>
              <a:t>n god </a:t>
            </a:r>
            <a:r>
              <a:rPr lang="da-DK" sz="2200" dirty="0" err="1" smtClean="0"/>
              <a:t>boligby</a:t>
            </a:r>
            <a:endParaRPr lang="da-DK" sz="2200" dirty="0" smtClean="0"/>
          </a:p>
          <a:p>
            <a:endParaRPr lang="da-DK" sz="2200" dirty="0" smtClean="0"/>
          </a:p>
          <a:p>
            <a:endParaRPr lang="da-DK" sz="2200" dirty="0" smtClean="0"/>
          </a:p>
          <a:p>
            <a:r>
              <a:rPr lang="da-DK" sz="2200" dirty="0" smtClean="0"/>
              <a:t>Anbefalinger</a:t>
            </a:r>
            <a:r>
              <a:rPr lang="da-DK" sz="2200" dirty="0"/>
              <a:t>:</a:t>
            </a:r>
          </a:p>
          <a:p>
            <a:pPr marL="342900" indent="-342900">
              <a:buFont typeface="Arial" panose="020B0604020202020204" pitchFamily="34" charset="0"/>
              <a:buChar char="•"/>
            </a:pPr>
            <a:r>
              <a:rPr lang="da-DK" sz="2200" dirty="0"/>
              <a:t>Skab oplevelser! </a:t>
            </a:r>
            <a:br>
              <a:rPr lang="da-DK" sz="2200" dirty="0"/>
            </a:br>
            <a:r>
              <a:rPr lang="da-DK" sz="2200" dirty="0"/>
              <a:t>Kombiner detailhandel med andre anvendelser</a:t>
            </a:r>
          </a:p>
          <a:p>
            <a:pPr marL="342900" indent="-342900">
              <a:buFont typeface="Arial" panose="020B0604020202020204" pitchFamily="34" charset="0"/>
              <a:buChar char="•"/>
            </a:pPr>
            <a:r>
              <a:rPr lang="da-DK" sz="2200" dirty="0"/>
              <a:t>Styrk eksisterende </a:t>
            </a:r>
            <a:r>
              <a:rPr lang="da-DK" sz="2200" dirty="0" smtClean="0"/>
              <a:t>kvaliteter! Den </a:t>
            </a:r>
            <a:r>
              <a:rPr lang="da-DK" sz="2200" dirty="0"/>
              <a:t>nærværende </a:t>
            </a:r>
            <a:r>
              <a:rPr lang="da-DK" sz="2200" dirty="0" smtClean="0"/>
              <a:t>historie </a:t>
            </a:r>
            <a:endParaRPr lang="da-DK" sz="2200" dirty="0"/>
          </a:p>
          <a:p>
            <a:pPr marL="342900" indent="-342900">
              <a:buFont typeface="Arial" panose="020B0604020202020204" pitchFamily="34" charset="0"/>
              <a:buChar char="•"/>
            </a:pPr>
            <a:r>
              <a:rPr lang="da-DK" sz="2200" dirty="0"/>
              <a:t>Formidling </a:t>
            </a:r>
            <a:r>
              <a:rPr lang="da-DK" sz="2200" dirty="0" smtClean="0"/>
              <a:t>og  forbindelser</a:t>
            </a:r>
            <a:r>
              <a:rPr lang="da-DK" sz="2200" dirty="0"/>
              <a:t>.</a:t>
            </a:r>
          </a:p>
          <a:p>
            <a:r>
              <a:rPr lang="da-DK" sz="2200" dirty="0" smtClean="0"/>
              <a:t/>
            </a:r>
            <a:br>
              <a:rPr lang="da-DK" sz="2200" dirty="0" smtClean="0"/>
            </a:br>
            <a:endParaRPr lang="da-DK" sz="2200" dirty="0" smtClean="0"/>
          </a:p>
          <a:p>
            <a:r>
              <a:rPr lang="da-DK" sz="2200" dirty="0" smtClean="0"/>
              <a:t>Behov:</a:t>
            </a:r>
          </a:p>
          <a:p>
            <a:pPr marL="342900" indent="-342900">
              <a:buFont typeface="Arial" panose="020B0604020202020204" pitchFamily="34" charset="0"/>
              <a:buChar char="•"/>
            </a:pPr>
            <a:r>
              <a:rPr lang="da-DK" sz="2200" dirty="0" smtClean="0"/>
              <a:t>Mere præcision omkring anvendelser</a:t>
            </a:r>
          </a:p>
          <a:p>
            <a:pPr marL="342900" indent="-342900">
              <a:buFont typeface="Arial" panose="020B0604020202020204" pitchFamily="34" charset="0"/>
              <a:buChar char="•"/>
            </a:pPr>
            <a:r>
              <a:rPr lang="da-DK" sz="2200" dirty="0" smtClean="0"/>
              <a:t>Mere præcision omkring bevaring af bygninger</a:t>
            </a:r>
          </a:p>
          <a:p>
            <a:pPr marL="342900" indent="-342900">
              <a:buFont typeface="Arial" panose="020B0604020202020204" pitchFamily="34" charset="0"/>
              <a:buChar char="•"/>
            </a:pPr>
            <a:r>
              <a:rPr lang="da-DK" sz="2200" dirty="0" smtClean="0"/>
              <a:t>Bedre forbindelser til især Kulturhavnen</a:t>
            </a:r>
          </a:p>
          <a:p>
            <a:endParaRPr lang="da-DK" sz="2200" dirty="0"/>
          </a:p>
          <a:p>
            <a:r>
              <a:rPr lang="da-DK" sz="2200" dirty="0" smtClean="0"/>
              <a:t/>
            </a:r>
            <a:br>
              <a:rPr lang="da-DK" sz="2200" dirty="0" smtClean="0"/>
            </a:br>
            <a:r>
              <a:rPr lang="da-DK" dirty="0" smtClean="0"/>
              <a:t/>
            </a:r>
            <a:br>
              <a:rPr lang="da-DK" dirty="0" smtClean="0"/>
            </a:br>
            <a:endParaRPr lang="da-DK" dirty="0" smtClean="0"/>
          </a:p>
          <a:p>
            <a:endParaRPr lang="da-DK" dirty="0"/>
          </a:p>
        </p:txBody>
      </p:sp>
      <p:sp>
        <p:nvSpPr>
          <p:cNvPr id="8" name="Tekstfelt 7"/>
          <p:cNvSpPr txBox="1"/>
          <p:nvPr/>
        </p:nvSpPr>
        <p:spPr>
          <a:xfrm>
            <a:off x="602895" y="235109"/>
            <a:ext cx="11074755" cy="1200329"/>
          </a:xfrm>
          <a:prstGeom prst="rect">
            <a:avLst/>
          </a:prstGeom>
          <a:noFill/>
        </p:spPr>
        <p:txBody>
          <a:bodyPr wrap="square" rtlCol="0">
            <a:spAutoFit/>
          </a:bodyPr>
          <a:lstStyle/>
          <a:p>
            <a:r>
              <a:rPr lang="da-DK" sz="5400" b="1" dirty="0" smtClean="0"/>
              <a:t>Kulturarv og byliv</a:t>
            </a:r>
            <a:endParaRPr lang="da-DK" sz="5400" b="1" dirty="0"/>
          </a:p>
          <a:p>
            <a:endParaRPr lang="da-DK" dirty="0"/>
          </a:p>
        </p:txBody>
      </p:sp>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450" y="3407457"/>
            <a:ext cx="10058400" cy="6728460"/>
          </a:xfrm>
          <a:prstGeom prst="rect">
            <a:avLst/>
          </a:prstGeom>
        </p:spPr>
      </p:pic>
      <p:sp>
        <p:nvSpPr>
          <p:cNvPr id="6" name="Tekstfelt 5"/>
          <p:cNvSpPr txBox="1"/>
          <p:nvPr/>
        </p:nvSpPr>
        <p:spPr>
          <a:xfrm>
            <a:off x="11148671" y="10135917"/>
            <a:ext cx="3955738" cy="276999"/>
          </a:xfrm>
          <a:prstGeom prst="rect">
            <a:avLst/>
          </a:prstGeom>
          <a:noFill/>
        </p:spPr>
        <p:txBody>
          <a:bodyPr wrap="square" rtlCol="0">
            <a:spAutoFit/>
          </a:bodyPr>
          <a:lstStyle/>
          <a:p>
            <a:r>
              <a:rPr lang="da-DK" sz="1200" i="1" dirty="0" smtClean="0"/>
              <a:t>Foto: Daniel Rasmussen, Copenhagen Media Center</a:t>
            </a:r>
            <a:endParaRPr lang="da-DK" sz="1200" i="1" dirty="0"/>
          </a:p>
        </p:txBody>
      </p:sp>
    </p:spTree>
    <p:extLst>
      <p:ext uri="{BB962C8B-B14F-4D97-AF65-F5344CB8AC3E}">
        <p14:creationId xmlns:p14="http://schemas.microsoft.com/office/powerpoint/2010/main" val="37387491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3043</TotalTime>
  <Words>4019</Words>
  <Application>Microsoft Office PowerPoint</Application>
  <PresentationFormat>Brugerdefineret</PresentationFormat>
  <Paragraphs>511</Paragraphs>
  <Slides>25</Slides>
  <Notes>25</Notes>
  <HiddenSlides>0</HiddenSlides>
  <MMClips>0</MMClips>
  <ScaleCrop>false</ScaleCrop>
  <HeadingPairs>
    <vt:vector size="6" baseType="variant">
      <vt:variant>
        <vt:lpstr>Benyttede skrifttyper</vt:lpstr>
      </vt:variant>
      <vt:variant>
        <vt:i4>3</vt:i4>
      </vt:variant>
      <vt:variant>
        <vt:lpstr>Tema</vt:lpstr>
      </vt:variant>
      <vt:variant>
        <vt:i4>2</vt:i4>
      </vt:variant>
      <vt:variant>
        <vt:lpstr>Slidetitler</vt:lpstr>
      </vt:variant>
      <vt:variant>
        <vt:i4>25</vt:i4>
      </vt:variant>
    </vt:vector>
  </HeadingPairs>
  <TitlesOfParts>
    <vt:vector size="30" baseType="lpstr">
      <vt:lpstr>Arial</vt:lpstr>
      <vt:lpstr>Calibri</vt:lpstr>
      <vt:lpstr>Verdana</vt:lpstr>
      <vt:lpstr>Office Theme</vt:lpstr>
      <vt:lpstr>1_Office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Lkp 1.150 - Bilag 5 - Bevaringsværdige og fredede bygninger med tidsperioder - 1-2000 - 22 sep 2015</dc:title>
  <dc:creator>Susanne Eriksen</dc:creator>
  <cp:lastModifiedBy>Susanne Eriksen</cp:lastModifiedBy>
  <cp:revision>164</cp:revision>
  <dcterms:created xsi:type="dcterms:W3CDTF">2020-02-05T08:35:13Z</dcterms:created>
  <dcterms:modified xsi:type="dcterms:W3CDTF">2021-11-10T08:52:11Z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2015-12-10T00:00:00Z</vt:filetime>
  </property>
  <property fmtid="{D5CDD505-2E9C-101B-9397-08002B2CF9AE}" pid="3" name="Creator">
    <vt:lpwstr>Adobe Illustrator CS5.1</vt:lpwstr>
  </property>
  <property fmtid="{D5CDD505-2E9C-101B-9397-08002B2CF9AE}" pid="4" name="LastSaved">
    <vt:filetime>2020-02-05T00:00:00Z</vt:filetime>
  </property>
</Properties>
</file>