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7.jpg" ContentType="image/jp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57" r:id="rId5"/>
    <p:sldId id="267" r:id="rId6"/>
    <p:sldId id="269" r:id="rId7"/>
    <p:sldId id="265" r:id="rId8"/>
    <p:sldId id="391" r:id="rId9"/>
    <p:sldId id="392" r:id="rId10"/>
    <p:sldId id="393" r:id="rId11"/>
    <p:sldId id="398" r:id="rId12"/>
    <p:sldId id="268" r:id="rId13"/>
    <p:sldId id="384" r:id="rId14"/>
    <p:sldId id="399" r:id="rId15"/>
    <p:sldId id="387" r:id="rId16"/>
    <p:sldId id="400" r:id="rId17"/>
    <p:sldId id="401" r:id="rId18"/>
    <p:sldId id="402" r:id="rId19"/>
    <p:sldId id="403" r:id="rId20"/>
    <p:sldId id="396" r:id="rId21"/>
    <p:sldId id="404" r:id="rId22"/>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C9044-1ACE-4773-9A18-F8169600A372}" v="59" dt="2021-11-10T11:52:09.426"/>
    <p1510:client id="{4A856437-C66F-4DA0-8CA2-468575A32F42}" v="17" dt="2021-11-10T23:43:09.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5793" autoAdjust="0"/>
  </p:normalViewPr>
  <p:slideViewPr>
    <p:cSldViewPr snapToGrid="0">
      <p:cViewPr varScale="1">
        <p:scale>
          <a:sx n="65" d="100"/>
          <a:sy n="65" d="100"/>
        </p:scale>
        <p:origin x="1358" y="4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849E5-336C-4C57-9E59-20E19C5AA1C9}" type="datetimeFigureOut">
              <a:rPr lang="fi-FI" smtClean="0"/>
              <a:t>11.11.2021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D65D0-EA60-4477-B81E-70C12DEC6645}" type="slidenum">
              <a:rPr lang="fi-FI" smtClean="0"/>
              <a:t>‹#›</a:t>
            </a:fld>
            <a:endParaRPr lang="fi-FI"/>
          </a:p>
        </p:txBody>
      </p:sp>
    </p:spTree>
    <p:extLst>
      <p:ext uri="{BB962C8B-B14F-4D97-AF65-F5344CB8AC3E}">
        <p14:creationId xmlns:p14="http://schemas.microsoft.com/office/powerpoint/2010/main" val="47467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Hej</a:t>
            </a:r>
            <a:r>
              <a:rPr lang="fi-FI" dirty="0"/>
              <a:t>,</a:t>
            </a:r>
          </a:p>
          <a:p>
            <a:r>
              <a:rPr lang="fi-FI" dirty="0" err="1"/>
              <a:t>Mitt</a:t>
            </a:r>
            <a:r>
              <a:rPr lang="fi-FI" dirty="0"/>
              <a:t> </a:t>
            </a:r>
            <a:r>
              <a:rPr lang="fi-FI" dirty="0" err="1"/>
              <a:t>namn</a:t>
            </a:r>
            <a:r>
              <a:rPr lang="fi-FI" dirty="0"/>
              <a:t> </a:t>
            </a:r>
            <a:r>
              <a:rPr lang="fi-FI" dirty="0" err="1"/>
              <a:t>är</a:t>
            </a:r>
            <a:r>
              <a:rPr lang="fi-FI" dirty="0"/>
              <a:t> Robin Landsdorff, </a:t>
            </a:r>
            <a:r>
              <a:rPr lang="fi-FI" dirty="0" err="1"/>
              <a:t>jag</a:t>
            </a:r>
            <a:r>
              <a:rPr lang="fi-FI" dirty="0"/>
              <a:t> </a:t>
            </a:r>
            <a:r>
              <a:rPr lang="fi-FI" dirty="0" err="1"/>
              <a:t>kommer</a:t>
            </a:r>
            <a:r>
              <a:rPr lang="fi-FI" dirty="0"/>
              <a:t> </a:t>
            </a:r>
            <a:r>
              <a:rPr lang="fi-FI" dirty="0" err="1"/>
              <a:t>från</a:t>
            </a:r>
            <a:r>
              <a:rPr lang="fi-FI" dirty="0"/>
              <a:t> Finland, </a:t>
            </a:r>
            <a:r>
              <a:rPr lang="fi-FI" dirty="0" err="1"/>
              <a:t>och</a:t>
            </a:r>
            <a:r>
              <a:rPr lang="fi-FI" dirty="0"/>
              <a:t> </a:t>
            </a:r>
            <a:r>
              <a:rPr lang="fi-FI" dirty="0" err="1"/>
              <a:t>jag</a:t>
            </a:r>
            <a:r>
              <a:rPr lang="fi-FI" dirty="0"/>
              <a:t> </a:t>
            </a:r>
            <a:r>
              <a:rPr lang="fi-FI" dirty="0" err="1"/>
              <a:t>tänker</a:t>
            </a:r>
            <a:r>
              <a:rPr lang="fi-FI" dirty="0"/>
              <a:t> </a:t>
            </a:r>
            <a:r>
              <a:rPr lang="fi-FI" dirty="0" err="1"/>
              <a:t>tala</a:t>
            </a:r>
            <a:r>
              <a:rPr lang="fi-FI" dirty="0"/>
              <a:t> </a:t>
            </a:r>
            <a:r>
              <a:rPr lang="fi-FI" dirty="0" err="1"/>
              <a:t>mitt</a:t>
            </a:r>
            <a:r>
              <a:rPr lang="fi-FI" dirty="0"/>
              <a:t> </a:t>
            </a:r>
            <a:r>
              <a:rPr lang="fi-FI" dirty="0" err="1"/>
              <a:t>modersmål</a:t>
            </a:r>
            <a:r>
              <a:rPr lang="fi-FI" dirty="0"/>
              <a:t>, </a:t>
            </a:r>
            <a:r>
              <a:rPr lang="fi-FI" dirty="0" err="1"/>
              <a:t>svenska</a:t>
            </a:r>
            <a:r>
              <a:rPr lang="fi-FI" dirty="0"/>
              <a:t>. </a:t>
            </a:r>
            <a:r>
              <a:rPr lang="fi-FI" dirty="0" err="1"/>
              <a:t>Finlandssvenska</a:t>
            </a:r>
            <a:r>
              <a:rPr lang="fi-FI" dirty="0"/>
              <a:t>.</a:t>
            </a:r>
          </a:p>
          <a:p>
            <a:r>
              <a:rPr lang="fi-FI" dirty="0" err="1"/>
              <a:t>Jag</a:t>
            </a:r>
            <a:r>
              <a:rPr lang="fi-FI" dirty="0"/>
              <a:t> </a:t>
            </a:r>
            <a:r>
              <a:rPr lang="fi-FI" dirty="0" err="1"/>
              <a:t>jobbar</a:t>
            </a:r>
            <a:r>
              <a:rPr lang="fi-FI" dirty="0"/>
              <a:t> för </a:t>
            </a:r>
            <a:r>
              <a:rPr lang="fi-FI" dirty="0" err="1"/>
              <a:t>Museiverket</a:t>
            </a:r>
            <a:r>
              <a:rPr lang="fi-FI" dirty="0"/>
              <a:t>, </a:t>
            </a:r>
            <a:r>
              <a:rPr lang="fi-FI" dirty="0" err="1"/>
              <a:t>statens</a:t>
            </a:r>
            <a:r>
              <a:rPr lang="fi-FI" dirty="0"/>
              <a:t> </a:t>
            </a:r>
            <a:r>
              <a:rPr lang="fi-FI" dirty="0" err="1"/>
              <a:t>organisation</a:t>
            </a:r>
            <a:r>
              <a:rPr lang="fi-FI" dirty="0"/>
              <a:t> </a:t>
            </a:r>
            <a:r>
              <a:rPr lang="fi-FI" dirty="0" err="1"/>
              <a:t>som</a:t>
            </a:r>
            <a:r>
              <a:rPr lang="fi-FI" dirty="0"/>
              <a:t> </a:t>
            </a:r>
            <a:r>
              <a:rPr lang="fi-FI" dirty="0" err="1"/>
              <a:t>värnar</a:t>
            </a:r>
            <a:r>
              <a:rPr lang="fi-FI" dirty="0"/>
              <a:t> </a:t>
            </a:r>
            <a:r>
              <a:rPr lang="fi-FI" dirty="0" err="1"/>
              <a:t>vårt</a:t>
            </a:r>
            <a:r>
              <a:rPr lang="fi-FI" dirty="0"/>
              <a:t> </a:t>
            </a:r>
            <a:r>
              <a:rPr lang="fi-FI" dirty="0" err="1"/>
              <a:t>kulturarv</a:t>
            </a:r>
            <a:r>
              <a:rPr lang="fi-FI" dirty="0"/>
              <a:t> i Finland. </a:t>
            </a:r>
          </a:p>
          <a:p>
            <a:r>
              <a:rPr lang="fi-FI" dirty="0" err="1"/>
              <a:t>Jag</a:t>
            </a:r>
            <a:r>
              <a:rPr lang="fi-FI" dirty="0"/>
              <a:t> </a:t>
            </a:r>
            <a:r>
              <a:rPr lang="fi-FI" dirty="0" err="1"/>
              <a:t>är</a:t>
            </a:r>
            <a:r>
              <a:rPr lang="fi-FI" dirty="0"/>
              <a:t> </a:t>
            </a:r>
            <a:r>
              <a:rPr lang="fi-FI" dirty="0" err="1"/>
              <a:t>arkitekt</a:t>
            </a:r>
            <a:r>
              <a:rPr lang="fi-FI" dirty="0"/>
              <a:t> </a:t>
            </a:r>
            <a:r>
              <a:rPr lang="fi-FI" dirty="0" err="1"/>
              <a:t>till</a:t>
            </a:r>
            <a:r>
              <a:rPr lang="fi-FI" dirty="0"/>
              <a:t> min </a:t>
            </a:r>
            <a:r>
              <a:rPr lang="fi-FI" dirty="0" err="1"/>
              <a:t>utbildning</a:t>
            </a:r>
            <a:r>
              <a:rPr lang="fi-FI" dirty="0"/>
              <a:t>, </a:t>
            </a:r>
            <a:r>
              <a:rPr lang="fi-FI" dirty="0" err="1"/>
              <a:t>och</a:t>
            </a:r>
            <a:r>
              <a:rPr lang="fi-FI" dirty="0"/>
              <a:t> </a:t>
            </a:r>
            <a:r>
              <a:rPr lang="fi-FI" dirty="0" err="1"/>
              <a:t>jag</a:t>
            </a:r>
            <a:r>
              <a:rPr lang="fi-FI" dirty="0"/>
              <a:t> </a:t>
            </a:r>
            <a:r>
              <a:rPr lang="fi-FI" dirty="0" err="1"/>
              <a:t>jobbar</a:t>
            </a:r>
            <a:r>
              <a:rPr lang="fi-FI" dirty="0"/>
              <a:t> </a:t>
            </a:r>
            <a:r>
              <a:rPr lang="fi-FI" dirty="0" err="1"/>
              <a:t>med</a:t>
            </a:r>
            <a:r>
              <a:rPr lang="fi-FI" dirty="0"/>
              <a:t> </a:t>
            </a:r>
            <a:r>
              <a:rPr lang="fi-FI" dirty="0" err="1"/>
              <a:t>skyddade</a:t>
            </a:r>
            <a:r>
              <a:rPr lang="fi-FI" dirty="0"/>
              <a:t> </a:t>
            </a:r>
            <a:r>
              <a:rPr lang="fi-FI" dirty="0" err="1"/>
              <a:t>byggnader</a:t>
            </a:r>
            <a:r>
              <a:rPr lang="fi-FI"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Jag</a:t>
            </a:r>
            <a:r>
              <a:rPr lang="fi-FI" dirty="0"/>
              <a:t> </a:t>
            </a:r>
            <a:r>
              <a:rPr lang="fi-FI" dirty="0" err="1"/>
              <a:t>är</a:t>
            </a:r>
            <a:r>
              <a:rPr lang="fi-FI" dirty="0"/>
              <a:t> </a:t>
            </a:r>
            <a:r>
              <a:rPr lang="fi-FI" dirty="0" err="1"/>
              <a:t>Museiverkets</a:t>
            </a:r>
            <a:r>
              <a:rPr lang="fi-FI" dirty="0"/>
              <a:t> </a:t>
            </a:r>
            <a:r>
              <a:rPr lang="fi-FI" dirty="0" err="1"/>
              <a:t>representant</a:t>
            </a:r>
            <a:r>
              <a:rPr lang="fi-FI" dirty="0"/>
              <a:t> i </a:t>
            </a:r>
            <a:r>
              <a:rPr lang="sv-FI" sz="1800" dirty="0">
                <a:effectLst/>
                <a:latin typeface="Calibri" panose="020F0502020204030204" pitchFamily="34" charset="0"/>
                <a:ea typeface="Calibri" panose="020F0502020204030204" pitchFamily="34" charset="0"/>
                <a:cs typeface="Times New Roman" panose="02020603050405020304" pitchFamily="18" charset="0"/>
              </a:rPr>
              <a:t>organ som övervakar och styr alla byggloven i två av våra mest ansenliga trästäder, både gamla Borgå och UNESCO världsarvet Gamla Raumo.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r>
              <a:rPr lang="fi-FI" dirty="0" err="1"/>
              <a:t>Jag</a:t>
            </a:r>
            <a:r>
              <a:rPr lang="fi-FI" dirty="0"/>
              <a:t> </a:t>
            </a:r>
            <a:r>
              <a:rPr lang="fi-FI" dirty="0" err="1"/>
              <a:t>har</a:t>
            </a:r>
            <a:r>
              <a:rPr lang="fi-FI" dirty="0"/>
              <a:t> </a:t>
            </a:r>
            <a:r>
              <a:rPr lang="fi-FI" dirty="0" err="1"/>
              <a:t>också</a:t>
            </a:r>
            <a:r>
              <a:rPr lang="fi-FI" dirty="0"/>
              <a:t> </a:t>
            </a:r>
            <a:r>
              <a:rPr lang="fi-FI" dirty="0" err="1"/>
              <a:t>vid</a:t>
            </a:r>
            <a:r>
              <a:rPr lang="fi-FI" dirty="0"/>
              <a:t> </a:t>
            </a:r>
            <a:r>
              <a:rPr lang="fi-FI" dirty="0" err="1"/>
              <a:t>sidan</a:t>
            </a:r>
            <a:r>
              <a:rPr lang="fi-FI" dirty="0"/>
              <a:t> </a:t>
            </a:r>
            <a:r>
              <a:rPr lang="fi-FI" dirty="0" err="1"/>
              <a:t>om</a:t>
            </a:r>
            <a:r>
              <a:rPr lang="fi-FI" dirty="0"/>
              <a:t> </a:t>
            </a:r>
            <a:r>
              <a:rPr lang="fi-FI" dirty="0" err="1"/>
              <a:t>det</a:t>
            </a:r>
            <a:r>
              <a:rPr lang="fi-FI" dirty="0"/>
              <a:t> </a:t>
            </a:r>
            <a:r>
              <a:rPr lang="fi-FI" dirty="0" err="1"/>
              <a:t>här</a:t>
            </a:r>
            <a:r>
              <a:rPr lang="fi-FI" dirty="0"/>
              <a:t> </a:t>
            </a:r>
            <a:r>
              <a:rPr lang="fi-FI" dirty="0" err="1"/>
              <a:t>kämpat</a:t>
            </a:r>
            <a:r>
              <a:rPr lang="fi-FI" dirty="0"/>
              <a:t> i en </a:t>
            </a:r>
            <a:r>
              <a:rPr lang="fi-FI" dirty="0" err="1"/>
              <a:t>förening</a:t>
            </a:r>
            <a:r>
              <a:rPr lang="fi-FI" dirty="0"/>
              <a:t> </a:t>
            </a:r>
            <a:r>
              <a:rPr lang="fi-FI" dirty="0" err="1"/>
              <a:t>som</a:t>
            </a:r>
            <a:r>
              <a:rPr lang="fi-FI" dirty="0"/>
              <a:t> </a:t>
            </a:r>
            <a:r>
              <a:rPr lang="fi-FI" dirty="0" err="1"/>
              <a:t>strävar</a:t>
            </a:r>
            <a:r>
              <a:rPr lang="fi-FI" dirty="0"/>
              <a:t> </a:t>
            </a:r>
            <a:r>
              <a:rPr lang="fi-FI" dirty="0" err="1"/>
              <a:t>efter</a:t>
            </a:r>
            <a:r>
              <a:rPr lang="fi-FI" dirty="0"/>
              <a:t> </a:t>
            </a:r>
            <a:r>
              <a:rPr lang="fi-FI" dirty="0" err="1"/>
              <a:t>att</a:t>
            </a:r>
            <a:r>
              <a:rPr lang="fi-FI" dirty="0"/>
              <a:t> </a:t>
            </a:r>
            <a:r>
              <a:rPr lang="fi-FI" dirty="0" err="1"/>
              <a:t>främja</a:t>
            </a:r>
            <a:r>
              <a:rPr lang="fi-FI" dirty="0"/>
              <a:t> </a:t>
            </a:r>
            <a:r>
              <a:rPr lang="fi-FI" dirty="0" err="1"/>
              <a:t>ekologiskt</a:t>
            </a:r>
            <a:r>
              <a:rPr lang="fi-FI" dirty="0"/>
              <a:t> </a:t>
            </a:r>
            <a:r>
              <a:rPr lang="fi-FI" dirty="0" err="1"/>
              <a:t>hållbarhet</a:t>
            </a:r>
            <a:r>
              <a:rPr lang="fi-FI" dirty="0"/>
              <a:t> </a:t>
            </a:r>
            <a:r>
              <a:rPr lang="fi-FI" dirty="0" err="1"/>
              <a:t>inom</a:t>
            </a:r>
            <a:r>
              <a:rPr lang="fi-FI" dirty="0"/>
              <a:t> </a:t>
            </a:r>
            <a:r>
              <a:rPr lang="fi-FI" dirty="0" err="1"/>
              <a:t>byggindustrin</a:t>
            </a:r>
            <a:r>
              <a:rPr lang="fi-FI" dirty="0"/>
              <a:t>. </a:t>
            </a:r>
          </a:p>
          <a:p>
            <a:endParaRPr lang="sv-SE" b="0" i="0" dirty="0">
              <a:solidFill>
                <a:srgbClr val="000000"/>
              </a:solidFill>
              <a:effectLst/>
              <a:latin typeface="Gisha" panose="020B0502040204020203" pitchFamily="34" charset="-79"/>
              <a:cs typeface="Gisha" panose="020B0502040204020203" pitchFamily="34" charset="-79"/>
            </a:endParaRPr>
          </a:p>
          <a:p>
            <a:r>
              <a:rPr lang="sv-SE" b="0" i="0" dirty="0">
                <a:solidFill>
                  <a:srgbClr val="000000"/>
                </a:solidFill>
                <a:effectLst/>
                <a:latin typeface="Gisha" panose="020B0502040204020203" pitchFamily="34" charset="-79"/>
                <a:cs typeface="Gisha" panose="020B0502040204020203" pitchFamily="34" charset="-79"/>
              </a:rPr>
              <a:t>Mitt tema idag är att tala om för er om hur de nordiska trästäderna inte bara är historiska, utan hur de egentligen kan spela en viktig roll i kampen mot våra globala miljöhot. </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a:t>
            </a:fld>
            <a:endParaRPr lang="fi-FI"/>
          </a:p>
        </p:txBody>
      </p:sp>
    </p:spTree>
    <p:extLst>
      <p:ext uri="{BB962C8B-B14F-4D97-AF65-F5344CB8AC3E}">
        <p14:creationId xmlns:p14="http://schemas.microsoft.com/office/powerpoint/2010/main" val="385998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 </a:t>
            </a:r>
            <a:r>
              <a:rPr lang="fi-FI" dirty="0" err="1"/>
              <a:t>finska</a:t>
            </a:r>
            <a:r>
              <a:rPr lang="fi-FI" dirty="0"/>
              <a:t> </a:t>
            </a:r>
            <a:r>
              <a:rPr lang="fi-FI" dirty="0" err="1"/>
              <a:t>lagarna</a:t>
            </a:r>
            <a:r>
              <a:rPr lang="fi-FI" dirty="0"/>
              <a:t> </a:t>
            </a:r>
            <a:r>
              <a:rPr lang="fi-FI" dirty="0" err="1"/>
              <a:t>och</a:t>
            </a:r>
            <a:r>
              <a:rPr lang="fi-FI" dirty="0"/>
              <a:t> </a:t>
            </a:r>
            <a:r>
              <a:rPr lang="fi-FI" dirty="0" err="1"/>
              <a:t>förordningarna</a:t>
            </a:r>
            <a:r>
              <a:rPr lang="fi-FI" dirty="0"/>
              <a:t> </a:t>
            </a:r>
            <a:r>
              <a:rPr lang="fi-FI" dirty="0" err="1"/>
              <a:t>gällande</a:t>
            </a:r>
            <a:r>
              <a:rPr lang="fi-FI" dirty="0"/>
              <a:t> </a:t>
            </a:r>
            <a:r>
              <a:rPr lang="fi-FI" dirty="0" err="1"/>
              <a:t>bärande</a:t>
            </a:r>
            <a:r>
              <a:rPr lang="fi-FI" dirty="0"/>
              <a:t> </a:t>
            </a:r>
            <a:r>
              <a:rPr lang="fi-FI" dirty="0" err="1"/>
              <a:t>konstruktioner</a:t>
            </a:r>
            <a:r>
              <a:rPr lang="fi-FI" dirty="0"/>
              <a:t> </a:t>
            </a:r>
            <a:r>
              <a:rPr lang="fi-FI" dirty="0" err="1"/>
              <a:t>krävs</a:t>
            </a:r>
            <a:r>
              <a:rPr lang="fi-FI" dirty="0"/>
              <a:t> </a:t>
            </a:r>
            <a:r>
              <a:rPr lang="fi-FI" dirty="0" err="1"/>
              <a:t>det</a:t>
            </a:r>
            <a:r>
              <a:rPr lang="fi-FI" dirty="0"/>
              <a:t> </a:t>
            </a:r>
            <a:r>
              <a:rPr lang="fi-FI" dirty="0" err="1"/>
              <a:t>att</a:t>
            </a:r>
            <a:r>
              <a:rPr lang="fi-FI" dirty="0"/>
              <a:t> en </a:t>
            </a:r>
            <a:r>
              <a:rPr lang="fi-FI" dirty="0" err="1"/>
              <a:t>byggnads</a:t>
            </a:r>
            <a:r>
              <a:rPr lang="fi-FI" dirty="0"/>
              <a:t> </a:t>
            </a:r>
            <a:r>
              <a:rPr lang="fi-FI" dirty="0" err="1"/>
              <a:t>bärande</a:t>
            </a:r>
            <a:r>
              <a:rPr lang="fi-FI" dirty="0"/>
              <a:t> </a:t>
            </a:r>
            <a:r>
              <a:rPr lang="fi-FI" dirty="0" err="1"/>
              <a:t>delar</a:t>
            </a:r>
            <a:r>
              <a:rPr lang="fi-FI" dirty="0"/>
              <a:t> </a:t>
            </a:r>
            <a:r>
              <a:rPr lang="fi-FI" dirty="0" err="1"/>
              <a:t>har</a:t>
            </a:r>
            <a:r>
              <a:rPr lang="fi-FI" dirty="0"/>
              <a:t> en </a:t>
            </a:r>
            <a:r>
              <a:rPr lang="fi-FI" dirty="0" err="1"/>
              <a:t>planerad</a:t>
            </a:r>
            <a:r>
              <a:rPr lang="fi-FI" dirty="0"/>
              <a:t> </a:t>
            </a:r>
            <a:r>
              <a:rPr lang="fi-FI" dirty="0" err="1"/>
              <a:t>livslängd</a:t>
            </a:r>
            <a:r>
              <a:rPr lang="fi-FI" dirty="0"/>
              <a:t>. </a:t>
            </a:r>
            <a:r>
              <a:rPr lang="fi-FI" dirty="0" err="1"/>
              <a:t>Det</a:t>
            </a:r>
            <a:r>
              <a:rPr lang="fi-FI" dirty="0"/>
              <a:t> </a:t>
            </a:r>
            <a:r>
              <a:rPr lang="fi-FI" dirty="0" err="1"/>
              <a:t>betyder</a:t>
            </a:r>
            <a:r>
              <a:rPr lang="fi-FI" dirty="0"/>
              <a:t> </a:t>
            </a:r>
            <a:r>
              <a:rPr lang="fi-FI" dirty="0" err="1"/>
              <a:t>den</a:t>
            </a:r>
            <a:r>
              <a:rPr lang="fi-FI" dirty="0"/>
              <a:t> </a:t>
            </a:r>
            <a:r>
              <a:rPr lang="fi-FI" dirty="0" err="1"/>
              <a:t>tid</a:t>
            </a:r>
            <a:r>
              <a:rPr lang="fi-FI" dirty="0"/>
              <a:t> </a:t>
            </a:r>
            <a:r>
              <a:rPr lang="fi-FI" dirty="0" err="1"/>
              <a:t>som</a:t>
            </a:r>
            <a:r>
              <a:rPr lang="fi-FI" dirty="0"/>
              <a:t> de </a:t>
            </a:r>
            <a:r>
              <a:rPr lang="fi-FI" dirty="0" err="1"/>
              <a:t>åtminstone</a:t>
            </a:r>
            <a:r>
              <a:rPr lang="fi-FI" dirty="0"/>
              <a:t> </a:t>
            </a:r>
            <a:r>
              <a:rPr lang="fi-FI" dirty="0" err="1"/>
              <a:t>skall</a:t>
            </a:r>
            <a:r>
              <a:rPr lang="fi-FI" dirty="0"/>
              <a:t> </a:t>
            </a:r>
            <a:r>
              <a:rPr lang="fi-FI" dirty="0" err="1"/>
              <a:t>hålla</a:t>
            </a:r>
            <a:r>
              <a:rPr lang="fi-FI" dirty="0"/>
              <a:t> i. </a:t>
            </a:r>
          </a:p>
          <a:p>
            <a:r>
              <a:rPr lang="fi-FI" dirty="0"/>
              <a:t>I </a:t>
            </a:r>
            <a:r>
              <a:rPr lang="fi-FI" dirty="0" err="1"/>
              <a:t>vanliga</a:t>
            </a:r>
            <a:r>
              <a:rPr lang="fi-FI" dirty="0"/>
              <a:t> </a:t>
            </a:r>
            <a:r>
              <a:rPr lang="fi-FI" dirty="0" err="1"/>
              <a:t>bostadshus</a:t>
            </a:r>
            <a:r>
              <a:rPr lang="fi-FI" dirty="0"/>
              <a:t> </a:t>
            </a:r>
            <a:r>
              <a:rPr lang="fi-FI" dirty="0" err="1"/>
              <a:t>ska</a:t>
            </a:r>
            <a:r>
              <a:rPr lang="fi-FI" dirty="0"/>
              <a:t> </a:t>
            </a:r>
            <a:r>
              <a:rPr lang="fi-FI" dirty="0" err="1"/>
              <a:t>det</a:t>
            </a:r>
            <a:r>
              <a:rPr lang="fi-FI" dirty="0"/>
              <a:t> vara </a:t>
            </a:r>
            <a:r>
              <a:rPr lang="fi-FI" dirty="0" err="1"/>
              <a:t>minst</a:t>
            </a:r>
            <a:r>
              <a:rPr lang="fi-FI" dirty="0"/>
              <a:t> 50 </a:t>
            </a:r>
            <a:r>
              <a:rPr lang="fi-FI" dirty="0" err="1"/>
              <a:t>år</a:t>
            </a:r>
            <a:r>
              <a:rPr lang="fi-FI" dirty="0"/>
              <a:t>, </a:t>
            </a:r>
            <a:r>
              <a:rPr lang="fi-FI" dirty="0" err="1"/>
              <a:t>och</a:t>
            </a:r>
            <a:r>
              <a:rPr lang="fi-FI" dirty="0"/>
              <a:t> </a:t>
            </a:r>
            <a:r>
              <a:rPr lang="fi-FI" dirty="0" err="1"/>
              <a:t>när</a:t>
            </a:r>
            <a:r>
              <a:rPr lang="fi-FI" dirty="0"/>
              <a:t> vi </a:t>
            </a:r>
            <a:r>
              <a:rPr lang="fi-FI" dirty="0" err="1"/>
              <a:t>bygger</a:t>
            </a:r>
            <a:r>
              <a:rPr lang="fi-FI" dirty="0"/>
              <a:t> </a:t>
            </a:r>
            <a:r>
              <a:rPr lang="fi-FI" dirty="0" err="1"/>
              <a:t>nationella</a:t>
            </a:r>
            <a:r>
              <a:rPr lang="fi-FI" dirty="0"/>
              <a:t> </a:t>
            </a:r>
            <a:r>
              <a:rPr lang="fi-FI" dirty="0" err="1"/>
              <a:t>monument</a:t>
            </a:r>
            <a:r>
              <a:rPr lang="fi-FI" dirty="0"/>
              <a:t> </a:t>
            </a:r>
            <a:r>
              <a:rPr lang="fi-FI" dirty="0" err="1"/>
              <a:t>måste</a:t>
            </a:r>
            <a:r>
              <a:rPr lang="fi-FI" dirty="0"/>
              <a:t> de </a:t>
            </a:r>
            <a:r>
              <a:rPr lang="fi-FI" dirty="0" err="1"/>
              <a:t>hålla</a:t>
            </a:r>
            <a:r>
              <a:rPr lang="fi-FI" dirty="0"/>
              <a:t> i hela </a:t>
            </a:r>
            <a:r>
              <a:rPr lang="fi-FI" dirty="0" err="1"/>
              <a:t>hundra</a:t>
            </a:r>
            <a:r>
              <a:rPr lang="fi-FI" dirty="0"/>
              <a:t> </a:t>
            </a:r>
            <a:r>
              <a:rPr lang="fi-FI" dirty="0" err="1"/>
              <a:t>år</a:t>
            </a:r>
            <a:r>
              <a:rPr lang="fi-FI" dirty="0"/>
              <a:t>. </a:t>
            </a:r>
          </a:p>
          <a:p>
            <a:r>
              <a:rPr lang="fi-FI" dirty="0" err="1"/>
              <a:t>Tyvärr</a:t>
            </a:r>
            <a:r>
              <a:rPr lang="fi-FI" dirty="0"/>
              <a:t> </a:t>
            </a:r>
            <a:r>
              <a:rPr lang="fi-FI" dirty="0" err="1"/>
              <a:t>leder</a:t>
            </a:r>
            <a:r>
              <a:rPr lang="fi-FI" dirty="0"/>
              <a:t> </a:t>
            </a:r>
            <a:r>
              <a:rPr lang="fi-FI" dirty="0" err="1"/>
              <a:t>det</a:t>
            </a:r>
            <a:r>
              <a:rPr lang="fi-FI" dirty="0"/>
              <a:t> </a:t>
            </a:r>
            <a:r>
              <a:rPr lang="fi-FI" dirty="0" err="1"/>
              <a:t>också</a:t>
            </a:r>
            <a:r>
              <a:rPr lang="fi-FI" dirty="0"/>
              <a:t> </a:t>
            </a:r>
            <a:r>
              <a:rPr lang="fi-FI" dirty="0" err="1"/>
              <a:t>till</a:t>
            </a:r>
            <a:r>
              <a:rPr lang="fi-FI" dirty="0"/>
              <a:t> </a:t>
            </a:r>
            <a:r>
              <a:rPr lang="fi-FI" dirty="0" err="1"/>
              <a:t>att</a:t>
            </a:r>
            <a:r>
              <a:rPr lang="fi-FI" dirty="0"/>
              <a:t>, </a:t>
            </a:r>
            <a:r>
              <a:rPr lang="fi-FI" dirty="0" err="1"/>
              <a:t>det</a:t>
            </a:r>
            <a:r>
              <a:rPr lang="fi-FI" dirty="0"/>
              <a:t> i </a:t>
            </a:r>
            <a:r>
              <a:rPr lang="fi-FI" dirty="0" err="1"/>
              <a:t>själva</a:t>
            </a:r>
            <a:r>
              <a:rPr lang="fi-FI" dirty="0"/>
              <a:t> </a:t>
            </a:r>
            <a:r>
              <a:rPr lang="fi-FI" dirty="0" err="1"/>
              <a:t>verket</a:t>
            </a:r>
            <a:r>
              <a:rPr lang="fi-FI" dirty="0"/>
              <a:t> </a:t>
            </a:r>
            <a:r>
              <a:rPr lang="fi-FI" dirty="0" err="1"/>
              <a:t>blir</a:t>
            </a:r>
            <a:r>
              <a:rPr lang="fi-FI" dirty="0"/>
              <a:t> ett </a:t>
            </a:r>
            <a:r>
              <a:rPr lang="fi-FI" dirty="0" err="1"/>
              <a:t>maximum</a:t>
            </a:r>
            <a:r>
              <a:rPr lang="fi-FI" dirty="0"/>
              <a:t> </a:t>
            </a:r>
            <a:r>
              <a:rPr lang="fi-FI" dirty="0" err="1"/>
              <a:t>också</a:t>
            </a:r>
            <a:r>
              <a:rPr lang="fi-FI" dirty="0"/>
              <a:t>. I </a:t>
            </a:r>
            <a:r>
              <a:rPr lang="fi-FI" dirty="0" err="1"/>
              <a:t>byggprojektets</a:t>
            </a:r>
            <a:r>
              <a:rPr lang="fi-FI" dirty="0"/>
              <a:t> </a:t>
            </a:r>
            <a:r>
              <a:rPr lang="fi-FI" dirty="0" err="1"/>
              <a:t>planeringsgrupp</a:t>
            </a:r>
            <a:r>
              <a:rPr lang="fi-FI" dirty="0"/>
              <a:t> </a:t>
            </a:r>
            <a:r>
              <a:rPr lang="fi-FI" dirty="0" err="1"/>
              <a:t>blir</a:t>
            </a:r>
            <a:r>
              <a:rPr lang="fi-FI" dirty="0"/>
              <a:t> </a:t>
            </a:r>
            <a:r>
              <a:rPr lang="fi-FI" dirty="0" err="1"/>
              <a:t>det</a:t>
            </a:r>
            <a:r>
              <a:rPr lang="fi-FI" dirty="0"/>
              <a:t> </a:t>
            </a:r>
            <a:r>
              <a:rPr lang="fi-FI" dirty="0" err="1"/>
              <a:t>målet</a:t>
            </a:r>
            <a:r>
              <a:rPr lang="fi-FI" dirty="0"/>
              <a:t> </a:t>
            </a:r>
            <a:r>
              <a:rPr lang="fi-FI" dirty="0" err="1"/>
              <a:t>som</a:t>
            </a:r>
            <a:r>
              <a:rPr lang="fi-FI" dirty="0"/>
              <a:t> </a:t>
            </a:r>
            <a:r>
              <a:rPr lang="fi-FI" dirty="0" err="1"/>
              <a:t>skall</a:t>
            </a:r>
            <a:r>
              <a:rPr lang="fi-FI" dirty="0"/>
              <a:t> </a:t>
            </a:r>
            <a:r>
              <a:rPr lang="fi-FI" dirty="0" err="1"/>
              <a:t>nås</a:t>
            </a:r>
            <a:r>
              <a:rPr lang="fi-FI" dirty="0"/>
              <a:t>, </a:t>
            </a:r>
            <a:r>
              <a:rPr lang="fi-FI" dirty="0" err="1"/>
              <a:t>och</a:t>
            </a:r>
            <a:r>
              <a:rPr lang="fi-FI" dirty="0"/>
              <a:t> </a:t>
            </a:r>
            <a:r>
              <a:rPr lang="fi-FI" dirty="0" err="1"/>
              <a:t>planeringen</a:t>
            </a:r>
            <a:r>
              <a:rPr lang="fi-FI" dirty="0"/>
              <a:t> </a:t>
            </a:r>
            <a:r>
              <a:rPr lang="fi-FI" dirty="0" err="1"/>
              <a:t>görs</a:t>
            </a:r>
            <a:r>
              <a:rPr lang="fi-FI" dirty="0"/>
              <a:t> </a:t>
            </a:r>
            <a:r>
              <a:rPr lang="fi-FI" dirty="0" err="1"/>
              <a:t>enligt</a:t>
            </a:r>
            <a:r>
              <a:rPr lang="fi-FI" dirty="0"/>
              <a:t> </a:t>
            </a:r>
            <a:r>
              <a:rPr lang="fi-FI" dirty="0" err="1"/>
              <a:t>det</a:t>
            </a:r>
            <a:r>
              <a:rPr lang="fi-FI" dirty="0"/>
              <a:t>. </a:t>
            </a:r>
          </a:p>
          <a:p>
            <a:endParaRPr lang="fi-FI" dirty="0"/>
          </a:p>
          <a:p>
            <a:r>
              <a:rPr lang="fi-FI" dirty="0" err="1"/>
              <a:t>Det</a:t>
            </a:r>
            <a:r>
              <a:rPr lang="fi-FI" dirty="0"/>
              <a:t> </a:t>
            </a:r>
            <a:r>
              <a:rPr lang="fi-FI" dirty="0" err="1"/>
              <a:t>här</a:t>
            </a:r>
            <a:r>
              <a:rPr lang="fi-FI" dirty="0"/>
              <a:t> </a:t>
            </a:r>
            <a:r>
              <a:rPr lang="fi-FI" dirty="0" err="1"/>
              <a:t>baserar</a:t>
            </a:r>
            <a:r>
              <a:rPr lang="fi-FI" dirty="0"/>
              <a:t> </a:t>
            </a:r>
            <a:r>
              <a:rPr lang="fi-FI" dirty="0" err="1"/>
              <a:t>sig</a:t>
            </a:r>
            <a:r>
              <a:rPr lang="fi-FI" dirty="0"/>
              <a:t> </a:t>
            </a:r>
            <a:r>
              <a:rPr lang="fi-FI" dirty="0" err="1"/>
              <a:t>på</a:t>
            </a:r>
            <a:r>
              <a:rPr lang="fi-FI" dirty="0"/>
              <a:t> </a:t>
            </a:r>
            <a:r>
              <a:rPr lang="fi-FI" dirty="0" err="1"/>
              <a:t>eurokoderna</a:t>
            </a:r>
            <a:r>
              <a:rPr lang="fi-FI" dirty="0"/>
              <a:t>, </a:t>
            </a:r>
            <a:r>
              <a:rPr lang="fi-FI" dirty="0" err="1"/>
              <a:t>som</a:t>
            </a:r>
            <a:r>
              <a:rPr lang="fi-FI" dirty="0"/>
              <a:t> </a:t>
            </a:r>
            <a:r>
              <a:rPr lang="fi-FI" dirty="0" err="1"/>
              <a:t>ni</a:t>
            </a:r>
            <a:r>
              <a:rPr lang="fi-FI" dirty="0"/>
              <a:t> </a:t>
            </a:r>
            <a:r>
              <a:rPr lang="fi-FI" dirty="0" err="1"/>
              <a:t>säkert</a:t>
            </a:r>
            <a:r>
              <a:rPr lang="fi-FI" dirty="0"/>
              <a:t> </a:t>
            </a:r>
            <a:r>
              <a:rPr lang="fi-FI" dirty="0" err="1"/>
              <a:t>också</a:t>
            </a:r>
            <a:r>
              <a:rPr lang="fi-FI" dirty="0"/>
              <a:t> </a:t>
            </a:r>
            <a:r>
              <a:rPr lang="fi-FI" dirty="0" err="1"/>
              <a:t>följer</a:t>
            </a:r>
            <a:r>
              <a:rPr lang="fi-FI" dirty="0"/>
              <a:t> </a:t>
            </a:r>
            <a:r>
              <a:rPr lang="fi-FI" dirty="0" err="1"/>
              <a:t>på</a:t>
            </a:r>
            <a:r>
              <a:rPr lang="fi-FI" dirty="0"/>
              <a:t> </a:t>
            </a:r>
            <a:r>
              <a:rPr lang="fi-FI" dirty="0" err="1"/>
              <a:t>nationell</a:t>
            </a:r>
            <a:r>
              <a:rPr lang="fi-FI" dirty="0"/>
              <a:t> </a:t>
            </a:r>
            <a:r>
              <a:rPr lang="fi-FI" dirty="0" err="1"/>
              <a:t>nivå</a:t>
            </a:r>
            <a:r>
              <a:rPr lang="fi-FI" dirty="0"/>
              <a:t>. </a:t>
            </a:r>
          </a:p>
          <a:p>
            <a:endParaRPr lang="fi-FI" dirty="0"/>
          </a:p>
          <a:p>
            <a:r>
              <a:rPr lang="fi-FI" dirty="0" err="1"/>
              <a:t>Men</a:t>
            </a:r>
            <a:r>
              <a:rPr lang="fi-FI" dirty="0"/>
              <a:t>, de </a:t>
            </a:r>
            <a:r>
              <a:rPr lang="fi-FI" dirty="0" err="1"/>
              <a:t>enskilda</a:t>
            </a:r>
            <a:r>
              <a:rPr lang="fi-FI" dirty="0"/>
              <a:t> </a:t>
            </a:r>
            <a:r>
              <a:rPr lang="fi-FI" dirty="0" err="1"/>
              <a:t>byggnadsdelarna</a:t>
            </a:r>
            <a:r>
              <a:rPr lang="fi-FI" dirty="0"/>
              <a:t> , </a:t>
            </a:r>
            <a:r>
              <a:rPr lang="fi-FI" dirty="0" err="1"/>
              <a:t>som</a:t>
            </a:r>
            <a:r>
              <a:rPr lang="fi-FI" dirty="0"/>
              <a:t> </a:t>
            </a:r>
            <a:r>
              <a:rPr lang="fi-FI" dirty="0" err="1"/>
              <a:t>fasaderena</a:t>
            </a:r>
            <a:r>
              <a:rPr lang="fi-FI" dirty="0"/>
              <a:t>, </a:t>
            </a:r>
            <a:r>
              <a:rPr lang="fi-FI" dirty="0" err="1"/>
              <a:t>taket</a:t>
            </a:r>
            <a:r>
              <a:rPr lang="fi-FI" dirty="0"/>
              <a:t>, </a:t>
            </a:r>
            <a:r>
              <a:rPr lang="fi-FI" dirty="0" err="1"/>
              <a:t>isoleringen</a:t>
            </a:r>
            <a:r>
              <a:rPr lang="fi-FI" dirty="0"/>
              <a:t>, </a:t>
            </a:r>
            <a:r>
              <a:rPr lang="fi-FI" dirty="0" err="1"/>
              <a:t>räknas</a:t>
            </a:r>
            <a:r>
              <a:rPr lang="fi-FI" dirty="0"/>
              <a:t> </a:t>
            </a:r>
            <a:r>
              <a:rPr lang="fi-FI" dirty="0" err="1"/>
              <a:t>med</a:t>
            </a:r>
            <a:r>
              <a:rPr lang="fi-FI" dirty="0"/>
              <a:t> </a:t>
            </a:r>
            <a:r>
              <a:rPr lang="fi-FI" dirty="0" err="1"/>
              <a:t>att</a:t>
            </a:r>
            <a:r>
              <a:rPr lang="fi-FI" dirty="0"/>
              <a:t> ha en </a:t>
            </a:r>
            <a:r>
              <a:rPr lang="fi-FI" dirty="0" err="1"/>
              <a:t>ännu</a:t>
            </a:r>
            <a:r>
              <a:rPr lang="fi-FI" dirty="0"/>
              <a:t> </a:t>
            </a:r>
            <a:r>
              <a:rPr lang="fi-FI" dirty="0" err="1"/>
              <a:t>kortare</a:t>
            </a:r>
            <a:r>
              <a:rPr lang="fi-FI" dirty="0"/>
              <a:t> </a:t>
            </a:r>
            <a:r>
              <a:rPr lang="fi-FI" dirty="0" err="1"/>
              <a:t>livslängd</a:t>
            </a:r>
            <a:r>
              <a:rPr lang="fi-FI" dirty="0"/>
              <a:t>. </a:t>
            </a:r>
            <a:r>
              <a:rPr lang="fi-FI" dirty="0" err="1"/>
              <a:t>Här</a:t>
            </a:r>
            <a:r>
              <a:rPr lang="fi-FI" dirty="0"/>
              <a:t> </a:t>
            </a:r>
            <a:r>
              <a:rPr lang="fi-FI" dirty="0" err="1"/>
              <a:t>tätas</a:t>
            </a:r>
            <a:r>
              <a:rPr lang="fi-FI" dirty="0"/>
              <a:t> </a:t>
            </a:r>
            <a:r>
              <a:rPr lang="fi-FI" dirty="0" err="1"/>
              <a:t>byggnadens</a:t>
            </a:r>
            <a:r>
              <a:rPr lang="fi-FI" dirty="0"/>
              <a:t> </a:t>
            </a:r>
            <a:r>
              <a:rPr lang="fi-FI" dirty="0" err="1"/>
              <a:t>isolering</a:t>
            </a:r>
            <a:r>
              <a:rPr lang="fi-FI" dirty="0"/>
              <a:t> </a:t>
            </a:r>
            <a:r>
              <a:rPr lang="fi-FI" dirty="0" err="1"/>
              <a:t>med</a:t>
            </a:r>
            <a:r>
              <a:rPr lang="fi-FI" dirty="0"/>
              <a:t> </a:t>
            </a:r>
            <a:r>
              <a:rPr lang="fi-FI" dirty="0" err="1"/>
              <a:t>tejp</a:t>
            </a:r>
            <a:r>
              <a:rPr lang="fi-FI" dirty="0"/>
              <a:t>. </a:t>
            </a:r>
            <a:r>
              <a:rPr lang="fi-FI" dirty="0" err="1"/>
              <a:t>Här</a:t>
            </a:r>
            <a:r>
              <a:rPr lang="fi-FI" dirty="0"/>
              <a:t> </a:t>
            </a:r>
            <a:r>
              <a:rPr lang="fi-FI" dirty="0" err="1"/>
              <a:t>på</a:t>
            </a:r>
            <a:r>
              <a:rPr lang="fi-FI" dirty="0"/>
              <a:t> </a:t>
            </a:r>
            <a:r>
              <a:rPr lang="fi-FI" dirty="0" err="1"/>
              <a:t>bilden</a:t>
            </a:r>
            <a:r>
              <a:rPr lang="fi-FI" dirty="0"/>
              <a:t> </a:t>
            </a:r>
            <a:r>
              <a:rPr lang="fi-FI" dirty="0" err="1"/>
              <a:t>har</a:t>
            </a:r>
            <a:r>
              <a:rPr lang="fi-FI" dirty="0"/>
              <a:t> vi Helsingfors </a:t>
            </a:r>
            <a:r>
              <a:rPr lang="fi-FI" dirty="0" err="1"/>
              <a:t>nyaste</a:t>
            </a:r>
            <a:r>
              <a:rPr lang="fi-FI" dirty="0"/>
              <a:t> </a:t>
            </a:r>
            <a:r>
              <a:rPr lang="fi-FI" dirty="0" err="1"/>
              <a:t>wow-arkitektur</a:t>
            </a:r>
            <a:r>
              <a:rPr lang="fi-FI" dirty="0"/>
              <a:t>, </a:t>
            </a:r>
            <a:r>
              <a:rPr lang="fi-FI" dirty="0" err="1"/>
              <a:t>biblioteket</a:t>
            </a:r>
            <a:r>
              <a:rPr lang="fi-FI" dirty="0"/>
              <a:t> </a:t>
            </a:r>
            <a:r>
              <a:rPr lang="fi-FI" dirty="0" err="1"/>
              <a:t>Odet</a:t>
            </a:r>
            <a:r>
              <a:rPr lang="fi-FI" dirty="0"/>
              <a:t>.</a:t>
            </a:r>
          </a:p>
          <a:p>
            <a:endParaRPr lang="fi-FI" dirty="0"/>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10</a:t>
            </a:fld>
            <a:endParaRPr lang="fi-FI"/>
          </a:p>
        </p:txBody>
      </p:sp>
    </p:spTree>
    <p:extLst>
      <p:ext uri="{BB962C8B-B14F-4D97-AF65-F5344CB8AC3E}">
        <p14:creationId xmlns:p14="http://schemas.microsoft.com/office/powerpoint/2010/main" val="3112080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Här</a:t>
            </a:r>
            <a:r>
              <a:rPr lang="fi-FI" dirty="0"/>
              <a:t> </a:t>
            </a:r>
            <a:r>
              <a:rPr lang="fi-FI" dirty="0" err="1"/>
              <a:t>har</a:t>
            </a:r>
            <a:r>
              <a:rPr lang="fi-FI" dirty="0"/>
              <a:t> vi </a:t>
            </a:r>
            <a:r>
              <a:rPr lang="fi-FI" dirty="0" err="1"/>
              <a:t>samma</a:t>
            </a:r>
            <a:r>
              <a:rPr lang="fi-FI" dirty="0"/>
              <a:t> </a:t>
            </a:r>
            <a:r>
              <a:rPr lang="fi-FI" dirty="0" err="1"/>
              <a:t>hörn</a:t>
            </a:r>
            <a:r>
              <a:rPr lang="fi-FI" dirty="0"/>
              <a:t> </a:t>
            </a:r>
            <a:r>
              <a:rPr lang="fi-FI" dirty="0" err="1"/>
              <a:t>som</a:t>
            </a:r>
            <a:r>
              <a:rPr lang="fi-FI" dirty="0"/>
              <a:t> </a:t>
            </a:r>
            <a:r>
              <a:rPr lang="fi-FI" dirty="0" err="1"/>
              <a:t>färdigt</a:t>
            </a:r>
            <a:r>
              <a:rPr lang="fi-FI" dirty="0"/>
              <a:t>. </a:t>
            </a:r>
            <a:r>
              <a:rPr lang="fi-FI" dirty="0" err="1"/>
              <a:t>Prisbelönt</a:t>
            </a:r>
            <a:r>
              <a:rPr lang="fi-FI" dirty="0"/>
              <a:t> </a:t>
            </a:r>
            <a:r>
              <a:rPr lang="fi-FI" dirty="0" err="1"/>
              <a:t>arktitektur</a:t>
            </a:r>
            <a:endParaRPr lang="fi-FI" dirty="0"/>
          </a:p>
          <a:p>
            <a:endParaRPr lang="fi-FI" dirty="0"/>
          </a:p>
          <a:p>
            <a:r>
              <a:rPr lang="fi-FI" dirty="0" err="1"/>
              <a:t>Vad</a:t>
            </a:r>
            <a:r>
              <a:rPr lang="fi-FI" dirty="0"/>
              <a:t> </a:t>
            </a:r>
            <a:r>
              <a:rPr lang="fi-FI" dirty="0" err="1"/>
              <a:t>tror</a:t>
            </a:r>
            <a:r>
              <a:rPr lang="fi-FI" dirty="0"/>
              <a:t> </a:t>
            </a:r>
            <a:r>
              <a:rPr lang="fi-FI" dirty="0" err="1"/>
              <a:t>ni</a:t>
            </a:r>
            <a:r>
              <a:rPr lang="fi-FI" dirty="0"/>
              <a:t> </a:t>
            </a:r>
            <a:r>
              <a:rPr lang="fi-FI" dirty="0" err="1"/>
              <a:t>att</a:t>
            </a:r>
            <a:r>
              <a:rPr lang="fi-FI" dirty="0"/>
              <a:t> </a:t>
            </a:r>
            <a:r>
              <a:rPr lang="fi-FI" dirty="0" err="1"/>
              <a:t>den</a:t>
            </a:r>
            <a:r>
              <a:rPr lang="fi-FI" dirty="0"/>
              <a:t> </a:t>
            </a:r>
            <a:r>
              <a:rPr lang="fi-FI" dirty="0" err="1"/>
              <a:t>planerade</a:t>
            </a:r>
            <a:r>
              <a:rPr lang="fi-FI" dirty="0"/>
              <a:t> </a:t>
            </a:r>
            <a:r>
              <a:rPr lang="fi-FI" dirty="0" err="1"/>
              <a:t>livslängden</a:t>
            </a:r>
            <a:r>
              <a:rPr lang="fi-FI" dirty="0"/>
              <a:t> </a:t>
            </a:r>
            <a:r>
              <a:rPr lang="fi-FI" dirty="0" err="1"/>
              <a:t>på</a:t>
            </a:r>
            <a:r>
              <a:rPr lang="fi-FI" dirty="0"/>
              <a:t> </a:t>
            </a:r>
            <a:r>
              <a:rPr lang="fi-FI" dirty="0" err="1"/>
              <a:t>denhär</a:t>
            </a:r>
            <a:r>
              <a:rPr lang="fi-FI" dirty="0"/>
              <a:t> </a:t>
            </a:r>
            <a:r>
              <a:rPr lang="fi-FI" dirty="0" err="1"/>
              <a:t>fasaden</a:t>
            </a:r>
            <a:r>
              <a:rPr lang="fi-FI" dirty="0"/>
              <a:t> </a:t>
            </a:r>
            <a:r>
              <a:rPr lang="fi-FI" dirty="0" err="1"/>
              <a:t>är</a:t>
            </a:r>
            <a:r>
              <a:rPr lang="fi-FI" dirty="0"/>
              <a:t>? </a:t>
            </a:r>
            <a:r>
              <a:rPr lang="fi-FI" dirty="0" err="1"/>
              <a:t>Ungefär</a:t>
            </a:r>
            <a:r>
              <a:rPr lang="fi-FI" dirty="0"/>
              <a:t> 20-25 </a:t>
            </a:r>
            <a:r>
              <a:rPr lang="fi-FI" dirty="0" err="1"/>
              <a:t>år</a:t>
            </a:r>
            <a:r>
              <a:rPr lang="fi-FI" dirty="0"/>
              <a:t>. </a:t>
            </a:r>
            <a:r>
              <a:rPr lang="fi-FI" dirty="0" err="1"/>
              <a:t>Och</a:t>
            </a:r>
            <a:r>
              <a:rPr lang="fi-FI" dirty="0"/>
              <a:t> sen </a:t>
            </a:r>
            <a:r>
              <a:rPr lang="fi-FI" dirty="0" err="1"/>
              <a:t>blir</a:t>
            </a:r>
            <a:r>
              <a:rPr lang="fi-FI" dirty="0"/>
              <a:t> </a:t>
            </a:r>
            <a:r>
              <a:rPr lang="fi-FI" dirty="0" err="1"/>
              <a:t>det</a:t>
            </a:r>
            <a:r>
              <a:rPr lang="fi-FI" dirty="0"/>
              <a:t> </a:t>
            </a:r>
            <a:r>
              <a:rPr lang="fi-FI" dirty="0" err="1"/>
              <a:t>ganska</a:t>
            </a:r>
            <a:r>
              <a:rPr lang="fi-FI" dirty="0"/>
              <a:t> </a:t>
            </a:r>
            <a:r>
              <a:rPr lang="fi-FI" dirty="0" err="1"/>
              <a:t>mycket</a:t>
            </a:r>
            <a:r>
              <a:rPr lang="fi-FI" dirty="0"/>
              <a:t> </a:t>
            </a:r>
            <a:r>
              <a:rPr lang="fi-FI" dirty="0" err="1"/>
              <a:t>att</a:t>
            </a:r>
            <a:r>
              <a:rPr lang="fi-FI" dirty="0"/>
              <a:t> </a:t>
            </a:r>
            <a:r>
              <a:rPr lang="fi-FI" dirty="0" err="1"/>
              <a:t>riva</a:t>
            </a:r>
            <a:r>
              <a:rPr lang="fi-FI" dirty="0"/>
              <a:t> för </a:t>
            </a:r>
            <a:r>
              <a:rPr lang="fi-FI" dirty="0" err="1"/>
              <a:t>att</a:t>
            </a:r>
            <a:r>
              <a:rPr lang="fi-FI" dirty="0"/>
              <a:t> </a:t>
            </a:r>
            <a:r>
              <a:rPr lang="fi-FI" dirty="0" err="1"/>
              <a:t>byta</a:t>
            </a:r>
            <a:r>
              <a:rPr lang="fi-FI" dirty="0"/>
              <a:t> </a:t>
            </a:r>
            <a:r>
              <a:rPr lang="fi-FI" dirty="0" err="1"/>
              <a:t>ut</a:t>
            </a:r>
            <a:r>
              <a:rPr lang="fi-FI" dirty="0"/>
              <a:t> </a:t>
            </a:r>
            <a:r>
              <a:rPr lang="fi-FI" dirty="0" err="1"/>
              <a:t>tejperna</a:t>
            </a:r>
            <a:r>
              <a:rPr lang="fi-FI" dirty="0"/>
              <a:t>, </a:t>
            </a:r>
            <a:r>
              <a:rPr lang="fi-FI" dirty="0" err="1"/>
              <a:t>isoleringen</a:t>
            </a:r>
            <a:r>
              <a:rPr lang="fi-FI" dirty="0"/>
              <a:t> </a:t>
            </a:r>
            <a:r>
              <a:rPr lang="fi-FI" dirty="0" err="1"/>
              <a:t>och</a:t>
            </a:r>
            <a:r>
              <a:rPr lang="fi-FI" dirty="0"/>
              <a:t> </a:t>
            </a:r>
            <a:r>
              <a:rPr lang="fi-FI" dirty="0" err="1"/>
              <a:t>så</a:t>
            </a:r>
            <a:r>
              <a:rPr lang="fi-FI" dirty="0"/>
              <a:t> </a:t>
            </a:r>
            <a:r>
              <a:rPr lang="fi-FI" dirty="0" err="1"/>
              <a:t>vidare</a:t>
            </a:r>
            <a:r>
              <a:rPr lang="fi-FI" dirty="0"/>
              <a:t>. </a:t>
            </a:r>
            <a:r>
              <a:rPr lang="fi-FI" dirty="0" err="1"/>
              <a:t>Träfasaden</a:t>
            </a:r>
            <a:r>
              <a:rPr lang="fi-FI" dirty="0"/>
              <a:t> </a:t>
            </a:r>
            <a:r>
              <a:rPr lang="fi-FI" dirty="0" err="1"/>
              <a:t>byts</a:t>
            </a:r>
            <a:r>
              <a:rPr lang="fi-FI" dirty="0"/>
              <a:t> </a:t>
            </a:r>
            <a:r>
              <a:rPr lang="fi-FI" dirty="0" err="1"/>
              <a:t>ut</a:t>
            </a:r>
            <a:r>
              <a:rPr lang="fi-FI" dirty="0"/>
              <a:t>.</a:t>
            </a:r>
          </a:p>
          <a:p>
            <a:endParaRPr lang="fi-FI" dirty="0"/>
          </a:p>
          <a:p>
            <a:r>
              <a:rPr lang="fi-FI" dirty="0" err="1"/>
              <a:t>Men</a:t>
            </a:r>
            <a:r>
              <a:rPr lang="fi-FI" dirty="0"/>
              <a:t> </a:t>
            </a:r>
            <a:r>
              <a:rPr lang="fi-FI" dirty="0" err="1"/>
              <a:t>behöver</a:t>
            </a:r>
            <a:r>
              <a:rPr lang="fi-FI" dirty="0"/>
              <a:t> vi </a:t>
            </a:r>
            <a:r>
              <a:rPr lang="fi-FI" dirty="0" err="1"/>
              <a:t>verkligen</a:t>
            </a:r>
            <a:r>
              <a:rPr lang="fi-FI" dirty="0"/>
              <a:t> en </a:t>
            </a:r>
            <a:r>
              <a:rPr lang="fi-FI" dirty="0" err="1"/>
              <a:t>planerad</a:t>
            </a:r>
            <a:r>
              <a:rPr lang="fi-FI" dirty="0"/>
              <a:t> </a:t>
            </a:r>
            <a:r>
              <a:rPr lang="fi-FI" dirty="0" err="1"/>
              <a:t>livslängd</a:t>
            </a:r>
            <a:r>
              <a:rPr lang="fi-FI" dirty="0"/>
              <a:t>? </a:t>
            </a:r>
            <a:r>
              <a:rPr lang="fi-FI" dirty="0" err="1"/>
              <a:t>Har</a:t>
            </a:r>
            <a:r>
              <a:rPr lang="fi-FI" dirty="0"/>
              <a:t> vi </a:t>
            </a:r>
            <a:r>
              <a:rPr lang="fi-FI" dirty="0" err="1"/>
              <a:t>alltid</a:t>
            </a:r>
            <a:r>
              <a:rPr lang="fi-FI" dirty="0"/>
              <a:t> </a:t>
            </a:r>
            <a:r>
              <a:rPr lang="fi-FI" dirty="0" err="1"/>
              <a:t>haft</a:t>
            </a:r>
            <a:r>
              <a:rPr lang="fi-FI" dirty="0"/>
              <a:t> en </a:t>
            </a:r>
            <a:r>
              <a:rPr lang="fi-FI" dirty="0" err="1"/>
              <a:t>planerad</a:t>
            </a:r>
            <a:r>
              <a:rPr lang="fi-FI" dirty="0"/>
              <a:t> </a:t>
            </a:r>
            <a:r>
              <a:rPr lang="fi-FI" dirty="0" err="1"/>
              <a:t>livslängd</a:t>
            </a:r>
            <a:r>
              <a:rPr lang="fi-FI" dirty="0"/>
              <a:t> </a:t>
            </a:r>
            <a:r>
              <a:rPr lang="fi-FI" dirty="0" err="1"/>
              <a:t>på</a:t>
            </a:r>
            <a:r>
              <a:rPr lang="fi-FI" dirty="0"/>
              <a:t> </a:t>
            </a:r>
            <a:r>
              <a:rPr lang="fi-FI" dirty="0" err="1"/>
              <a:t>byggnadsdelar</a:t>
            </a:r>
            <a:r>
              <a:rPr lang="fi-FI" dirty="0"/>
              <a:t>? </a:t>
            </a:r>
            <a:r>
              <a:rPr lang="fi-FI" dirty="0" err="1"/>
              <a:t>Nej</a:t>
            </a:r>
            <a:r>
              <a:rPr lang="fi-FI" dirty="0"/>
              <a:t>. Vi </a:t>
            </a:r>
            <a:r>
              <a:rPr lang="fi-FI" dirty="0" err="1"/>
              <a:t>har</a:t>
            </a:r>
            <a:r>
              <a:rPr lang="fi-FI" dirty="0"/>
              <a:t> </a:t>
            </a:r>
            <a:r>
              <a:rPr lang="fi-FI" dirty="0" err="1"/>
              <a:t>inte</a:t>
            </a:r>
            <a:r>
              <a:rPr lang="fi-FI" dirty="0"/>
              <a:t> </a:t>
            </a:r>
            <a:r>
              <a:rPr lang="fi-FI" dirty="0" err="1"/>
              <a:t>behövt</a:t>
            </a:r>
            <a:r>
              <a:rPr lang="fi-FI" dirty="0"/>
              <a:t> </a:t>
            </a:r>
            <a:r>
              <a:rPr lang="fi-FI" dirty="0" err="1"/>
              <a:t>fundera</a:t>
            </a:r>
            <a:r>
              <a:rPr lang="fi-FI" dirty="0"/>
              <a:t> </a:t>
            </a:r>
            <a:r>
              <a:rPr lang="fi-FI" dirty="0" err="1"/>
              <a:t>på</a:t>
            </a:r>
            <a:r>
              <a:rPr lang="fi-FI" dirty="0"/>
              <a:t> </a:t>
            </a:r>
            <a:r>
              <a:rPr lang="fi-FI" dirty="0" err="1"/>
              <a:t>den</a:t>
            </a:r>
            <a:r>
              <a:rPr lang="fi-FI" dirty="0"/>
              <a:t> saken </a:t>
            </a:r>
            <a:r>
              <a:rPr lang="fi-FI" dirty="0" err="1"/>
              <a:t>så</a:t>
            </a:r>
            <a:r>
              <a:rPr lang="fi-FI" dirty="0"/>
              <a:t> </a:t>
            </a:r>
            <a:r>
              <a:rPr lang="fi-FI" dirty="0" err="1"/>
              <a:t>värst</a:t>
            </a:r>
            <a:r>
              <a:rPr lang="fi-FI" dirty="0"/>
              <a:t> </a:t>
            </a:r>
            <a:r>
              <a:rPr lang="fi-FI" dirty="0" err="1"/>
              <a:t>mycket</a:t>
            </a:r>
            <a:r>
              <a:rPr lang="fi-FI" dirty="0"/>
              <a:t> </a:t>
            </a:r>
            <a:r>
              <a:rPr lang="fi-FI" dirty="0" err="1"/>
              <a:t>innan</a:t>
            </a:r>
            <a:r>
              <a:rPr lang="fi-FI" dirty="0"/>
              <a:t> </a:t>
            </a:r>
            <a:r>
              <a:rPr lang="fi-FI" dirty="0" err="1"/>
              <a:t>det</a:t>
            </a:r>
            <a:r>
              <a:rPr lang="fi-FI" dirty="0"/>
              <a:t> </a:t>
            </a:r>
            <a:r>
              <a:rPr lang="fi-FI" dirty="0" err="1"/>
              <a:t>började</a:t>
            </a:r>
            <a:r>
              <a:rPr lang="fi-FI" dirty="0"/>
              <a:t> verka </a:t>
            </a:r>
            <a:r>
              <a:rPr lang="fi-FI" dirty="0" err="1"/>
              <a:t>som</a:t>
            </a:r>
            <a:r>
              <a:rPr lang="fi-FI" dirty="0"/>
              <a:t> </a:t>
            </a:r>
            <a:r>
              <a:rPr lang="fi-FI" dirty="0" err="1"/>
              <a:t>om</a:t>
            </a:r>
            <a:r>
              <a:rPr lang="fi-FI" dirty="0"/>
              <a:t> </a:t>
            </a:r>
            <a:r>
              <a:rPr lang="fi-FI" dirty="0" err="1"/>
              <a:t>byggnaderna</a:t>
            </a:r>
            <a:r>
              <a:rPr lang="fi-FI" dirty="0"/>
              <a:t> </a:t>
            </a:r>
            <a:r>
              <a:rPr lang="fi-FI" dirty="0" err="1"/>
              <a:t>inte</a:t>
            </a:r>
            <a:r>
              <a:rPr lang="fi-FI" dirty="0"/>
              <a:t> </a:t>
            </a:r>
            <a:r>
              <a:rPr lang="fi-FI" dirty="0" err="1"/>
              <a:t>eventuellt</a:t>
            </a:r>
            <a:r>
              <a:rPr lang="fi-FI" dirty="0"/>
              <a:t> </a:t>
            </a:r>
            <a:r>
              <a:rPr lang="fi-FI" dirty="0" err="1"/>
              <a:t>skulle</a:t>
            </a:r>
            <a:r>
              <a:rPr lang="fi-FI" dirty="0"/>
              <a:t> vara </a:t>
            </a:r>
            <a:r>
              <a:rPr lang="fi-FI" dirty="0" err="1"/>
              <a:t>så</a:t>
            </a:r>
            <a:r>
              <a:rPr lang="fi-FI" dirty="0"/>
              <a:t> </a:t>
            </a:r>
            <a:r>
              <a:rPr lang="fi-FI" dirty="0" err="1"/>
              <a:t>hemskt</a:t>
            </a:r>
            <a:r>
              <a:rPr lang="fi-FI" dirty="0"/>
              <a:t> </a:t>
            </a:r>
            <a:r>
              <a:rPr lang="fi-FI" dirty="0" err="1"/>
              <a:t>hållbara</a:t>
            </a:r>
            <a:r>
              <a:rPr lang="fi-FI" dirty="0"/>
              <a:t>. </a:t>
            </a:r>
          </a:p>
          <a:p>
            <a:r>
              <a:rPr lang="fi-FI" dirty="0"/>
              <a:t>I Finland </a:t>
            </a:r>
            <a:r>
              <a:rPr lang="fi-FI" dirty="0" err="1"/>
              <a:t>började</a:t>
            </a:r>
            <a:r>
              <a:rPr lang="fi-FI" dirty="0"/>
              <a:t> </a:t>
            </a:r>
            <a:r>
              <a:rPr lang="fi-FI" dirty="0" err="1"/>
              <a:t>våra</a:t>
            </a:r>
            <a:r>
              <a:rPr lang="fi-FI" dirty="0"/>
              <a:t> </a:t>
            </a:r>
            <a:r>
              <a:rPr lang="fi-FI" dirty="0" err="1"/>
              <a:t>förorter</a:t>
            </a:r>
            <a:r>
              <a:rPr lang="fi-FI" dirty="0"/>
              <a:t> i </a:t>
            </a:r>
            <a:r>
              <a:rPr lang="fi-FI" dirty="0" err="1"/>
              <a:t>betong</a:t>
            </a:r>
            <a:r>
              <a:rPr lang="fi-FI" dirty="0"/>
              <a:t> </a:t>
            </a:r>
            <a:r>
              <a:rPr lang="fi-FI" dirty="0" err="1"/>
              <a:t>falla</a:t>
            </a:r>
            <a:r>
              <a:rPr lang="fi-FI" dirty="0"/>
              <a:t> </a:t>
            </a:r>
            <a:r>
              <a:rPr lang="fi-FI" dirty="0" err="1"/>
              <a:t>sönder</a:t>
            </a:r>
            <a:r>
              <a:rPr lang="fi-FI" dirty="0"/>
              <a:t> för </a:t>
            </a:r>
            <a:r>
              <a:rPr lang="fi-FI" dirty="0" err="1"/>
              <a:t>snabbt</a:t>
            </a:r>
            <a:r>
              <a:rPr lang="fi-FI" dirty="0"/>
              <a:t>. </a:t>
            </a:r>
            <a:r>
              <a:rPr lang="fi-FI" dirty="0" err="1"/>
              <a:t>Så</a:t>
            </a:r>
            <a:r>
              <a:rPr lang="fi-FI" dirty="0"/>
              <a:t> </a:t>
            </a:r>
            <a:r>
              <a:rPr lang="fi-FI" dirty="0" err="1"/>
              <a:t>måste</a:t>
            </a:r>
            <a:r>
              <a:rPr lang="fi-FI" dirty="0"/>
              <a:t> </a:t>
            </a:r>
            <a:r>
              <a:rPr lang="fi-FI" dirty="0" err="1"/>
              <a:t>man</a:t>
            </a:r>
            <a:r>
              <a:rPr lang="fi-FI" dirty="0"/>
              <a:t> </a:t>
            </a:r>
            <a:r>
              <a:rPr lang="fi-FI" dirty="0" err="1"/>
              <a:t>ställa</a:t>
            </a:r>
            <a:r>
              <a:rPr lang="fi-FI" dirty="0"/>
              <a:t> </a:t>
            </a:r>
            <a:r>
              <a:rPr lang="fi-FI" dirty="0" err="1"/>
              <a:t>krav</a:t>
            </a:r>
            <a:r>
              <a:rPr lang="fi-FI" dirty="0"/>
              <a:t> </a:t>
            </a:r>
            <a:r>
              <a:rPr lang="fi-FI" dirty="0" err="1"/>
              <a:t>på</a:t>
            </a:r>
            <a:r>
              <a:rPr lang="fi-FI" dirty="0"/>
              <a:t> </a:t>
            </a:r>
            <a:r>
              <a:rPr lang="fi-FI" dirty="0" err="1"/>
              <a:t>åtminstone</a:t>
            </a:r>
            <a:r>
              <a:rPr lang="fi-FI" dirty="0"/>
              <a:t> 50 </a:t>
            </a:r>
            <a:r>
              <a:rPr lang="fi-FI" dirty="0" err="1"/>
              <a:t>år</a:t>
            </a:r>
            <a:r>
              <a:rPr lang="fi-FI" dirty="0"/>
              <a:t>. </a:t>
            </a:r>
          </a:p>
          <a:p>
            <a:endParaRPr lang="fi-FI" dirty="0"/>
          </a:p>
          <a:p>
            <a:r>
              <a:rPr lang="fi-FI" dirty="0" err="1"/>
              <a:t>Det</a:t>
            </a:r>
            <a:r>
              <a:rPr lang="fi-FI" dirty="0"/>
              <a:t> </a:t>
            </a:r>
            <a:r>
              <a:rPr lang="fi-FI" dirty="0" err="1"/>
              <a:t>är</a:t>
            </a:r>
            <a:r>
              <a:rPr lang="fi-FI" dirty="0"/>
              <a:t> </a:t>
            </a:r>
            <a:r>
              <a:rPr lang="fi-FI" dirty="0" err="1"/>
              <a:t>frågan</a:t>
            </a:r>
            <a:r>
              <a:rPr lang="fi-FI" dirty="0"/>
              <a:t> </a:t>
            </a:r>
            <a:r>
              <a:rPr lang="fi-FI" dirty="0" err="1"/>
              <a:t>om</a:t>
            </a:r>
            <a:r>
              <a:rPr lang="fi-FI" dirty="0"/>
              <a:t> en </a:t>
            </a:r>
            <a:r>
              <a:rPr lang="fi-FI" dirty="0" err="1"/>
              <a:t>förändring</a:t>
            </a:r>
            <a:r>
              <a:rPr lang="fi-FI" dirty="0"/>
              <a:t> </a:t>
            </a:r>
            <a:r>
              <a:rPr lang="fi-FI" dirty="0" err="1"/>
              <a:t>inom</a:t>
            </a:r>
            <a:r>
              <a:rPr lang="fi-FI" dirty="0"/>
              <a:t> </a:t>
            </a:r>
            <a:r>
              <a:rPr lang="fi-FI" dirty="0" err="1"/>
              <a:t>byggnadstekniken</a:t>
            </a:r>
            <a:r>
              <a:rPr lang="fi-FI" dirty="0"/>
              <a:t>. </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11</a:t>
            </a:fld>
            <a:endParaRPr lang="fi-FI"/>
          </a:p>
        </p:txBody>
      </p:sp>
    </p:spTree>
    <p:extLst>
      <p:ext uri="{BB962C8B-B14F-4D97-AF65-F5344CB8AC3E}">
        <p14:creationId xmlns:p14="http://schemas.microsoft.com/office/powerpoint/2010/main" val="3906938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Här</a:t>
            </a:r>
            <a:r>
              <a:rPr lang="fi-FI" dirty="0"/>
              <a:t> </a:t>
            </a:r>
            <a:r>
              <a:rPr lang="fi-FI" dirty="0" err="1"/>
              <a:t>är</a:t>
            </a:r>
            <a:r>
              <a:rPr lang="fi-FI" dirty="0"/>
              <a:t> </a:t>
            </a:r>
            <a:r>
              <a:rPr lang="fi-FI" dirty="0" err="1"/>
              <a:t>ännu</a:t>
            </a:r>
            <a:r>
              <a:rPr lang="fi-FI" dirty="0"/>
              <a:t> i </a:t>
            </a:r>
            <a:r>
              <a:rPr lang="fi-FI" dirty="0" err="1"/>
              <a:t>kondenserad</a:t>
            </a:r>
            <a:r>
              <a:rPr lang="fi-FI" dirty="0"/>
              <a:t> </a:t>
            </a:r>
            <a:r>
              <a:rPr lang="fi-FI" dirty="0" err="1"/>
              <a:t>form</a:t>
            </a:r>
            <a:r>
              <a:rPr lang="fi-FI" dirty="0"/>
              <a:t> de </a:t>
            </a:r>
            <a:r>
              <a:rPr lang="fi-FI" dirty="0" err="1"/>
              <a:t>centrala</a:t>
            </a:r>
            <a:r>
              <a:rPr lang="fi-FI" dirty="0"/>
              <a:t> </a:t>
            </a:r>
            <a:r>
              <a:rPr lang="fi-FI" dirty="0" err="1"/>
              <a:t>skillnaderna</a:t>
            </a:r>
            <a:r>
              <a:rPr lang="fi-FI" dirty="0"/>
              <a:t> </a:t>
            </a:r>
            <a:r>
              <a:rPr lang="fi-FI" dirty="0" err="1"/>
              <a:t>mellan</a:t>
            </a:r>
            <a:r>
              <a:rPr lang="fi-FI" dirty="0"/>
              <a:t> </a:t>
            </a:r>
            <a:r>
              <a:rPr lang="fi-FI" dirty="0" err="1"/>
              <a:t>hur</a:t>
            </a:r>
            <a:r>
              <a:rPr lang="fi-FI" dirty="0"/>
              <a:t> vi </a:t>
            </a:r>
            <a:r>
              <a:rPr lang="fi-FI" dirty="0" err="1"/>
              <a:t>bygger</a:t>
            </a:r>
            <a:r>
              <a:rPr lang="fi-FI" dirty="0"/>
              <a:t> </a:t>
            </a:r>
            <a:r>
              <a:rPr lang="fi-FI" dirty="0" err="1"/>
              <a:t>idag</a:t>
            </a:r>
            <a:r>
              <a:rPr lang="fi-FI" dirty="0"/>
              <a:t>, </a:t>
            </a:r>
            <a:r>
              <a:rPr lang="fi-FI" dirty="0" err="1"/>
              <a:t>ända</a:t>
            </a:r>
            <a:r>
              <a:rPr lang="fi-FI" dirty="0"/>
              <a:t> sedan </a:t>
            </a:r>
            <a:r>
              <a:rPr lang="fi-FI" dirty="0" err="1"/>
              <a:t>ungefär</a:t>
            </a:r>
            <a:r>
              <a:rPr lang="fi-FI" dirty="0"/>
              <a:t> 1950-talet, </a:t>
            </a:r>
            <a:r>
              <a:rPr lang="fi-FI" dirty="0" err="1"/>
              <a:t>och</a:t>
            </a:r>
            <a:r>
              <a:rPr lang="fi-FI" dirty="0"/>
              <a:t> </a:t>
            </a:r>
            <a:r>
              <a:rPr lang="fi-FI" dirty="0" err="1"/>
              <a:t>hur</a:t>
            </a:r>
            <a:r>
              <a:rPr lang="fi-FI" dirty="0"/>
              <a:t> </a:t>
            </a:r>
            <a:r>
              <a:rPr lang="fi-FI" dirty="0" err="1"/>
              <a:t>det</a:t>
            </a:r>
            <a:r>
              <a:rPr lang="fi-FI" dirty="0"/>
              <a:t> </a:t>
            </a:r>
            <a:r>
              <a:rPr lang="fi-FI" dirty="0" err="1"/>
              <a:t>byggdes</a:t>
            </a:r>
            <a:r>
              <a:rPr lang="fi-FI" dirty="0"/>
              <a:t> </a:t>
            </a:r>
            <a:r>
              <a:rPr lang="fi-FI" dirty="0" err="1"/>
              <a:t>före</a:t>
            </a:r>
            <a:r>
              <a:rPr lang="fi-FI" dirty="0"/>
              <a:t> </a:t>
            </a:r>
            <a:r>
              <a:rPr lang="fi-FI" dirty="0" err="1"/>
              <a:t>det</a:t>
            </a:r>
            <a:r>
              <a:rPr lang="fi-FI" dirty="0"/>
              <a:t>. </a:t>
            </a:r>
          </a:p>
          <a:p>
            <a:endParaRPr lang="fi-FI" dirty="0"/>
          </a:p>
          <a:p>
            <a:r>
              <a:rPr lang="fi-FI" dirty="0" err="1"/>
              <a:t>Byggandet</a:t>
            </a:r>
            <a:r>
              <a:rPr lang="fi-FI" dirty="0"/>
              <a:t> i </a:t>
            </a:r>
            <a:r>
              <a:rPr lang="fi-FI" dirty="0" err="1"/>
              <a:t>sig</a:t>
            </a:r>
            <a:r>
              <a:rPr lang="fi-FI" dirty="0"/>
              <a:t> </a:t>
            </a:r>
            <a:r>
              <a:rPr lang="fi-FI" dirty="0" err="1"/>
              <a:t>är</a:t>
            </a:r>
            <a:r>
              <a:rPr lang="fi-FI" dirty="0"/>
              <a:t> </a:t>
            </a:r>
            <a:r>
              <a:rPr lang="fi-FI" u="sng" dirty="0" err="1"/>
              <a:t>komplicerat</a:t>
            </a:r>
            <a:r>
              <a:rPr lang="fi-FI" dirty="0"/>
              <a:t>.</a:t>
            </a:r>
          </a:p>
          <a:p>
            <a:r>
              <a:rPr lang="fi-FI" dirty="0" err="1"/>
              <a:t>Det</a:t>
            </a:r>
            <a:r>
              <a:rPr lang="fi-FI" dirty="0"/>
              <a:t> </a:t>
            </a:r>
            <a:r>
              <a:rPr lang="fi-FI" dirty="0" err="1"/>
              <a:t>baserar</a:t>
            </a:r>
            <a:r>
              <a:rPr lang="fi-FI" dirty="0"/>
              <a:t> </a:t>
            </a:r>
            <a:r>
              <a:rPr lang="fi-FI" dirty="0" err="1"/>
              <a:t>sig</a:t>
            </a:r>
            <a:r>
              <a:rPr lang="fi-FI" dirty="0"/>
              <a:t> </a:t>
            </a:r>
            <a:r>
              <a:rPr lang="fi-FI" dirty="0" err="1"/>
              <a:t>på</a:t>
            </a:r>
            <a:r>
              <a:rPr lang="fi-FI" dirty="0"/>
              <a:t> </a:t>
            </a:r>
            <a:r>
              <a:rPr lang="fi-FI" u="sng" dirty="0" err="1"/>
              <a:t>flerlagerskonstruktioner</a:t>
            </a:r>
            <a:r>
              <a:rPr lang="fi-FI" dirty="0"/>
              <a:t>, </a:t>
            </a:r>
            <a:r>
              <a:rPr lang="fi-FI" dirty="0" err="1"/>
              <a:t>som</a:t>
            </a:r>
            <a:r>
              <a:rPr lang="fi-FI" dirty="0"/>
              <a:t> </a:t>
            </a:r>
            <a:r>
              <a:rPr lang="fi-FI" dirty="0" err="1"/>
              <a:t>gör</a:t>
            </a:r>
            <a:r>
              <a:rPr lang="fi-FI" dirty="0"/>
              <a:t> </a:t>
            </a:r>
            <a:r>
              <a:rPr lang="fi-FI" dirty="0" err="1"/>
              <a:t>det</a:t>
            </a:r>
            <a:r>
              <a:rPr lang="fi-FI" dirty="0"/>
              <a:t> </a:t>
            </a:r>
            <a:r>
              <a:rPr lang="fi-FI" u="sng" dirty="0" err="1"/>
              <a:t>reparationsodugligt</a:t>
            </a:r>
            <a:r>
              <a:rPr lang="fi-FI" u="sng" dirty="0"/>
              <a:t>. </a:t>
            </a:r>
          </a:p>
          <a:p>
            <a:endParaRPr lang="fi-FI" u="sng" dirty="0"/>
          </a:p>
          <a:p>
            <a:r>
              <a:rPr lang="fi-FI" u="sng" dirty="0" err="1"/>
              <a:t>Så</a:t>
            </a:r>
            <a:r>
              <a:rPr lang="fi-FI" u="sng" dirty="0"/>
              <a:t> </a:t>
            </a:r>
            <a:r>
              <a:rPr lang="fi-FI" u="sng" dirty="0" err="1"/>
              <a:t>kallade</a:t>
            </a:r>
            <a:r>
              <a:rPr lang="fi-FI" u="sng" dirty="0"/>
              <a:t> </a:t>
            </a:r>
            <a:r>
              <a:rPr lang="fi-FI" u="sng" dirty="0" err="1"/>
              <a:t>r</a:t>
            </a:r>
            <a:r>
              <a:rPr lang="fi-FI" u="none" dirty="0" err="1"/>
              <a:t>eparationer</a:t>
            </a:r>
            <a:r>
              <a:rPr lang="fi-FI" u="none" dirty="0"/>
              <a:t> </a:t>
            </a:r>
            <a:r>
              <a:rPr lang="fi-FI" u="none" dirty="0" err="1"/>
              <a:t>baserar</a:t>
            </a:r>
            <a:r>
              <a:rPr lang="fi-FI" u="none" dirty="0"/>
              <a:t> </a:t>
            </a:r>
            <a:r>
              <a:rPr lang="fi-FI" u="none" dirty="0" err="1"/>
              <a:t>sig</a:t>
            </a:r>
            <a:r>
              <a:rPr lang="fi-FI" u="none" dirty="0"/>
              <a:t> </a:t>
            </a:r>
            <a:r>
              <a:rPr lang="fi-FI" u="none" dirty="0" err="1"/>
              <a:t>på</a:t>
            </a:r>
            <a:r>
              <a:rPr lang="fi-FI" u="none" dirty="0"/>
              <a:t> </a:t>
            </a:r>
            <a:r>
              <a:rPr lang="fi-FI" u="none" dirty="0" err="1"/>
              <a:t>utbyte</a:t>
            </a:r>
            <a:r>
              <a:rPr lang="fi-FI" u="none" dirty="0"/>
              <a:t> av </a:t>
            </a:r>
            <a:r>
              <a:rPr lang="fi-FI" u="none" dirty="0" err="1"/>
              <a:t>delar</a:t>
            </a:r>
            <a:r>
              <a:rPr lang="fi-FI" u="none" dirty="0"/>
              <a:t>. </a:t>
            </a:r>
            <a:r>
              <a:rPr lang="fi-FI" b="0" u="none" dirty="0" err="1"/>
              <a:t>Byggnaderna</a:t>
            </a:r>
            <a:r>
              <a:rPr lang="fi-FI" b="0" u="none" dirty="0"/>
              <a:t> </a:t>
            </a:r>
            <a:r>
              <a:rPr lang="fi-FI" b="0" u="none" dirty="0" err="1"/>
              <a:t>är</a:t>
            </a:r>
            <a:r>
              <a:rPr lang="fi-FI" b="0" u="none" dirty="0"/>
              <a:t> en del av </a:t>
            </a:r>
            <a:r>
              <a:rPr lang="fi-FI" b="0" u="none" dirty="0" err="1"/>
              <a:t>vårt</a:t>
            </a:r>
            <a:r>
              <a:rPr lang="fi-FI" b="0" u="none" dirty="0"/>
              <a:t> </a:t>
            </a:r>
            <a:r>
              <a:rPr lang="fi-FI" b="0" u="sng" dirty="0" err="1"/>
              <a:t>slit-och</a:t>
            </a:r>
            <a:r>
              <a:rPr lang="fi-FI" b="0" u="sng" dirty="0"/>
              <a:t> </a:t>
            </a:r>
            <a:r>
              <a:rPr lang="fi-FI" b="0" u="sng" dirty="0" err="1"/>
              <a:t>släng</a:t>
            </a:r>
            <a:r>
              <a:rPr lang="fi-FI" b="0" u="sng" dirty="0"/>
              <a:t> </a:t>
            </a:r>
            <a:r>
              <a:rPr lang="fi-FI" b="0" u="none" dirty="0" err="1"/>
              <a:t>samhälle</a:t>
            </a:r>
            <a:r>
              <a:rPr lang="fi-FI" b="0" u="none" dirty="0"/>
              <a:t>. </a:t>
            </a:r>
          </a:p>
          <a:p>
            <a:endParaRPr lang="fi-FI" b="0" u="none" dirty="0"/>
          </a:p>
          <a:p>
            <a:r>
              <a:rPr lang="fi-FI" b="0" u="none" dirty="0" err="1"/>
              <a:t>Byggmaterialen</a:t>
            </a:r>
            <a:r>
              <a:rPr lang="fi-FI" b="0" u="none" dirty="0"/>
              <a:t> </a:t>
            </a:r>
            <a:r>
              <a:rPr lang="fi-FI" b="0" u="none" dirty="0" err="1"/>
              <a:t>kommer</a:t>
            </a:r>
            <a:r>
              <a:rPr lang="fi-FI" b="0" u="none" dirty="0"/>
              <a:t> </a:t>
            </a:r>
            <a:r>
              <a:rPr lang="fi-FI" b="0" u="none" dirty="0" err="1"/>
              <a:t>från</a:t>
            </a:r>
            <a:r>
              <a:rPr lang="fi-FI" b="0" u="none" dirty="0"/>
              <a:t> </a:t>
            </a:r>
            <a:r>
              <a:rPr lang="fi-FI" b="0" u="none" dirty="0" err="1"/>
              <a:t>fossila</a:t>
            </a:r>
            <a:r>
              <a:rPr lang="fi-FI" b="0" u="none" dirty="0"/>
              <a:t> </a:t>
            </a:r>
            <a:r>
              <a:rPr lang="fi-FI" b="0" u="none" dirty="0" err="1"/>
              <a:t>källor</a:t>
            </a:r>
            <a:r>
              <a:rPr lang="fi-FI" b="0" u="none" dirty="0"/>
              <a:t>, </a:t>
            </a:r>
            <a:r>
              <a:rPr lang="fi-FI" b="0" u="none" dirty="0" err="1"/>
              <a:t>blir</a:t>
            </a:r>
            <a:r>
              <a:rPr lang="fi-FI" b="0" u="none" dirty="0"/>
              <a:t> </a:t>
            </a:r>
            <a:r>
              <a:rPr lang="fi-FI" b="0" u="sng" dirty="0" err="1"/>
              <a:t>hårt</a:t>
            </a:r>
            <a:r>
              <a:rPr lang="fi-FI" b="0" u="sng" dirty="0"/>
              <a:t> </a:t>
            </a:r>
            <a:r>
              <a:rPr lang="fi-FI" b="0" u="sng" dirty="0" err="1"/>
              <a:t>processade</a:t>
            </a:r>
            <a:r>
              <a:rPr lang="fi-FI" b="0" u="sng" dirty="0"/>
              <a:t>, </a:t>
            </a:r>
            <a:r>
              <a:rPr lang="fi-FI" b="0" u="none" dirty="0" err="1"/>
              <a:t>och</a:t>
            </a:r>
            <a:r>
              <a:rPr lang="fi-FI" b="0" u="none" dirty="0"/>
              <a:t> </a:t>
            </a:r>
            <a:r>
              <a:rPr lang="fi-FI" b="0" u="none" dirty="0" err="1"/>
              <a:t>är</a:t>
            </a:r>
            <a:r>
              <a:rPr lang="fi-FI" b="0" u="none" dirty="0"/>
              <a:t> </a:t>
            </a:r>
            <a:r>
              <a:rPr lang="fi-FI" b="0" u="sng" dirty="0" err="1"/>
              <a:t>miljöskadliga</a:t>
            </a:r>
            <a:r>
              <a:rPr lang="fi-FI" b="0" u="sng" dirty="0"/>
              <a:t> </a:t>
            </a:r>
            <a:r>
              <a:rPr lang="fi-FI" b="0" u="none" dirty="0" err="1"/>
              <a:t>när</a:t>
            </a:r>
            <a:r>
              <a:rPr lang="fi-FI" b="0" u="none" dirty="0"/>
              <a:t> de </a:t>
            </a:r>
            <a:r>
              <a:rPr lang="fi-FI" b="0" u="none" dirty="0" err="1"/>
              <a:t>upplöses</a:t>
            </a:r>
            <a:r>
              <a:rPr lang="fi-FI" b="0" u="none" dirty="0"/>
              <a:t>, </a:t>
            </a:r>
            <a:r>
              <a:rPr lang="fi-FI" b="0" u="none" dirty="0" err="1"/>
              <a:t>slits</a:t>
            </a:r>
            <a:r>
              <a:rPr lang="fi-FI" b="0" u="none" dirty="0"/>
              <a:t> </a:t>
            </a:r>
            <a:r>
              <a:rPr lang="fi-FI" b="0" u="none" dirty="0" err="1"/>
              <a:t>eller</a:t>
            </a:r>
            <a:r>
              <a:rPr lang="fi-FI" b="0" u="none" dirty="0"/>
              <a:t> </a:t>
            </a:r>
            <a:r>
              <a:rPr lang="fi-FI" b="0" u="none" dirty="0" err="1"/>
              <a:t>rivs</a:t>
            </a:r>
            <a:r>
              <a:rPr lang="fi-FI" b="0" u="none" dirty="0"/>
              <a:t>.  </a:t>
            </a:r>
            <a:r>
              <a:rPr lang="fi-FI" dirty="0"/>
              <a:t> </a:t>
            </a:r>
          </a:p>
          <a:p>
            <a:endParaRPr lang="fi-FI" dirty="0"/>
          </a:p>
          <a:p>
            <a:r>
              <a:rPr lang="fi-FI" dirty="0" err="1"/>
              <a:t>Konstruktionen</a:t>
            </a:r>
            <a:r>
              <a:rPr lang="fi-FI" dirty="0"/>
              <a:t> </a:t>
            </a:r>
            <a:r>
              <a:rPr lang="fi-FI" dirty="0" err="1"/>
              <a:t>baserar</a:t>
            </a:r>
            <a:r>
              <a:rPr lang="fi-FI" dirty="0"/>
              <a:t> </a:t>
            </a:r>
            <a:r>
              <a:rPr lang="fi-FI" dirty="0" err="1"/>
              <a:t>sig</a:t>
            </a:r>
            <a:r>
              <a:rPr lang="fi-FI" dirty="0"/>
              <a:t> </a:t>
            </a:r>
            <a:r>
              <a:rPr lang="fi-FI" dirty="0" err="1"/>
              <a:t>på</a:t>
            </a:r>
            <a:r>
              <a:rPr lang="fi-FI" dirty="0"/>
              <a:t> </a:t>
            </a:r>
            <a:r>
              <a:rPr lang="fi-FI" dirty="0" err="1"/>
              <a:t>täthet</a:t>
            </a:r>
            <a:r>
              <a:rPr lang="fi-FI" dirty="0"/>
              <a:t>, </a:t>
            </a:r>
            <a:r>
              <a:rPr lang="fi-FI" u="sng" dirty="0" err="1"/>
              <a:t>fuktavstötande</a:t>
            </a:r>
            <a:r>
              <a:rPr lang="fi-FI" u="sng" dirty="0"/>
              <a:t>, </a:t>
            </a:r>
            <a:r>
              <a:rPr lang="fi-FI" u="sng" dirty="0" err="1"/>
              <a:t>icke-permeabla</a:t>
            </a:r>
            <a:r>
              <a:rPr lang="fi-FI" u="sng" dirty="0"/>
              <a:t> </a:t>
            </a:r>
            <a:r>
              <a:rPr lang="fi-FI" dirty="0" err="1"/>
              <a:t>hinnor</a:t>
            </a:r>
            <a:r>
              <a:rPr lang="fi-FI" dirty="0"/>
              <a:t>. </a:t>
            </a:r>
            <a:r>
              <a:rPr lang="fi-FI" dirty="0" err="1"/>
              <a:t>Med</a:t>
            </a:r>
            <a:r>
              <a:rPr lang="fi-FI" dirty="0"/>
              <a:t> </a:t>
            </a:r>
            <a:r>
              <a:rPr lang="fi-FI" dirty="0" err="1"/>
              <a:t>det</a:t>
            </a:r>
            <a:r>
              <a:rPr lang="fi-FI" dirty="0"/>
              <a:t> </a:t>
            </a:r>
            <a:r>
              <a:rPr lang="fi-FI" dirty="0" err="1"/>
              <a:t>samma</a:t>
            </a:r>
            <a:r>
              <a:rPr lang="fi-FI" dirty="0"/>
              <a:t> </a:t>
            </a:r>
            <a:r>
              <a:rPr lang="fi-FI" dirty="0" err="1"/>
              <a:t>blir</a:t>
            </a:r>
            <a:r>
              <a:rPr lang="fi-FI" dirty="0"/>
              <a:t> </a:t>
            </a:r>
            <a:r>
              <a:rPr lang="fi-FI" dirty="0" err="1"/>
              <a:t>byggnaderna</a:t>
            </a:r>
            <a:r>
              <a:rPr lang="fi-FI" dirty="0"/>
              <a:t> </a:t>
            </a:r>
            <a:r>
              <a:rPr lang="fi-FI" dirty="0" err="1"/>
              <a:t>beroende</a:t>
            </a:r>
            <a:r>
              <a:rPr lang="fi-FI" dirty="0"/>
              <a:t> av </a:t>
            </a:r>
            <a:r>
              <a:rPr lang="fi-FI" u="sng" dirty="0" err="1"/>
              <a:t>maskinell</a:t>
            </a:r>
            <a:r>
              <a:rPr lang="fi-FI" u="sng" dirty="0"/>
              <a:t> </a:t>
            </a:r>
            <a:r>
              <a:rPr lang="fi-FI" dirty="0" err="1"/>
              <a:t>ventilation</a:t>
            </a:r>
            <a:r>
              <a:rPr lang="fi-FI" dirty="0"/>
              <a:t>. En </a:t>
            </a:r>
            <a:r>
              <a:rPr lang="fi-FI" dirty="0" err="1"/>
              <a:t>felande</a:t>
            </a:r>
            <a:r>
              <a:rPr lang="fi-FI" dirty="0"/>
              <a:t> maskin </a:t>
            </a:r>
            <a:r>
              <a:rPr lang="fi-FI" dirty="0" err="1"/>
              <a:t>förstör</a:t>
            </a:r>
            <a:r>
              <a:rPr lang="fi-FI" dirty="0"/>
              <a:t> </a:t>
            </a:r>
            <a:r>
              <a:rPr lang="fi-FI" dirty="0" err="1"/>
              <a:t>byggnaden</a:t>
            </a:r>
            <a:r>
              <a:rPr lang="fi-FI" dirty="0"/>
              <a:t> </a:t>
            </a:r>
            <a:r>
              <a:rPr lang="fi-FI" dirty="0" err="1"/>
              <a:t>inom</a:t>
            </a:r>
            <a:r>
              <a:rPr lang="fi-FI" dirty="0"/>
              <a:t> </a:t>
            </a:r>
            <a:r>
              <a:rPr lang="fi-FI" dirty="0" err="1"/>
              <a:t>väldigt</a:t>
            </a:r>
            <a:r>
              <a:rPr lang="fi-FI" dirty="0"/>
              <a:t> </a:t>
            </a:r>
            <a:r>
              <a:rPr lang="fi-FI" dirty="0" err="1"/>
              <a:t>kort</a:t>
            </a:r>
            <a:r>
              <a:rPr lang="fi-FI" dirty="0"/>
              <a:t> </a:t>
            </a:r>
            <a:r>
              <a:rPr lang="fi-FI" dirty="0" err="1"/>
              <a:t>tid</a:t>
            </a:r>
            <a:r>
              <a:rPr lang="fi-FI" dirty="0"/>
              <a:t>. </a:t>
            </a:r>
          </a:p>
          <a:p>
            <a:endParaRPr lang="fi-FI" i="0" u="none" dirty="0"/>
          </a:p>
          <a:p>
            <a:r>
              <a:rPr lang="fi-FI" i="0" u="none" dirty="0" err="1"/>
              <a:t>Dethär</a:t>
            </a:r>
            <a:r>
              <a:rPr lang="fi-FI" i="0" u="none" dirty="0"/>
              <a:t> </a:t>
            </a:r>
            <a:r>
              <a:rPr lang="fi-FI" i="0" u="none" dirty="0" err="1"/>
              <a:t>sättet</a:t>
            </a:r>
            <a:r>
              <a:rPr lang="fi-FI" i="0" u="none" dirty="0"/>
              <a:t> </a:t>
            </a:r>
            <a:r>
              <a:rPr lang="fi-FI" i="0" u="none" dirty="0" err="1"/>
              <a:t>att</a:t>
            </a:r>
            <a:r>
              <a:rPr lang="fi-FI" i="0" u="none" dirty="0"/>
              <a:t> bygga, </a:t>
            </a:r>
            <a:r>
              <a:rPr lang="fi-FI" i="0" u="none" dirty="0" err="1"/>
              <a:t>som</a:t>
            </a:r>
            <a:r>
              <a:rPr lang="fi-FI" i="0" u="none" dirty="0"/>
              <a:t> </a:t>
            </a:r>
            <a:r>
              <a:rPr lang="fi-FI" i="0" u="none" dirty="0" err="1"/>
              <a:t>började</a:t>
            </a:r>
            <a:r>
              <a:rPr lang="fi-FI" i="0" u="none" dirty="0"/>
              <a:t> </a:t>
            </a:r>
            <a:r>
              <a:rPr lang="fi-FI" i="0" u="none" dirty="0" err="1"/>
              <a:t>på</a:t>
            </a:r>
            <a:r>
              <a:rPr lang="fi-FI" i="0" u="none" dirty="0"/>
              <a:t> </a:t>
            </a:r>
            <a:r>
              <a:rPr lang="fi-FI" i="0" u="none" dirty="0" err="1"/>
              <a:t>slutet</a:t>
            </a:r>
            <a:r>
              <a:rPr lang="fi-FI" i="0" u="none" dirty="0"/>
              <a:t> av 1950-talet i alla </a:t>
            </a:r>
            <a:r>
              <a:rPr lang="fi-FI" i="0" u="none" dirty="0" err="1"/>
              <a:t>fall</a:t>
            </a:r>
            <a:r>
              <a:rPr lang="fi-FI" i="0" u="none" dirty="0"/>
              <a:t> i Finland, </a:t>
            </a:r>
            <a:r>
              <a:rPr lang="fi-FI" i="0" u="none" dirty="0" err="1"/>
              <a:t>var</a:t>
            </a:r>
            <a:r>
              <a:rPr lang="fi-FI" i="0" u="none" dirty="0"/>
              <a:t> </a:t>
            </a:r>
            <a:r>
              <a:rPr lang="fi-FI" i="0" u="none" dirty="0" err="1"/>
              <a:t>då</a:t>
            </a:r>
            <a:r>
              <a:rPr lang="fi-FI" i="0" u="none" dirty="0"/>
              <a:t> </a:t>
            </a:r>
            <a:r>
              <a:rPr lang="fi-FI" i="0" u="sng" dirty="0" err="1"/>
              <a:t>experimentellt</a:t>
            </a:r>
            <a:r>
              <a:rPr lang="fi-FI" i="0" u="sng" dirty="0"/>
              <a:t> </a:t>
            </a:r>
            <a:r>
              <a:rPr lang="fi-FI" i="0" u="sng" dirty="0" err="1"/>
              <a:t>byggande</a:t>
            </a:r>
            <a:r>
              <a:rPr lang="fi-FI" i="0" u="none" dirty="0"/>
              <a:t>, </a:t>
            </a:r>
            <a:r>
              <a:rPr lang="fi-FI" i="0" u="none" dirty="0" err="1"/>
              <a:t>som</a:t>
            </a:r>
            <a:r>
              <a:rPr lang="fi-FI" i="0" u="none" dirty="0"/>
              <a:t> </a:t>
            </a:r>
            <a:r>
              <a:rPr lang="fi-FI" i="0" u="none" dirty="0" err="1"/>
              <a:t>utfördes</a:t>
            </a:r>
            <a:r>
              <a:rPr lang="fi-FI" i="0" u="none" dirty="0"/>
              <a:t> för </a:t>
            </a:r>
            <a:r>
              <a:rPr lang="fi-FI" i="0" u="none" dirty="0" err="1"/>
              <a:t>att</a:t>
            </a:r>
            <a:r>
              <a:rPr lang="fi-FI" i="0" u="none" dirty="0"/>
              <a:t> </a:t>
            </a:r>
            <a:r>
              <a:rPr lang="fi-FI" i="0" u="none" dirty="0" err="1"/>
              <a:t>bosätta</a:t>
            </a:r>
            <a:r>
              <a:rPr lang="fi-FI" i="0" u="none" dirty="0"/>
              <a:t> </a:t>
            </a:r>
            <a:r>
              <a:rPr lang="fi-FI" i="0" u="none" dirty="0" err="1"/>
              <a:t>urbaniseringen</a:t>
            </a:r>
            <a:r>
              <a:rPr lang="fi-FI" i="0" u="none" dirty="0"/>
              <a:t>. </a:t>
            </a:r>
          </a:p>
          <a:p>
            <a:r>
              <a:rPr lang="fi-FI" i="0" u="none" dirty="0" err="1"/>
              <a:t>Nu</a:t>
            </a:r>
            <a:r>
              <a:rPr lang="fi-FI" i="0" u="none" dirty="0"/>
              <a:t> </a:t>
            </a:r>
            <a:r>
              <a:rPr lang="fi-FI" i="0" u="none" dirty="0" err="1"/>
              <a:t>har</a:t>
            </a:r>
            <a:r>
              <a:rPr lang="fi-FI" i="0" u="none" dirty="0"/>
              <a:t> vi en </a:t>
            </a:r>
            <a:r>
              <a:rPr lang="fi-FI" i="0" u="none" dirty="0" err="1"/>
              <a:t>hel</a:t>
            </a:r>
            <a:r>
              <a:rPr lang="fi-FI" i="0" u="none" dirty="0"/>
              <a:t> del </a:t>
            </a:r>
            <a:r>
              <a:rPr lang="fi-FI" i="0" u="none" dirty="0" err="1"/>
              <a:t>utförda</a:t>
            </a:r>
            <a:r>
              <a:rPr lang="fi-FI" i="0" u="none" dirty="0"/>
              <a:t> </a:t>
            </a:r>
            <a:r>
              <a:rPr lang="fi-FI" i="0" u="none" dirty="0" err="1"/>
              <a:t>experiment</a:t>
            </a:r>
            <a:r>
              <a:rPr lang="fi-FI" i="0" u="none" dirty="0"/>
              <a:t>, </a:t>
            </a:r>
            <a:r>
              <a:rPr lang="fi-FI" i="0" u="none" dirty="0" err="1"/>
              <a:t>och</a:t>
            </a:r>
            <a:r>
              <a:rPr lang="fi-FI" i="0" u="none" dirty="0"/>
              <a:t> </a:t>
            </a:r>
            <a:r>
              <a:rPr lang="fi-FI" i="0" u="none" dirty="0" err="1"/>
              <a:t>reslutat</a:t>
            </a:r>
            <a:r>
              <a:rPr lang="fi-FI" i="0" u="none" dirty="0"/>
              <a:t>, </a:t>
            </a:r>
            <a:r>
              <a:rPr lang="fi-FI" i="0" u="none" dirty="0" err="1"/>
              <a:t>och</a:t>
            </a:r>
            <a:r>
              <a:rPr lang="fi-FI" i="0" u="none" dirty="0"/>
              <a:t> </a:t>
            </a:r>
            <a:r>
              <a:rPr lang="fi-FI" i="0" u="none" dirty="0" err="1"/>
              <a:t>bevis</a:t>
            </a:r>
            <a:r>
              <a:rPr lang="fi-FI" i="0" u="none" dirty="0"/>
              <a:t>. </a:t>
            </a:r>
          </a:p>
          <a:p>
            <a:endParaRPr lang="fi-FI" i="0" u="none" dirty="0"/>
          </a:p>
          <a:p>
            <a:r>
              <a:rPr lang="fi-FI" i="0" u="none" dirty="0" err="1"/>
              <a:t>Från</a:t>
            </a:r>
            <a:r>
              <a:rPr lang="fi-FI" i="0" u="none" dirty="0"/>
              <a:t> </a:t>
            </a:r>
            <a:r>
              <a:rPr lang="fi-FI" i="0" u="none" dirty="0" err="1"/>
              <a:t>hållbarhetssynvinkel</a:t>
            </a:r>
            <a:r>
              <a:rPr lang="fi-FI" i="0" u="none" dirty="0"/>
              <a:t> </a:t>
            </a:r>
            <a:r>
              <a:rPr lang="fi-FI" i="0" u="none" dirty="0" err="1"/>
              <a:t>är</a:t>
            </a:r>
            <a:r>
              <a:rPr lang="fi-FI" i="0" u="none" dirty="0"/>
              <a:t> </a:t>
            </a:r>
            <a:r>
              <a:rPr lang="fi-FI" i="0" u="none" dirty="0" err="1"/>
              <a:t>byggnadssättet</a:t>
            </a:r>
            <a:r>
              <a:rPr lang="fi-FI" i="0" u="none" dirty="0"/>
              <a:t> </a:t>
            </a:r>
            <a:r>
              <a:rPr lang="fi-FI" i="0" u="none" dirty="0" err="1"/>
              <a:t>helt</a:t>
            </a:r>
            <a:r>
              <a:rPr lang="fi-FI" i="0" u="none" dirty="0"/>
              <a:t> </a:t>
            </a:r>
            <a:r>
              <a:rPr lang="fi-FI" i="0" u="none" dirty="0" err="1"/>
              <a:t>katastrofalt</a:t>
            </a:r>
            <a:r>
              <a:rPr lang="fi-FI" i="0" u="none" dirty="0"/>
              <a:t>. </a:t>
            </a:r>
            <a:r>
              <a:rPr lang="fi-FI" i="0" u="none" dirty="0" err="1"/>
              <a:t>Ändå</a:t>
            </a:r>
            <a:r>
              <a:rPr lang="fi-FI" i="0" u="none" dirty="0"/>
              <a:t> </a:t>
            </a:r>
            <a:r>
              <a:rPr lang="fi-FI" i="0" u="none" dirty="0" err="1"/>
              <a:t>fortsätter</a:t>
            </a:r>
            <a:r>
              <a:rPr lang="fi-FI" i="0" u="none" dirty="0"/>
              <a:t> </a:t>
            </a:r>
            <a:r>
              <a:rPr lang="fi-FI" i="0" u="none" dirty="0" err="1"/>
              <a:t>det</a:t>
            </a:r>
            <a:r>
              <a:rPr lang="fi-FI" i="0" u="none" dirty="0"/>
              <a:t> </a:t>
            </a:r>
            <a:r>
              <a:rPr lang="fi-FI" i="0" u="none" dirty="0" err="1"/>
              <a:t>här</a:t>
            </a:r>
            <a:r>
              <a:rPr lang="fi-FI" i="0" u="none" dirty="0"/>
              <a:t> </a:t>
            </a:r>
            <a:r>
              <a:rPr lang="fi-FI" i="0" u="none" dirty="0" err="1"/>
              <a:t>ännu</a:t>
            </a:r>
            <a:r>
              <a:rPr lang="fi-FI" i="0" u="none" dirty="0"/>
              <a:t> </a:t>
            </a:r>
            <a:r>
              <a:rPr lang="fi-FI" i="0" u="none" dirty="0" err="1"/>
              <a:t>idag</a:t>
            </a:r>
            <a:r>
              <a:rPr lang="fi-FI" i="0" u="none" dirty="0"/>
              <a:t> </a:t>
            </a:r>
            <a:r>
              <a:rPr lang="fi-FI" i="0" u="none" dirty="0" err="1"/>
              <a:t>med</a:t>
            </a:r>
            <a:r>
              <a:rPr lang="fi-FI" i="0" u="none" dirty="0"/>
              <a:t> </a:t>
            </a:r>
            <a:r>
              <a:rPr lang="fi-FI" i="0" u="none" dirty="0" err="1"/>
              <a:t>endast</a:t>
            </a:r>
            <a:r>
              <a:rPr lang="fi-FI" i="0" u="none" dirty="0"/>
              <a:t> </a:t>
            </a:r>
            <a:r>
              <a:rPr lang="fi-FI" i="0" u="none" dirty="0" err="1"/>
              <a:t>kosmetiska</a:t>
            </a:r>
            <a:r>
              <a:rPr lang="fi-FI" i="0" u="none" dirty="0"/>
              <a:t> </a:t>
            </a:r>
            <a:r>
              <a:rPr lang="fi-FI" i="0" u="none" dirty="0" err="1"/>
              <a:t>förändringar</a:t>
            </a:r>
            <a:r>
              <a:rPr lang="fi-FI" i="0" u="none" dirty="0"/>
              <a:t>. </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12</a:t>
            </a:fld>
            <a:endParaRPr lang="fi-FI"/>
          </a:p>
        </p:txBody>
      </p:sp>
    </p:spTree>
    <p:extLst>
      <p:ext uri="{BB962C8B-B14F-4D97-AF65-F5344CB8AC3E}">
        <p14:creationId xmlns:p14="http://schemas.microsoft.com/office/powerpoint/2010/main" val="3953229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Självklara</a:t>
            </a:r>
            <a:r>
              <a:rPr lang="fi-FI" dirty="0"/>
              <a:t> </a:t>
            </a:r>
            <a:r>
              <a:rPr lang="fi-FI" dirty="0" err="1"/>
              <a:t>lösningen</a:t>
            </a:r>
            <a:r>
              <a:rPr lang="fi-FI" dirty="0"/>
              <a:t> </a:t>
            </a:r>
            <a:r>
              <a:rPr lang="fi-FI" dirty="0" err="1"/>
              <a:t>är</a:t>
            </a:r>
            <a:r>
              <a:rPr lang="fi-FI" dirty="0"/>
              <a:t> </a:t>
            </a:r>
            <a:r>
              <a:rPr lang="fi-FI" dirty="0" err="1"/>
              <a:t>att</a:t>
            </a:r>
            <a:r>
              <a:rPr lang="fi-FI" dirty="0"/>
              <a:t> se </a:t>
            </a:r>
            <a:r>
              <a:rPr lang="fi-FI" dirty="0" err="1"/>
              <a:t>bakåt</a:t>
            </a:r>
            <a:r>
              <a:rPr lang="fi-FI" dirty="0"/>
              <a:t>, </a:t>
            </a:r>
            <a:r>
              <a:rPr lang="fi-FI" dirty="0" err="1"/>
              <a:t>förbi</a:t>
            </a:r>
            <a:r>
              <a:rPr lang="fi-FI" dirty="0"/>
              <a:t> </a:t>
            </a:r>
            <a:r>
              <a:rPr lang="fi-FI" dirty="0" err="1"/>
              <a:t>denhär</a:t>
            </a:r>
            <a:r>
              <a:rPr lang="fi-FI" dirty="0"/>
              <a:t> ”</a:t>
            </a:r>
            <a:r>
              <a:rPr lang="fi-FI" dirty="0" err="1"/>
              <a:t>mörka</a:t>
            </a:r>
            <a:r>
              <a:rPr lang="fi-FI" dirty="0"/>
              <a:t> </a:t>
            </a:r>
            <a:r>
              <a:rPr lang="fi-FI" dirty="0" err="1"/>
              <a:t>medeltiden</a:t>
            </a:r>
            <a:r>
              <a:rPr lang="fi-FI" dirty="0"/>
              <a:t>” </a:t>
            </a:r>
            <a:r>
              <a:rPr lang="fi-FI" dirty="0" err="1"/>
              <a:t>som</a:t>
            </a:r>
            <a:r>
              <a:rPr lang="fi-FI" dirty="0"/>
              <a:t> vi </a:t>
            </a:r>
            <a:r>
              <a:rPr lang="fi-FI" dirty="0" err="1"/>
              <a:t>nu</a:t>
            </a:r>
            <a:r>
              <a:rPr lang="fi-FI" dirty="0"/>
              <a:t> </a:t>
            </a:r>
            <a:r>
              <a:rPr lang="fi-FI" dirty="0" err="1"/>
              <a:t>lever</a:t>
            </a:r>
            <a:r>
              <a:rPr lang="fi-FI" dirty="0"/>
              <a:t> i. </a:t>
            </a:r>
          </a:p>
          <a:p>
            <a:endParaRPr lang="fi-FI" dirty="0"/>
          </a:p>
          <a:p>
            <a:r>
              <a:rPr lang="fi-FI" dirty="0"/>
              <a:t>Bygga </a:t>
            </a:r>
            <a:r>
              <a:rPr lang="fi-FI" dirty="0" err="1"/>
              <a:t>som</a:t>
            </a:r>
            <a:r>
              <a:rPr lang="fi-FI" dirty="0"/>
              <a:t> </a:t>
            </a:r>
            <a:r>
              <a:rPr lang="fi-FI" dirty="0" err="1"/>
              <a:t>det</a:t>
            </a:r>
            <a:r>
              <a:rPr lang="fi-FI" dirty="0"/>
              <a:t> </a:t>
            </a:r>
            <a:r>
              <a:rPr lang="fi-FI" dirty="0" err="1"/>
              <a:t>byggdes</a:t>
            </a:r>
            <a:r>
              <a:rPr lang="fi-FI" dirty="0"/>
              <a:t> </a:t>
            </a:r>
            <a:r>
              <a:rPr lang="fi-FI" dirty="0" err="1"/>
              <a:t>förr</a:t>
            </a:r>
            <a:r>
              <a:rPr lang="fi-FI" dirty="0"/>
              <a:t>.</a:t>
            </a:r>
          </a:p>
          <a:p>
            <a:endParaRPr lang="fi-FI" dirty="0"/>
          </a:p>
          <a:p>
            <a:r>
              <a:rPr lang="fi-FI" dirty="0" err="1"/>
              <a:t>Med</a:t>
            </a:r>
            <a:r>
              <a:rPr lang="fi-FI" dirty="0"/>
              <a:t> </a:t>
            </a:r>
            <a:r>
              <a:rPr lang="fi-FI" u="sng" dirty="0" err="1"/>
              <a:t>simpla</a:t>
            </a:r>
            <a:r>
              <a:rPr lang="fi-FI" u="sng" dirty="0"/>
              <a:t> </a:t>
            </a:r>
            <a:r>
              <a:rPr lang="fi-FI" b="0" u="sng" dirty="0" err="1"/>
              <a:t>massivkonstruktioner</a:t>
            </a:r>
            <a:r>
              <a:rPr lang="fi-FI" dirty="0"/>
              <a:t>, i </a:t>
            </a:r>
            <a:r>
              <a:rPr lang="fi-FI" dirty="0" err="1"/>
              <a:t>till</a:t>
            </a:r>
            <a:r>
              <a:rPr lang="fi-FI" dirty="0"/>
              <a:t> </a:t>
            </a:r>
            <a:r>
              <a:rPr lang="fi-FI" dirty="0" err="1"/>
              <a:t>exempel</a:t>
            </a:r>
            <a:r>
              <a:rPr lang="fi-FI" dirty="0"/>
              <a:t> </a:t>
            </a:r>
            <a:r>
              <a:rPr lang="fi-FI" dirty="0" err="1"/>
              <a:t>timmer</a:t>
            </a:r>
            <a:r>
              <a:rPr lang="fi-FI" dirty="0"/>
              <a:t>. </a:t>
            </a:r>
          </a:p>
          <a:p>
            <a:r>
              <a:rPr lang="fi-FI" dirty="0" err="1"/>
              <a:t>Byggnader</a:t>
            </a:r>
            <a:r>
              <a:rPr lang="fi-FI" dirty="0"/>
              <a:t> </a:t>
            </a:r>
            <a:r>
              <a:rPr lang="fi-FI" dirty="0" err="1"/>
              <a:t>som</a:t>
            </a:r>
            <a:r>
              <a:rPr lang="fi-FI" dirty="0"/>
              <a:t> </a:t>
            </a:r>
            <a:r>
              <a:rPr lang="fi-FI" dirty="0" err="1"/>
              <a:t>går</a:t>
            </a:r>
            <a:r>
              <a:rPr lang="fi-FI" dirty="0"/>
              <a:t> </a:t>
            </a:r>
            <a:r>
              <a:rPr lang="fi-FI" dirty="0" err="1"/>
              <a:t>att</a:t>
            </a:r>
            <a:r>
              <a:rPr lang="fi-FI" dirty="0"/>
              <a:t> </a:t>
            </a:r>
            <a:r>
              <a:rPr lang="fi-FI" u="sng" dirty="0" err="1"/>
              <a:t>upprätthålla</a:t>
            </a:r>
            <a:r>
              <a:rPr lang="fi-FI" u="sng" dirty="0"/>
              <a:t>, </a:t>
            </a:r>
            <a:r>
              <a:rPr lang="fi-FI" u="sng" dirty="0" err="1"/>
              <a:t>reparera</a:t>
            </a:r>
            <a:r>
              <a:rPr lang="fi-FI" u="sng" dirty="0"/>
              <a:t> </a:t>
            </a:r>
            <a:r>
              <a:rPr lang="fi-FI" u="none" dirty="0"/>
              <a:t>del för del.</a:t>
            </a:r>
          </a:p>
          <a:p>
            <a:r>
              <a:rPr lang="fi-FI" u="none" dirty="0" err="1"/>
              <a:t>Byggnader</a:t>
            </a:r>
            <a:r>
              <a:rPr lang="fi-FI" u="none" dirty="0"/>
              <a:t> </a:t>
            </a:r>
            <a:r>
              <a:rPr lang="fi-FI" u="none" dirty="0" err="1"/>
              <a:t>som</a:t>
            </a:r>
            <a:r>
              <a:rPr lang="fi-FI" u="none" dirty="0"/>
              <a:t> </a:t>
            </a:r>
            <a:r>
              <a:rPr lang="fi-FI" u="none" dirty="0" err="1"/>
              <a:t>är</a:t>
            </a:r>
            <a:r>
              <a:rPr lang="fi-FI" u="none" dirty="0"/>
              <a:t> </a:t>
            </a:r>
            <a:r>
              <a:rPr lang="fi-FI" u="sng" dirty="0" err="1"/>
              <a:t>hållbara</a:t>
            </a:r>
            <a:r>
              <a:rPr lang="fi-FI" u="sng" dirty="0"/>
              <a:t>, </a:t>
            </a:r>
            <a:r>
              <a:rPr lang="fi-FI" u="none" dirty="0" err="1"/>
              <a:t>som</a:t>
            </a:r>
            <a:r>
              <a:rPr lang="fi-FI" u="none" dirty="0"/>
              <a:t> </a:t>
            </a:r>
            <a:r>
              <a:rPr lang="fi-FI" u="none" dirty="0" err="1"/>
              <a:t>håller</a:t>
            </a:r>
            <a:r>
              <a:rPr lang="fi-FI" u="none" dirty="0"/>
              <a:t> </a:t>
            </a:r>
            <a:r>
              <a:rPr lang="fi-FI" u="none" dirty="0" err="1"/>
              <a:t>bevsligen</a:t>
            </a:r>
            <a:r>
              <a:rPr lang="fi-FI" u="none" dirty="0"/>
              <a:t> i </a:t>
            </a:r>
            <a:r>
              <a:rPr lang="fi-FI" u="none" dirty="0" err="1"/>
              <a:t>flera</a:t>
            </a:r>
            <a:r>
              <a:rPr lang="fi-FI" u="none" dirty="0"/>
              <a:t> </a:t>
            </a:r>
            <a:r>
              <a:rPr lang="fi-FI" u="none" dirty="0" err="1"/>
              <a:t>hundra</a:t>
            </a:r>
            <a:r>
              <a:rPr lang="fi-FI" u="none" dirty="0"/>
              <a:t> </a:t>
            </a:r>
            <a:r>
              <a:rPr lang="fi-FI" u="none" dirty="0" err="1"/>
              <a:t>år</a:t>
            </a:r>
            <a:r>
              <a:rPr lang="fi-FI" u="none" dirty="0"/>
              <a:t>. </a:t>
            </a:r>
          </a:p>
          <a:p>
            <a:r>
              <a:rPr lang="fi-FI" b="0" u="sng" dirty="0" err="1"/>
              <a:t>Felsäkra</a:t>
            </a:r>
            <a:r>
              <a:rPr lang="fi-FI" u="none" dirty="0"/>
              <a:t> </a:t>
            </a:r>
            <a:r>
              <a:rPr lang="fi-FI" u="none" dirty="0" err="1"/>
              <a:t>konstruktioner</a:t>
            </a:r>
            <a:r>
              <a:rPr lang="fi-FI" u="none" dirty="0"/>
              <a:t>, </a:t>
            </a:r>
            <a:r>
              <a:rPr lang="fi-FI" u="none" dirty="0" err="1"/>
              <a:t>från</a:t>
            </a:r>
            <a:r>
              <a:rPr lang="fi-FI" u="none" dirty="0"/>
              <a:t> </a:t>
            </a:r>
            <a:r>
              <a:rPr lang="fi-FI" u="none" dirty="0" err="1"/>
              <a:t>material</a:t>
            </a:r>
            <a:r>
              <a:rPr lang="fi-FI" u="none" dirty="0"/>
              <a:t> </a:t>
            </a:r>
            <a:r>
              <a:rPr lang="fi-FI" u="none" dirty="0" err="1"/>
              <a:t>som</a:t>
            </a:r>
            <a:r>
              <a:rPr lang="fi-FI" u="none" dirty="0"/>
              <a:t> </a:t>
            </a:r>
            <a:r>
              <a:rPr lang="fi-FI" u="sng" dirty="0" err="1"/>
              <a:t>inte</a:t>
            </a:r>
            <a:r>
              <a:rPr lang="fi-FI" u="none" dirty="0"/>
              <a:t> </a:t>
            </a:r>
            <a:r>
              <a:rPr lang="fi-FI" u="none" dirty="0" err="1"/>
              <a:t>är</a:t>
            </a:r>
            <a:r>
              <a:rPr lang="fi-FI" u="none" dirty="0"/>
              <a:t> </a:t>
            </a:r>
            <a:r>
              <a:rPr lang="fi-FI" u="none" dirty="0" err="1"/>
              <a:t>skadliga</a:t>
            </a:r>
            <a:r>
              <a:rPr lang="fi-FI" u="none" dirty="0"/>
              <a:t> för </a:t>
            </a:r>
            <a:r>
              <a:rPr lang="fi-FI" u="none" dirty="0" err="1"/>
              <a:t>miljön</a:t>
            </a:r>
            <a:r>
              <a:rPr lang="fi-FI" u="none" dirty="0"/>
              <a:t>. </a:t>
            </a:r>
          </a:p>
          <a:p>
            <a:r>
              <a:rPr lang="fi-FI" u="none" dirty="0" err="1"/>
              <a:t>På</a:t>
            </a:r>
            <a:r>
              <a:rPr lang="fi-FI" u="none" dirty="0"/>
              <a:t> ett </a:t>
            </a:r>
            <a:r>
              <a:rPr lang="fi-FI" u="none" dirty="0" err="1"/>
              <a:t>väldigt</a:t>
            </a:r>
            <a:r>
              <a:rPr lang="fi-FI" u="none" dirty="0"/>
              <a:t> </a:t>
            </a:r>
            <a:r>
              <a:rPr lang="fi-FI" u="sng" dirty="0" err="1"/>
              <a:t>långvarigt</a:t>
            </a:r>
            <a:r>
              <a:rPr lang="fi-FI" u="none" dirty="0"/>
              <a:t> </a:t>
            </a:r>
            <a:r>
              <a:rPr lang="fi-FI" u="none" dirty="0" err="1"/>
              <a:t>testat</a:t>
            </a:r>
            <a:r>
              <a:rPr lang="fi-FI" u="none" dirty="0"/>
              <a:t> </a:t>
            </a:r>
            <a:r>
              <a:rPr lang="fi-FI" u="none" dirty="0" err="1"/>
              <a:t>byggnadssätt</a:t>
            </a:r>
            <a:r>
              <a:rPr lang="fi-FI" u="none" dirty="0"/>
              <a:t>. </a:t>
            </a:r>
          </a:p>
          <a:p>
            <a:endParaRPr lang="fi-FI" u="none" dirty="0"/>
          </a:p>
          <a:p>
            <a:r>
              <a:rPr lang="fi-FI" u="none" dirty="0"/>
              <a:t>De </a:t>
            </a:r>
            <a:r>
              <a:rPr lang="fi-FI" u="none" dirty="0" err="1"/>
              <a:t>äldre</a:t>
            </a:r>
            <a:r>
              <a:rPr lang="fi-FI" u="none" dirty="0"/>
              <a:t> </a:t>
            </a:r>
            <a:r>
              <a:rPr lang="fi-FI" u="none" dirty="0" err="1"/>
              <a:t>byggnaderna</a:t>
            </a:r>
            <a:r>
              <a:rPr lang="fi-FI" u="none" dirty="0"/>
              <a:t> </a:t>
            </a:r>
            <a:r>
              <a:rPr lang="fi-FI" u="none" dirty="0" err="1"/>
              <a:t>som</a:t>
            </a:r>
            <a:r>
              <a:rPr lang="fi-FI" u="none" dirty="0"/>
              <a:t> </a:t>
            </a:r>
            <a:r>
              <a:rPr lang="fi-FI" u="none" dirty="0" err="1"/>
              <a:t>ännu</a:t>
            </a:r>
            <a:r>
              <a:rPr lang="fi-FI" u="none" dirty="0"/>
              <a:t> </a:t>
            </a:r>
            <a:r>
              <a:rPr lang="fi-FI" u="none" dirty="0" err="1"/>
              <a:t>finns</a:t>
            </a:r>
            <a:r>
              <a:rPr lang="fi-FI" u="none" dirty="0"/>
              <a:t> </a:t>
            </a:r>
            <a:r>
              <a:rPr lang="fi-FI" u="none" dirty="0" err="1"/>
              <a:t>kvar</a:t>
            </a:r>
            <a:r>
              <a:rPr lang="fi-FI" u="none" dirty="0"/>
              <a:t> </a:t>
            </a:r>
            <a:r>
              <a:rPr lang="fi-FI" u="none" dirty="0" err="1"/>
              <a:t>kallas</a:t>
            </a:r>
            <a:r>
              <a:rPr lang="fi-FI" u="none" dirty="0"/>
              <a:t> </a:t>
            </a:r>
            <a:r>
              <a:rPr lang="fi-FI" u="none" dirty="0" err="1"/>
              <a:t>oftast</a:t>
            </a:r>
            <a:r>
              <a:rPr lang="fi-FI" u="none" dirty="0"/>
              <a:t> </a:t>
            </a:r>
            <a:r>
              <a:rPr lang="fi-FI" u="none" dirty="0" err="1"/>
              <a:t>historiska</a:t>
            </a:r>
            <a:r>
              <a:rPr lang="fi-FI" u="none" dirty="0"/>
              <a:t>, </a:t>
            </a:r>
            <a:r>
              <a:rPr lang="fi-FI" u="none" dirty="0" err="1"/>
              <a:t>men</a:t>
            </a:r>
            <a:r>
              <a:rPr lang="fi-FI" u="none" dirty="0"/>
              <a:t> i </a:t>
            </a:r>
            <a:r>
              <a:rPr lang="fi-FI" u="none" dirty="0" err="1"/>
              <a:t>själva</a:t>
            </a:r>
            <a:r>
              <a:rPr lang="fi-FI" u="none" dirty="0"/>
              <a:t> </a:t>
            </a:r>
            <a:r>
              <a:rPr lang="fi-FI" u="none" dirty="0" err="1"/>
              <a:t>verket</a:t>
            </a:r>
            <a:r>
              <a:rPr lang="fi-FI" u="none" dirty="0"/>
              <a:t> </a:t>
            </a:r>
            <a:r>
              <a:rPr lang="fi-FI" u="none" dirty="0" err="1"/>
              <a:t>är</a:t>
            </a:r>
            <a:r>
              <a:rPr lang="fi-FI" u="none" dirty="0"/>
              <a:t> de </a:t>
            </a:r>
            <a:r>
              <a:rPr lang="fi-FI" u="none" dirty="0" err="1"/>
              <a:t>vanligtvis</a:t>
            </a:r>
            <a:r>
              <a:rPr lang="fi-FI" u="none" dirty="0"/>
              <a:t> </a:t>
            </a:r>
            <a:r>
              <a:rPr lang="fi-FI" u="none" dirty="0" err="1"/>
              <a:t>bara</a:t>
            </a:r>
            <a:r>
              <a:rPr lang="fi-FI" u="none" dirty="0"/>
              <a:t> </a:t>
            </a:r>
            <a:r>
              <a:rPr lang="fi-FI" u="none" dirty="0" err="1"/>
              <a:t>helt</a:t>
            </a:r>
            <a:r>
              <a:rPr lang="fi-FI" u="none" dirty="0"/>
              <a:t> </a:t>
            </a:r>
            <a:r>
              <a:rPr lang="fi-FI" u="none" dirty="0" err="1"/>
              <a:t>vanliga</a:t>
            </a:r>
            <a:r>
              <a:rPr lang="fi-FI" u="none" dirty="0"/>
              <a:t> </a:t>
            </a:r>
            <a:r>
              <a:rPr lang="fi-FI" u="none" dirty="0" err="1"/>
              <a:t>byggnader</a:t>
            </a:r>
            <a:r>
              <a:rPr lang="fi-FI" u="none" dirty="0"/>
              <a:t>, </a:t>
            </a:r>
            <a:r>
              <a:rPr lang="fi-FI" u="none" dirty="0" err="1"/>
              <a:t>där</a:t>
            </a:r>
            <a:r>
              <a:rPr lang="fi-FI" u="none" dirty="0"/>
              <a:t> </a:t>
            </a:r>
            <a:r>
              <a:rPr lang="fi-FI" u="none" dirty="0" err="1"/>
              <a:t>människor</a:t>
            </a:r>
            <a:r>
              <a:rPr lang="fi-FI" u="none" dirty="0"/>
              <a:t> </a:t>
            </a:r>
            <a:r>
              <a:rPr lang="fi-FI" u="none" dirty="0" err="1"/>
              <a:t>bor</a:t>
            </a:r>
            <a:r>
              <a:rPr lang="fi-FI" u="none" dirty="0"/>
              <a:t> i </a:t>
            </a:r>
            <a:r>
              <a:rPr lang="fi-FI" u="none" dirty="0" err="1"/>
              <a:t>nutiden</a:t>
            </a:r>
            <a:r>
              <a:rPr lang="fi-FI" u="none" dirty="0"/>
              <a:t>. </a:t>
            </a:r>
            <a:r>
              <a:rPr lang="fi-FI" u="none" dirty="0" err="1"/>
              <a:t>Byggnaden</a:t>
            </a:r>
            <a:r>
              <a:rPr lang="fi-FI" u="none" dirty="0"/>
              <a:t> </a:t>
            </a:r>
            <a:r>
              <a:rPr lang="fi-FI" u="none" dirty="0" err="1"/>
              <a:t>gör</a:t>
            </a:r>
            <a:r>
              <a:rPr lang="fi-FI" u="none" dirty="0"/>
              <a:t> </a:t>
            </a:r>
            <a:r>
              <a:rPr lang="fi-FI" u="none" dirty="0" err="1"/>
              <a:t>inte</a:t>
            </a:r>
            <a:r>
              <a:rPr lang="fi-FI" u="none" dirty="0"/>
              <a:t> </a:t>
            </a:r>
            <a:r>
              <a:rPr lang="fi-FI" u="none" dirty="0" err="1"/>
              <a:t>boendet</a:t>
            </a:r>
            <a:r>
              <a:rPr lang="fi-FI" u="none" dirty="0"/>
              <a:t> </a:t>
            </a:r>
            <a:r>
              <a:rPr lang="fi-FI" u="none" dirty="0" err="1"/>
              <a:t>historiskt</a:t>
            </a:r>
            <a:r>
              <a:rPr lang="fi-FI" u="none" dirty="0"/>
              <a:t>.  </a:t>
            </a:r>
          </a:p>
          <a:p>
            <a:endParaRPr lang="fi-FI"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Kraften</a:t>
            </a:r>
            <a:r>
              <a:rPr lang="fi-FI" dirty="0"/>
              <a:t> i </a:t>
            </a:r>
            <a:r>
              <a:rPr lang="fi-FI" dirty="0" err="1"/>
              <a:t>våra</a:t>
            </a:r>
            <a:r>
              <a:rPr lang="fi-FI" dirty="0"/>
              <a:t> </a:t>
            </a:r>
            <a:r>
              <a:rPr lang="fi-FI" dirty="0" err="1"/>
              <a:t>trästäder</a:t>
            </a:r>
            <a:r>
              <a:rPr lang="fi-FI" dirty="0"/>
              <a:t> </a:t>
            </a:r>
            <a:r>
              <a:rPr lang="fi-FI" dirty="0" err="1"/>
              <a:t>ligger</a:t>
            </a:r>
            <a:r>
              <a:rPr lang="fi-FI" dirty="0"/>
              <a:t> just i </a:t>
            </a:r>
            <a:r>
              <a:rPr lang="fi-FI" dirty="0" err="1"/>
              <a:t>allt</a:t>
            </a:r>
            <a:r>
              <a:rPr lang="fi-FI" dirty="0"/>
              <a:t> </a:t>
            </a:r>
            <a:r>
              <a:rPr lang="fi-FI" dirty="0" err="1"/>
              <a:t>det</a:t>
            </a:r>
            <a:r>
              <a:rPr lang="fi-FI" dirty="0"/>
              <a:t> </a:t>
            </a:r>
            <a:r>
              <a:rPr lang="fi-FI" dirty="0" err="1"/>
              <a:t>här</a:t>
            </a:r>
            <a:r>
              <a:rPr lang="fi-FI" dirty="0"/>
              <a:t>.</a:t>
            </a:r>
          </a:p>
          <a:p>
            <a:endParaRPr lang="fi-FI" u="none" dirty="0"/>
          </a:p>
          <a:p>
            <a:endParaRPr lang="fi-FI" u="none" dirty="0"/>
          </a:p>
          <a:p>
            <a:endParaRPr lang="fi-FI" u="none" dirty="0"/>
          </a:p>
          <a:p>
            <a:endParaRPr lang="fi-FI" u="sng" dirty="0"/>
          </a:p>
        </p:txBody>
      </p:sp>
      <p:sp>
        <p:nvSpPr>
          <p:cNvPr id="4" name="Dian numeron paikkamerkki 3"/>
          <p:cNvSpPr>
            <a:spLocks noGrp="1"/>
          </p:cNvSpPr>
          <p:nvPr>
            <p:ph type="sldNum" sz="quarter" idx="5"/>
          </p:nvPr>
        </p:nvSpPr>
        <p:spPr/>
        <p:txBody>
          <a:bodyPr/>
          <a:lstStyle/>
          <a:p>
            <a:fld id="{29F23F8A-D6A1-4B9B-A6F4-80BFC15F6825}" type="slidenum">
              <a:rPr lang="fi-FI" smtClean="0"/>
              <a:t>13</a:t>
            </a:fld>
            <a:endParaRPr lang="fi-FI"/>
          </a:p>
        </p:txBody>
      </p:sp>
    </p:spTree>
    <p:extLst>
      <p:ext uri="{BB962C8B-B14F-4D97-AF65-F5344CB8AC3E}">
        <p14:creationId xmlns:p14="http://schemas.microsoft.com/office/powerpoint/2010/main" val="3738125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Trähusen</a:t>
            </a:r>
            <a:r>
              <a:rPr lang="fi-FI" dirty="0"/>
              <a:t> </a:t>
            </a:r>
            <a:r>
              <a:rPr lang="fi-FI" dirty="0" err="1"/>
              <a:t>är</a:t>
            </a:r>
            <a:r>
              <a:rPr lang="fi-FI" dirty="0"/>
              <a:t> </a:t>
            </a:r>
            <a:r>
              <a:rPr lang="fi-FI" dirty="0" err="1"/>
              <a:t>byggda</a:t>
            </a:r>
            <a:r>
              <a:rPr lang="fi-FI" dirty="0"/>
              <a:t> av </a:t>
            </a:r>
            <a:r>
              <a:rPr lang="fi-FI" dirty="0" err="1"/>
              <a:t>material</a:t>
            </a:r>
            <a:r>
              <a:rPr lang="fi-FI" dirty="0"/>
              <a:t> </a:t>
            </a:r>
            <a:r>
              <a:rPr lang="fi-FI" dirty="0" err="1"/>
              <a:t>som</a:t>
            </a:r>
            <a:r>
              <a:rPr lang="fi-FI" dirty="0"/>
              <a:t> </a:t>
            </a:r>
            <a:r>
              <a:rPr lang="fi-FI" dirty="0" err="1"/>
              <a:t>härstammar</a:t>
            </a:r>
            <a:r>
              <a:rPr lang="fi-FI" dirty="0"/>
              <a:t> </a:t>
            </a:r>
            <a:r>
              <a:rPr lang="fi-FI" dirty="0" err="1"/>
              <a:t>från</a:t>
            </a:r>
            <a:r>
              <a:rPr lang="fi-FI" dirty="0"/>
              <a:t> </a:t>
            </a:r>
            <a:r>
              <a:rPr lang="fi-FI" dirty="0" err="1"/>
              <a:t>biosfären</a:t>
            </a:r>
            <a:r>
              <a:rPr lang="fi-FI" dirty="0"/>
              <a:t>. </a:t>
            </a:r>
            <a:r>
              <a:rPr lang="fi-FI" dirty="0" err="1"/>
              <a:t>Trästaden</a:t>
            </a:r>
            <a:r>
              <a:rPr lang="fi-FI" dirty="0"/>
              <a:t> </a:t>
            </a:r>
            <a:r>
              <a:rPr lang="fi-FI" dirty="0" err="1"/>
              <a:t>belastar</a:t>
            </a:r>
            <a:r>
              <a:rPr lang="fi-FI" dirty="0"/>
              <a:t> </a:t>
            </a:r>
            <a:r>
              <a:rPr lang="fi-FI" dirty="0" err="1"/>
              <a:t>inte</a:t>
            </a:r>
            <a:r>
              <a:rPr lang="fi-FI" dirty="0"/>
              <a:t> </a:t>
            </a:r>
            <a:r>
              <a:rPr lang="fi-FI" dirty="0" err="1"/>
              <a:t>miljön</a:t>
            </a:r>
            <a:r>
              <a:rPr lang="fi-FI" dirty="0"/>
              <a:t>. </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14</a:t>
            </a:fld>
            <a:endParaRPr lang="fi-FI"/>
          </a:p>
        </p:txBody>
      </p:sp>
    </p:spTree>
    <p:extLst>
      <p:ext uri="{BB962C8B-B14F-4D97-AF65-F5344CB8AC3E}">
        <p14:creationId xmlns:p14="http://schemas.microsoft.com/office/powerpoint/2010/main" val="290800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Ett </a:t>
            </a:r>
            <a:r>
              <a:rPr lang="fi-FI" dirty="0" err="1"/>
              <a:t>timmerhus</a:t>
            </a:r>
            <a:r>
              <a:rPr lang="fi-FI" dirty="0"/>
              <a:t> </a:t>
            </a:r>
            <a:r>
              <a:rPr lang="fi-FI" dirty="0" err="1"/>
              <a:t>går</a:t>
            </a:r>
            <a:r>
              <a:rPr lang="fi-FI" dirty="0"/>
              <a:t> </a:t>
            </a:r>
            <a:r>
              <a:rPr lang="fi-FI" dirty="0" err="1"/>
              <a:t>att</a:t>
            </a:r>
            <a:r>
              <a:rPr lang="fi-FI" dirty="0"/>
              <a:t> bygga </a:t>
            </a:r>
            <a:r>
              <a:rPr lang="fi-FI" dirty="0" err="1"/>
              <a:t>om</a:t>
            </a:r>
            <a:r>
              <a:rPr lang="fi-FI" dirty="0"/>
              <a:t> </a:t>
            </a:r>
            <a:r>
              <a:rPr lang="fi-FI" dirty="0" err="1"/>
              <a:t>och</a:t>
            </a:r>
            <a:r>
              <a:rPr lang="fi-FI" dirty="0"/>
              <a:t> </a:t>
            </a:r>
            <a:r>
              <a:rPr lang="fi-FI" dirty="0" err="1"/>
              <a:t>om</a:t>
            </a:r>
            <a:r>
              <a:rPr lang="fi-FI" dirty="0"/>
              <a:t> </a:t>
            </a:r>
            <a:r>
              <a:rPr lang="fi-FI" dirty="0" err="1"/>
              <a:t>igen</a:t>
            </a:r>
            <a:r>
              <a:rPr lang="fi-FI" dirty="0"/>
              <a:t>, </a:t>
            </a:r>
            <a:r>
              <a:rPr lang="fi-FI" dirty="0" err="1"/>
              <a:t>processen</a:t>
            </a:r>
            <a:r>
              <a:rPr lang="fi-FI" dirty="0"/>
              <a:t> </a:t>
            </a:r>
            <a:r>
              <a:rPr lang="fi-FI" dirty="0" err="1"/>
              <a:t>går</a:t>
            </a:r>
            <a:r>
              <a:rPr lang="fi-FI" dirty="0"/>
              <a:t> </a:t>
            </a:r>
            <a:r>
              <a:rPr lang="fi-FI" dirty="0" err="1"/>
              <a:t>att</a:t>
            </a:r>
            <a:r>
              <a:rPr lang="fi-FI" dirty="0"/>
              <a:t> </a:t>
            </a:r>
            <a:r>
              <a:rPr lang="fi-FI" dirty="0" err="1"/>
              <a:t>repetera</a:t>
            </a:r>
            <a:r>
              <a:rPr lang="fi-FI" dirty="0"/>
              <a:t> i </a:t>
            </a:r>
            <a:r>
              <a:rPr lang="fi-FI" dirty="0" err="1"/>
              <a:t>evigheter</a:t>
            </a:r>
            <a:r>
              <a:rPr lang="fi-FI" dirty="0"/>
              <a:t>.  </a:t>
            </a:r>
          </a:p>
        </p:txBody>
      </p:sp>
      <p:sp>
        <p:nvSpPr>
          <p:cNvPr id="4" name="Dian numeron paikkamerkki 3"/>
          <p:cNvSpPr>
            <a:spLocks noGrp="1"/>
          </p:cNvSpPr>
          <p:nvPr>
            <p:ph type="sldNum" sz="quarter" idx="5"/>
          </p:nvPr>
        </p:nvSpPr>
        <p:spPr/>
        <p:txBody>
          <a:bodyPr/>
          <a:lstStyle/>
          <a:p>
            <a:fld id="{29F23F8A-D6A1-4B9B-A6F4-80BFC15F6825}" type="slidenum">
              <a:rPr lang="fi-FI" smtClean="0"/>
              <a:t>15</a:t>
            </a:fld>
            <a:endParaRPr lang="fi-FI"/>
          </a:p>
        </p:txBody>
      </p:sp>
    </p:spTree>
    <p:extLst>
      <p:ext uri="{BB962C8B-B14F-4D97-AF65-F5344CB8AC3E}">
        <p14:creationId xmlns:p14="http://schemas.microsoft.com/office/powerpoint/2010/main" val="2806034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Trähusen</a:t>
            </a:r>
            <a:r>
              <a:rPr lang="fi-FI" dirty="0"/>
              <a:t> </a:t>
            </a:r>
            <a:r>
              <a:rPr lang="fi-FI" dirty="0" err="1"/>
              <a:t>har</a:t>
            </a:r>
            <a:r>
              <a:rPr lang="fi-FI" dirty="0"/>
              <a:t> </a:t>
            </a:r>
            <a:r>
              <a:rPr lang="fi-FI" dirty="0" err="1"/>
              <a:t>bevisligen</a:t>
            </a:r>
            <a:r>
              <a:rPr lang="fi-FI" dirty="0"/>
              <a:t> </a:t>
            </a:r>
            <a:r>
              <a:rPr lang="fi-FI" u="sng" dirty="0" err="1"/>
              <a:t>inte</a:t>
            </a:r>
            <a:r>
              <a:rPr lang="fi-FI" dirty="0"/>
              <a:t> en </a:t>
            </a:r>
            <a:r>
              <a:rPr lang="fi-FI" dirty="0" err="1"/>
              <a:t>planerad</a:t>
            </a:r>
            <a:r>
              <a:rPr lang="fi-FI" dirty="0"/>
              <a:t> </a:t>
            </a:r>
            <a:r>
              <a:rPr lang="fi-FI" dirty="0" err="1"/>
              <a:t>livslängd</a:t>
            </a:r>
            <a:r>
              <a:rPr lang="fi-FI" dirty="0"/>
              <a:t>, ett </a:t>
            </a:r>
            <a:r>
              <a:rPr lang="fi-FI" dirty="0" err="1"/>
              <a:t>bäst</a:t>
            </a:r>
            <a:r>
              <a:rPr lang="fi-FI" dirty="0"/>
              <a:t> </a:t>
            </a:r>
            <a:r>
              <a:rPr lang="fi-FI" dirty="0" err="1"/>
              <a:t>före</a:t>
            </a:r>
            <a:r>
              <a:rPr lang="fi-FI" dirty="0"/>
              <a:t> - datum. </a:t>
            </a:r>
            <a:r>
              <a:rPr lang="fi-FI" dirty="0" err="1"/>
              <a:t>Det</a:t>
            </a:r>
            <a:r>
              <a:rPr lang="fi-FI" dirty="0"/>
              <a:t> </a:t>
            </a:r>
            <a:r>
              <a:rPr lang="fi-FI" dirty="0" err="1"/>
              <a:t>går</a:t>
            </a:r>
            <a:r>
              <a:rPr lang="fi-FI" dirty="0"/>
              <a:t> </a:t>
            </a:r>
            <a:r>
              <a:rPr lang="fi-FI" dirty="0" err="1"/>
              <a:t>att</a:t>
            </a:r>
            <a:r>
              <a:rPr lang="fi-FI" dirty="0"/>
              <a:t> </a:t>
            </a:r>
            <a:r>
              <a:rPr lang="fi-FI" dirty="0" err="1"/>
              <a:t>upprätthålla</a:t>
            </a:r>
            <a:r>
              <a:rPr lang="fi-FI" dirty="0"/>
              <a:t> </a:t>
            </a:r>
            <a:r>
              <a:rPr lang="fi-FI" dirty="0" err="1"/>
              <a:t>dem</a:t>
            </a:r>
            <a:r>
              <a:rPr lang="fi-FI" dirty="0"/>
              <a:t>, </a:t>
            </a:r>
            <a:r>
              <a:rPr lang="fi-FI" dirty="0" err="1"/>
              <a:t>och</a:t>
            </a:r>
            <a:r>
              <a:rPr lang="fi-FI" dirty="0"/>
              <a:t> de </a:t>
            </a:r>
            <a:r>
              <a:rPr lang="fi-FI" dirty="0" err="1"/>
              <a:t>håller</a:t>
            </a:r>
            <a:r>
              <a:rPr lang="fi-FI" dirty="0"/>
              <a:t> </a:t>
            </a:r>
            <a:r>
              <a:rPr lang="fi-FI" dirty="0" err="1"/>
              <a:t>betydligt</a:t>
            </a:r>
            <a:r>
              <a:rPr lang="fi-FI" dirty="0"/>
              <a:t> </a:t>
            </a:r>
            <a:r>
              <a:rPr lang="fi-FI" dirty="0" err="1"/>
              <a:t>längre</a:t>
            </a:r>
            <a:r>
              <a:rPr lang="fi-FI" dirty="0"/>
              <a:t> </a:t>
            </a:r>
            <a:r>
              <a:rPr lang="fi-FI" dirty="0" err="1"/>
              <a:t>än</a:t>
            </a:r>
            <a:r>
              <a:rPr lang="fi-FI" dirty="0"/>
              <a:t> 50 </a:t>
            </a:r>
            <a:r>
              <a:rPr lang="fi-FI" dirty="0" err="1"/>
              <a:t>år</a:t>
            </a:r>
            <a:r>
              <a:rPr lang="fi-FI" dirty="0"/>
              <a:t>. </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16</a:t>
            </a:fld>
            <a:endParaRPr lang="fi-FI"/>
          </a:p>
        </p:txBody>
      </p:sp>
    </p:spTree>
    <p:extLst>
      <p:ext uri="{BB962C8B-B14F-4D97-AF65-F5344CB8AC3E}">
        <p14:creationId xmlns:p14="http://schemas.microsoft.com/office/powerpoint/2010/main" val="1549994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 </a:t>
            </a:r>
            <a:r>
              <a:rPr lang="fi-FI" dirty="0" err="1"/>
              <a:t>brukar</a:t>
            </a:r>
            <a:r>
              <a:rPr lang="fi-FI" dirty="0"/>
              <a:t> </a:t>
            </a:r>
            <a:r>
              <a:rPr lang="fi-FI" dirty="0" err="1"/>
              <a:t>jämföra</a:t>
            </a:r>
            <a:r>
              <a:rPr lang="fi-FI" dirty="0"/>
              <a:t> </a:t>
            </a:r>
            <a:r>
              <a:rPr lang="fi-FI" dirty="0" err="1"/>
              <a:t>historiska</a:t>
            </a:r>
            <a:r>
              <a:rPr lang="fi-FI" dirty="0"/>
              <a:t> </a:t>
            </a:r>
            <a:r>
              <a:rPr lang="fi-FI" dirty="0" err="1"/>
              <a:t>trästäder</a:t>
            </a:r>
            <a:r>
              <a:rPr lang="fi-FI" dirty="0"/>
              <a:t>, 1960-tals </a:t>
            </a:r>
            <a:r>
              <a:rPr lang="fi-FI" dirty="0" err="1"/>
              <a:t>byggnader</a:t>
            </a:r>
            <a:r>
              <a:rPr lang="fi-FI" dirty="0"/>
              <a:t> </a:t>
            </a:r>
            <a:r>
              <a:rPr lang="fi-FI" dirty="0" err="1"/>
              <a:t>och</a:t>
            </a:r>
            <a:r>
              <a:rPr lang="fi-FI" dirty="0"/>
              <a:t> de </a:t>
            </a:r>
            <a:r>
              <a:rPr lang="fi-FI" dirty="0" err="1"/>
              <a:t>senaste</a:t>
            </a:r>
            <a:r>
              <a:rPr lang="fi-FI" dirty="0"/>
              <a:t> </a:t>
            </a:r>
            <a:r>
              <a:rPr lang="fi-FI" dirty="0" err="1"/>
              <a:t>nybyggena</a:t>
            </a:r>
            <a:r>
              <a:rPr lang="fi-FI" dirty="0"/>
              <a:t> </a:t>
            </a:r>
            <a:r>
              <a:rPr lang="fi-FI" dirty="0" err="1"/>
              <a:t>från</a:t>
            </a:r>
            <a:r>
              <a:rPr lang="fi-FI" dirty="0"/>
              <a:t> </a:t>
            </a:r>
            <a:r>
              <a:rPr lang="fi-FI" dirty="0" err="1"/>
              <a:t>dagens</a:t>
            </a:r>
            <a:r>
              <a:rPr lang="fi-FI" dirty="0"/>
              <a:t> </a:t>
            </a:r>
            <a:r>
              <a:rPr lang="fi-FI" dirty="0" err="1"/>
              <a:t>perspektiv</a:t>
            </a:r>
            <a:r>
              <a:rPr lang="fi-FI" dirty="0"/>
              <a:t>. </a:t>
            </a:r>
            <a:r>
              <a:rPr lang="fi-FI" dirty="0" err="1"/>
              <a:t>Ändå</a:t>
            </a:r>
            <a:r>
              <a:rPr lang="fi-FI" dirty="0"/>
              <a:t> </a:t>
            </a:r>
            <a:r>
              <a:rPr lang="fi-FI" dirty="0" err="1"/>
              <a:t>om</a:t>
            </a:r>
            <a:r>
              <a:rPr lang="fi-FI" dirty="0"/>
              <a:t> vi </a:t>
            </a:r>
            <a:r>
              <a:rPr lang="fi-FI" dirty="0" err="1"/>
              <a:t>försöker</a:t>
            </a:r>
            <a:r>
              <a:rPr lang="fi-FI" dirty="0"/>
              <a:t> se </a:t>
            </a:r>
            <a:r>
              <a:rPr lang="fi-FI" dirty="0" err="1"/>
              <a:t>på</a:t>
            </a:r>
            <a:r>
              <a:rPr lang="fi-FI" dirty="0"/>
              <a:t> </a:t>
            </a:r>
            <a:r>
              <a:rPr lang="fi-FI" dirty="0" err="1"/>
              <a:t>dem</a:t>
            </a:r>
            <a:r>
              <a:rPr lang="fi-FI" dirty="0"/>
              <a:t> </a:t>
            </a:r>
            <a:r>
              <a:rPr lang="fi-FI" dirty="0" err="1"/>
              <a:t>från</a:t>
            </a:r>
            <a:r>
              <a:rPr lang="fi-FI" dirty="0"/>
              <a:t> </a:t>
            </a:r>
            <a:r>
              <a:rPr lang="fi-FI" dirty="0" err="1"/>
              <a:t>framtiden</a:t>
            </a:r>
            <a:r>
              <a:rPr lang="fi-FI" dirty="0"/>
              <a:t>.</a:t>
            </a:r>
          </a:p>
          <a:p>
            <a:endParaRPr lang="fi-FI" dirty="0"/>
          </a:p>
          <a:p>
            <a:r>
              <a:rPr lang="sv-FI" sz="1800" dirty="0">
                <a:effectLst/>
                <a:latin typeface="Calibri" panose="020F0502020204030204" pitchFamily="34" charset="0"/>
                <a:ea typeface="Calibri" panose="020F0502020204030204" pitchFamily="34" charset="0"/>
                <a:cs typeface="Times New Roman" panose="02020603050405020304" pitchFamily="18" charset="0"/>
              </a:rPr>
              <a:t>Om man föreställer sig en värld 100 år framåt, så har vi varit tvungna att överge de fullkomligt ohållbara byggmaterialen och byggnadssätten. </a:t>
            </a:r>
          </a:p>
          <a:p>
            <a:r>
              <a:rPr lang="sv-FI" sz="1800" dirty="0">
                <a:effectLst/>
                <a:latin typeface="Calibri" panose="020F0502020204030204" pitchFamily="34" charset="0"/>
                <a:ea typeface="Calibri" panose="020F0502020204030204" pitchFamily="34" charset="0"/>
                <a:cs typeface="Times New Roman" panose="02020603050405020304" pitchFamily="18" charset="0"/>
              </a:rPr>
              <a:t>De typiska byggnaderna som vi nu bygger kommer att ha varit ett stort avfallsproblem för oss. </a:t>
            </a: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r>
              <a:rPr lang="fi-FI" b="1" dirty="0" err="1"/>
              <a:t>Vilka</a:t>
            </a:r>
            <a:r>
              <a:rPr lang="fi-FI" b="1" dirty="0"/>
              <a:t> </a:t>
            </a:r>
            <a:r>
              <a:rPr lang="fi-FI" b="1" dirty="0" err="1"/>
              <a:t>byggnader</a:t>
            </a:r>
            <a:r>
              <a:rPr lang="fi-FI" b="1" dirty="0"/>
              <a:t> </a:t>
            </a:r>
            <a:r>
              <a:rPr lang="fi-FI" b="1" dirty="0" err="1"/>
              <a:t>har</a:t>
            </a:r>
            <a:r>
              <a:rPr lang="fi-FI" b="1" dirty="0"/>
              <a:t> vi </a:t>
            </a:r>
            <a:r>
              <a:rPr lang="fi-FI" b="1" dirty="0" err="1"/>
              <a:t>kvar</a:t>
            </a:r>
            <a:r>
              <a:rPr lang="fi-FI" b="1" dirty="0"/>
              <a:t> </a:t>
            </a:r>
            <a:r>
              <a:rPr lang="fi-FI" b="1" dirty="0" err="1"/>
              <a:t>om</a:t>
            </a:r>
            <a:r>
              <a:rPr lang="fi-FI" b="1" dirty="0"/>
              <a:t> </a:t>
            </a:r>
            <a:r>
              <a:rPr lang="fi-FI" b="1" dirty="0" err="1"/>
              <a:t>hundra</a:t>
            </a:r>
            <a:r>
              <a:rPr lang="fi-FI" b="1" dirty="0"/>
              <a:t> </a:t>
            </a:r>
            <a:r>
              <a:rPr lang="fi-FI" b="1" dirty="0" err="1"/>
              <a:t>år</a:t>
            </a:r>
            <a:r>
              <a:rPr lang="fi-FI" b="1" dirty="0"/>
              <a:t>? </a:t>
            </a:r>
            <a:r>
              <a:rPr lang="fi-FI" b="1" dirty="0" err="1"/>
              <a:t>och</a:t>
            </a:r>
            <a:r>
              <a:rPr lang="fi-FI" b="1" dirty="0"/>
              <a:t> </a:t>
            </a:r>
            <a:r>
              <a:rPr lang="fi-FI" b="1" dirty="0" err="1"/>
              <a:t>vad</a:t>
            </a:r>
            <a:r>
              <a:rPr lang="fi-FI" b="1" dirty="0"/>
              <a:t> </a:t>
            </a:r>
            <a:r>
              <a:rPr lang="fi-FI" b="1" dirty="0" err="1"/>
              <a:t>kan</a:t>
            </a:r>
            <a:r>
              <a:rPr lang="fi-FI" b="1" dirty="0"/>
              <a:t> vi bygga </a:t>
            </a:r>
            <a:r>
              <a:rPr lang="fi-FI" b="1" dirty="0" err="1"/>
              <a:t>då</a:t>
            </a:r>
            <a:r>
              <a:rPr lang="fi-FI" b="1" dirty="0"/>
              <a:t>?</a:t>
            </a:r>
          </a:p>
          <a:p>
            <a:endParaRPr lang="fi-FI" b="1" dirty="0"/>
          </a:p>
          <a:p>
            <a:r>
              <a:rPr lang="fi-FI" b="1" dirty="0" err="1"/>
              <a:t>Trästäder</a:t>
            </a:r>
            <a:r>
              <a:rPr lang="fi-FI" b="1" dirty="0"/>
              <a:t>. </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17</a:t>
            </a:fld>
            <a:endParaRPr lang="fi-FI"/>
          </a:p>
        </p:txBody>
      </p:sp>
    </p:spTree>
    <p:extLst>
      <p:ext uri="{BB962C8B-B14F-4D97-AF65-F5344CB8AC3E}">
        <p14:creationId xmlns:p14="http://schemas.microsoft.com/office/powerpoint/2010/main" val="3961003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 </a:t>
            </a:r>
            <a:r>
              <a:rPr lang="fi-FI" dirty="0" err="1"/>
              <a:t>börjar</a:t>
            </a:r>
            <a:r>
              <a:rPr lang="fi-FI" dirty="0"/>
              <a:t> </a:t>
            </a:r>
            <a:r>
              <a:rPr lang="fi-FI" dirty="0" err="1"/>
              <a:t>med</a:t>
            </a:r>
            <a:r>
              <a:rPr lang="fi-FI" dirty="0"/>
              <a:t> </a:t>
            </a:r>
            <a:r>
              <a:rPr lang="fi-FI" dirty="0" err="1"/>
              <a:t>hållbar</a:t>
            </a:r>
            <a:r>
              <a:rPr lang="fi-FI" dirty="0"/>
              <a:t> </a:t>
            </a:r>
            <a:r>
              <a:rPr lang="fi-FI" dirty="0" err="1"/>
              <a:t>utveckling</a:t>
            </a:r>
            <a:r>
              <a:rPr lang="fi-FI" dirty="0"/>
              <a:t>.</a:t>
            </a:r>
          </a:p>
          <a:p>
            <a:r>
              <a:rPr lang="fi-FI" dirty="0"/>
              <a:t>I </a:t>
            </a:r>
            <a:r>
              <a:rPr lang="fi-FI" dirty="0" err="1"/>
              <a:t>Förenta</a:t>
            </a:r>
            <a:r>
              <a:rPr lang="fi-FI" dirty="0"/>
              <a:t> </a:t>
            </a:r>
            <a:r>
              <a:rPr lang="fi-FI" dirty="0" err="1"/>
              <a:t>Nationerna</a:t>
            </a:r>
            <a:r>
              <a:rPr lang="fi-FI" dirty="0"/>
              <a:t> </a:t>
            </a:r>
            <a:r>
              <a:rPr lang="fi-FI" dirty="0" err="1"/>
              <a:t>uppmärksammade</a:t>
            </a:r>
            <a:r>
              <a:rPr lang="fi-FI" dirty="0"/>
              <a:t> </a:t>
            </a:r>
            <a:r>
              <a:rPr lang="fi-FI" dirty="0" err="1"/>
              <a:t>man</a:t>
            </a:r>
            <a:r>
              <a:rPr lang="fi-FI" dirty="0"/>
              <a:t> </a:t>
            </a:r>
            <a:r>
              <a:rPr lang="fi-FI" dirty="0" err="1"/>
              <a:t>världens</a:t>
            </a:r>
            <a:r>
              <a:rPr lang="fi-FI" dirty="0"/>
              <a:t> </a:t>
            </a:r>
            <a:r>
              <a:rPr lang="fi-FI" dirty="0" err="1"/>
              <a:t>sinande</a:t>
            </a:r>
            <a:r>
              <a:rPr lang="fi-FI" dirty="0"/>
              <a:t> </a:t>
            </a:r>
            <a:r>
              <a:rPr lang="fi-FI" dirty="0" err="1"/>
              <a:t>resurser</a:t>
            </a:r>
            <a:r>
              <a:rPr lang="fi-FI" dirty="0"/>
              <a:t> </a:t>
            </a:r>
            <a:r>
              <a:rPr lang="fi-FI" dirty="0" err="1"/>
              <a:t>redan</a:t>
            </a:r>
            <a:r>
              <a:rPr lang="fi-FI" dirty="0"/>
              <a:t> i </a:t>
            </a:r>
            <a:r>
              <a:rPr lang="fi-FI" dirty="0" err="1"/>
              <a:t>början</a:t>
            </a:r>
            <a:r>
              <a:rPr lang="fi-FI" dirty="0"/>
              <a:t> av 1980-talet. </a:t>
            </a:r>
          </a:p>
          <a:p>
            <a:endParaRPr lang="fi-FI" dirty="0"/>
          </a:p>
          <a:p>
            <a:r>
              <a:rPr lang="fi-FI" dirty="0" err="1"/>
              <a:t>Bruntlandkommissionen</a:t>
            </a:r>
            <a:r>
              <a:rPr lang="fi-FI" dirty="0"/>
              <a:t> </a:t>
            </a:r>
            <a:r>
              <a:rPr lang="fi-FI" dirty="0" err="1"/>
              <a:t>bildades</a:t>
            </a:r>
            <a:r>
              <a:rPr lang="fi-FI" dirty="0"/>
              <a:t> </a:t>
            </a:r>
            <a:r>
              <a:rPr lang="fi-FI" dirty="0" err="1"/>
              <a:t>och</a:t>
            </a:r>
            <a:r>
              <a:rPr lang="fi-FI" dirty="0"/>
              <a:t> </a:t>
            </a:r>
            <a:r>
              <a:rPr lang="fi-FI" dirty="0" err="1"/>
              <a:t>dess</a:t>
            </a:r>
            <a:r>
              <a:rPr lang="fi-FI" dirty="0"/>
              <a:t> </a:t>
            </a:r>
            <a:r>
              <a:rPr lang="fi-FI" dirty="0" err="1"/>
              <a:t>utgåva</a:t>
            </a:r>
            <a:r>
              <a:rPr lang="fi-FI" dirty="0"/>
              <a:t>, </a:t>
            </a:r>
            <a:r>
              <a:rPr lang="fi-FI" dirty="0" err="1"/>
              <a:t>Vår</a:t>
            </a:r>
            <a:r>
              <a:rPr lang="fi-FI" dirty="0"/>
              <a:t> </a:t>
            </a:r>
            <a:r>
              <a:rPr lang="fi-FI" dirty="0" err="1"/>
              <a:t>gemensamma</a:t>
            </a:r>
            <a:r>
              <a:rPr lang="fi-FI" dirty="0"/>
              <a:t> </a:t>
            </a:r>
            <a:r>
              <a:rPr lang="fi-FI" dirty="0" err="1"/>
              <a:t>framtid</a:t>
            </a:r>
            <a:r>
              <a:rPr lang="fi-FI" dirty="0"/>
              <a:t>, </a:t>
            </a:r>
            <a:r>
              <a:rPr lang="fi-FI" dirty="0" err="1"/>
              <a:t>från</a:t>
            </a:r>
            <a:r>
              <a:rPr lang="fi-FI" dirty="0"/>
              <a:t> 1987, </a:t>
            </a:r>
            <a:r>
              <a:rPr lang="fi-FI" dirty="0" err="1"/>
              <a:t>gjorde</a:t>
            </a:r>
            <a:r>
              <a:rPr lang="fi-FI" dirty="0"/>
              <a:t> ett </a:t>
            </a:r>
            <a:r>
              <a:rPr lang="fi-FI" dirty="0" err="1"/>
              <a:t>försök</a:t>
            </a:r>
            <a:r>
              <a:rPr lang="fi-FI" dirty="0"/>
              <a:t> </a:t>
            </a:r>
            <a:r>
              <a:rPr lang="fi-FI" dirty="0" err="1"/>
              <a:t>att</a:t>
            </a:r>
            <a:r>
              <a:rPr lang="fi-FI" dirty="0"/>
              <a:t> </a:t>
            </a:r>
            <a:r>
              <a:rPr lang="fi-FI" dirty="0" err="1"/>
              <a:t>definiera</a:t>
            </a:r>
            <a:r>
              <a:rPr lang="fi-FI" dirty="0"/>
              <a:t> ett </a:t>
            </a:r>
            <a:r>
              <a:rPr lang="fi-FI" dirty="0" err="1"/>
              <a:t>hållbart</a:t>
            </a:r>
            <a:r>
              <a:rPr lang="fi-FI" dirty="0"/>
              <a:t> </a:t>
            </a:r>
            <a:r>
              <a:rPr lang="fi-FI" dirty="0" err="1"/>
              <a:t>sätt</a:t>
            </a:r>
            <a:r>
              <a:rPr lang="fi-FI" dirty="0"/>
              <a:t> </a:t>
            </a:r>
            <a:r>
              <a:rPr lang="fi-FI" dirty="0" err="1"/>
              <a:t>att</a:t>
            </a:r>
            <a:r>
              <a:rPr lang="fi-FI" dirty="0"/>
              <a:t> </a:t>
            </a:r>
            <a:r>
              <a:rPr lang="fi-FI" dirty="0" err="1"/>
              <a:t>leva</a:t>
            </a:r>
            <a:r>
              <a:rPr lang="fi-FI" dirty="0"/>
              <a:t>. </a:t>
            </a:r>
          </a:p>
          <a:p>
            <a:endParaRPr lang="fi-FI" dirty="0"/>
          </a:p>
          <a:p>
            <a:r>
              <a:rPr lang="fi-FI" dirty="0" err="1"/>
              <a:t>Förutom</a:t>
            </a:r>
            <a:r>
              <a:rPr lang="fi-FI" dirty="0"/>
              <a:t> de </a:t>
            </a:r>
            <a:r>
              <a:rPr lang="fi-FI" dirty="0" err="1"/>
              <a:t>minskande</a:t>
            </a:r>
            <a:r>
              <a:rPr lang="fi-FI" dirty="0"/>
              <a:t> </a:t>
            </a:r>
            <a:r>
              <a:rPr lang="fi-FI" dirty="0" err="1"/>
              <a:t>globala</a:t>
            </a:r>
            <a:r>
              <a:rPr lang="fi-FI" dirty="0"/>
              <a:t> </a:t>
            </a:r>
            <a:r>
              <a:rPr lang="fi-FI" dirty="0" err="1"/>
              <a:t>resurserna</a:t>
            </a:r>
            <a:r>
              <a:rPr lang="fi-FI" dirty="0"/>
              <a:t>, </a:t>
            </a:r>
            <a:r>
              <a:rPr lang="fi-FI" dirty="0" err="1"/>
              <a:t>var</a:t>
            </a:r>
            <a:r>
              <a:rPr lang="fi-FI" dirty="0"/>
              <a:t> </a:t>
            </a:r>
            <a:r>
              <a:rPr lang="fi-FI" dirty="0" err="1"/>
              <a:t>man</a:t>
            </a:r>
            <a:r>
              <a:rPr lang="fi-FI" dirty="0"/>
              <a:t> </a:t>
            </a:r>
            <a:r>
              <a:rPr lang="fi-FI" dirty="0" err="1"/>
              <a:t>redan</a:t>
            </a:r>
            <a:r>
              <a:rPr lang="fi-FI" dirty="0"/>
              <a:t> </a:t>
            </a:r>
            <a:r>
              <a:rPr lang="fi-FI" dirty="0" err="1"/>
              <a:t>då</a:t>
            </a:r>
            <a:r>
              <a:rPr lang="fi-FI" dirty="0"/>
              <a:t> </a:t>
            </a:r>
            <a:r>
              <a:rPr lang="fi-FI" dirty="0" err="1"/>
              <a:t>oroade</a:t>
            </a:r>
            <a:r>
              <a:rPr lang="fi-FI" dirty="0"/>
              <a:t> </a:t>
            </a:r>
            <a:r>
              <a:rPr lang="fi-FI" dirty="0" err="1"/>
              <a:t>över</a:t>
            </a:r>
            <a:r>
              <a:rPr lang="fi-FI" dirty="0"/>
              <a:t> de </a:t>
            </a:r>
            <a:r>
              <a:rPr lang="fi-FI" dirty="0" err="1"/>
              <a:t>globala</a:t>
            </a:r>
            <a:r>
              <a:rPr lang="fi-FI" dirty="0"/>
              <a:t> </a:t>
            </a:r>
            <a:r>
              <a:rPr lang="fi-FI" dirty="0" err="1"/>
              <a:t>miljöhotena</a:t>
            </a:r>
            <a:r>
              <a:rPr lang="fi-FI" dirty="0"/>
              <a:t>. </a:t>
            </a:r>
            <a:r>
              <a:rPr lang="fi-FI" dirty="0" err="1"/>
              <a:t>Och</a:t>
            </a:r>
            <a:r>
              <a:rPr lang="fi-FI" dirty="0"/>
              <a:t> de </a:t>
            </a:r>
            <a:r>
              <a:rPr lang="fi-FI" dirty="0" err="1"/>
              <a:t>har</a:t>
            </a:r>
            <a:r>
              <a:rPr lang="fi-FI" dirty="0"/>
              <a:t> </a:t>
            </a:r>
            <a:r>
              <a:rPr lang="fi-FI" dirty="0" err="1"/>
              <a:t>stigit</a:t>
            </a:r>
            <a:r>
              <a:rPr lang="fi-FI" dirty="0"/>
              <a:t> </a:t>
            </a:r>
            <a:r>
              <a:rPr lang="fi-FI" dirty="0" err="1"/>
              <a:t>fram</a:t>
            </a:r>
            <a:r>
              <a:rPr lang="fi-FI" dirty="0"/>
              <a:t> </a:t>
            </a:r>
            <a:r>
              <a:rPr lang="fi-FI" dirty="0" err="1"/>
              <a:t>ännu</a:t>
            </a:r>
            <a:r>
              <a:rPr lang="fi-FI" dirty="0"/>
              <a:t> </a:t>
            </a:r>
            <a:r>
              <a:rPr lang="fi-FI" dirty="0" err="1"/>
              <a:t>kraftigare</a:t>
            </a:r>
            <a:r>
              <a:rPr lang="fi-FI" dirty="0"/>
              <a:t> </a:t>
            </a:r>
            <a:r>
              <a:rPr lang="fi-FI" dirty="0" err="1"/>
              <a:t>på</a:t>
            </a:r>
            <a:r>
              <a:rPr lang="fi-FI" dirty="0"/>
              <a:t> 2000-talet.</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2</a:t>
            </a:fld>
            <a:endParaRPr lang="fi-FI"/>
          </a:p>
        </p:txBody>
      </p:sp>
    </p:spTree>
    <p:extLst>
      <p:ext uri="{BB962C8B-B14F-4D97-AF65-F5344CB8AC3E}">
        <p14:creationId xmlns:p14="http://schemas.microsoft.com/office/powerpoint/2010/main" val="332282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Hållbar</a:t>
            </a:r>
            <a:r>
              <a:rPr lang="fi-FI" dirty="0"/>
              <a:t> </a:t>
            </a:r>
            <a:r>
              <a:rPr lang="fi-FI" dirty="0" err="1"/>
              <a:t>utveckling</a:t>
            </a:r>
            <a:r>
              <a:rPr lang="fi-FI" dirty="0"/>
              <a:t> </a:t>
            </a:r>
            <a:r>
              <a:rPr lang="fi-FI" dirty="0" err="1"/>
              <a:t>brukar</a:t>
            </a:r>
            <a:r>
              <a:rPr lang="fi-FI" dirty="0"/>
              <a:t> </a:t>
            </a:r>
            <a:r>
              <a:rPr lang="fi-FI" dirty="0" err="1"/>
              <a:t>delas</a:t>
            </a:r>
            <a:r>
              <a:rPr lang="fi-FI" dirty="0"/>
              <a:t> </a:t>
            </a:r>
            <a:r>
              <a:rPr lang="fi-FI" dirty="0" err="1"/>
              <a:t>upp</a:t>
            </a:r>
            <a:r>
              <a:rPr lang="fi-FI" dirty="0"/>
              <a:t> i </a:t>
            </a:r>
            <a:r>
              <a:rPr lang="fi-FI" dirty="0" err="1"/>
              <a:t>tre</a:t>
            </a:r>
            <a:r>
              <a:rPr lang="fi-FI" dirty="0"/>
              <a:t> </a:t>
            </a:r>
            <a:r>
              <a:rPr lang="fi-FI" dirty="0" err="1"/>
              <a:t>dimensioner</a:t>
            </a:r>
            <a:r>
              <a:rPr lang="fi-FI" dirty="0"/>
              <a:t> av </a:t>
            </a:r>
            <a:r>
              <a:rPr lang="fi-FI" dirty="0" err="1"/>
              <a:t>begreppet</a:t>
            </a:r>
            <a:r>
              <a:rPr lang="fi-FI" dirty="0"/>
              <a:t>, </a:t>
            </a:r>
            <a:r>
              <a:rPr lang="fi-FI" dirty="0" err="1"/>
              <a:t>ekologisk</a:t>
            </a:r>
            <a:r>
              <a:rPr lang="fi-FI" dirty="0"/>
              <a:t>, </a:t>
            </a:r>
            <a:r>
              <a:rPr lang="fi-FI" dirty="0" err="1"/>
              <a:t>social</a:t>
            </a:r>
            <a:r>
              <a:rPr lang="fi-FI" dirty="0"/>
              <a:t> </a:t>
            </a:r>
            <a:r>
              <a:rPr lang="fi-FI" dirty="0" err="1"/>
              <a:t>och</a:t>
            </a:r>
            <a:r>
              <a:rPr lang="fi-FI" dirty="0"/>
              <a:t> </a:t>
            </a:r>
            <a:r>
              <a:rPr lang="fi-FI" dirty="0" err="1"/>
              <a:t>ekonomisk</a:t>
            </a:r>
            <a:r>
              <a:rPr lang="fi-FI" dirty="0"/>
              <a:t> </a:t>
            </a:r>
            <a:r>
              <a:rPr lang="fi-FI" dirty="0" err="1"/>
              <a:t>hållbarhet</a:t>
            </a:r>
            <a:r>
              <a:rPr lang="fi-FI" dirty="0"/>
              <a:t>. </a:t>
            </a:r>
            <a:r>
              <a:rPr lang="fi-FI" dirty="0" err="1"/>
              <a:t>Deras</a:t>
            </a:r>
            <a:r>
              <a:rPr lang="fi-FI" dirty="0"/>
              <a:t> </a:t>
            </a:r>
            <a:r>
              <a:rPr lang="fi-FI" dirty="0" err="1"/>
              <a:t>inbördes</a:t>
            </a:r>
            <a:r>
              <a:rPr lang="fi-FI" dirty="0"/>
              <a:t> </a:t>
            </a:r>
            <a:r>
              <a:rPr lang="fi-FI" dirty="0" err="1"/>
              <a:t>relationer</a:t>
            </a:r>
            <a:r>
              <a:rPr lang="fi-FI" dirty="0"/>
              <a:t> </a:t>
            </a:r>
            <a:r>
              <a:rPr lang="fi-FI" dirty="0" err="1"/>
              <a:t>har</a:t>
            </a:r>
            <a:r>
              <a:rPr lang="fi-FI" dirty="0"/>
              <a:t> </a:t>
            </a:r>
            <a:r>
              <a:rPr lang="fi-FI" dirty="0" err="1"/>
              <a:t>vanligtvis</a:t>
            </a:r>
            <a:r>
              <a:rPr lang="fi-FI" dirty="0"/>
              <a:t> </a:t>
            </a:r>
            <a:r>
              <a:rPr lang="fi-FI" dirty="0" err="1"/>
              <a:t>presenterats</a:t>
            </a:r>
            <a:r>
              <a:rPr lang="fi-FI" dirty="0"/>
              <a:t> i </a:t>
            </a:r>
            <a:r>
              <a:rPr lang="fi-FI" dirty="0" err="1"/>
              <a:t>form</a:t>
            </a:r>
            <a:r>
              <a:rPr lang="fi-FI" dirty="0"/>
              <a:t> av ett </a:t>
            </a:r>
            <a:r>
              <a:rPr lang="fi-FI" dirty="0" err="1"/>
              <a:t>Venn-diagramm</a:t>
            </a:r>
            <a:r>
              <a:rPr lang="fi-FI" dirty="0"/>
              <a:t>, </a:t>
            </a:r>
            <a:r>
              <a:rPr lang="fi-FI" dirty="0" err="1"/>
              <a:t>på</a:t>
            </a:r>
            <a:r>
              <a:rPr lang="fi-FI" dirty="0"/>
              <a:t> </a:t>
            </a:r>
            <a:r>
              <a:rPr lang="fi-FI" dirty="0" err="1"/>
              <a:t>vänster</a:t>
            </a:r>
            <a:r>
              <a:rPr lang="fi-FI" dirty="0"/>
              <a:t>, </a:t>
            </a:r>
            <a:r>
              <a:rPr lang="fi-FI" dirty="0" err="1"/>
              <a:t>där</a:t>
            </a:r>
            <a:r>
              <a:rPr lang="fi-FI" dirty="0"/>
              <a:t> de </a:t>
            </a:r>
            <a:r>
              <a:rPr lang="fi-FI" dirty="0" err="1"/>
              <a:t>tre</a:t>
            </a:r>
            <a:r>
              <a:rPr lang="fi-FI" dirty="0"/>
              <a:t> </a:t>
            </a:r>
            <a:r>
              <a:rPr lang="fi-FI" dirty="0" err="1"/>
              <a:t>till</a:t>
            </a:r>
            <a:r>
              <a:rPr lang="fi-FI" dirty="0"/>
              <a:t> </a:t>
            </a:r>
            <a:r>
              <a:rPr lang="fi-FI" dirty="0" err="1"/>
              <a:t>synes</a:t>
            </a:r>
            <a:r>
              <a:rPr lang="fi-FI" dirty="0"/>
              <a:t> </a:t>
            </a:r>
            <a:r>
              <a:rPr lang="fi-FI" u="sng" dirty="0" err="1"/>
              <a:t>likvärdiga</a:t>
            </a:r>
            <a:r>
              <a:rPr lang="fi-FI" u="sng" dirty="0"/>
              <a:t> </a:t>
            </a:r>
            <a:r>
              <a:rPr lang="fi-FI" dirty="0" err="1"/>
              <a:t>dimensionerna</a:t>
            </a:r>
            <a:r>
              <a:rPr lang="fi-FI" dirty="0"/>
              <a:t>, </a:t>
            </a:r>
            <a:r>
              <a:rPr lang="fi-FI" dirty="0" err="1"/>
              <a:t>miljön</a:t>
            </a:r>
            <a:r>
              <a:rPr lang="fi-FI" dirty="0"/>
              <a:t>, </a:t>
            </a:r>
            <a:r>
              <a:rPr lang="fi-FI" dirty="0" err="1"/>
              <a:t>samhället</a:t>
            </a:r>
            <a:r>
              <a:rPr lang="fi-FI" dirty="0"/>
              <a:t>, ekonomin, </a:t>
            </a:r>
            <a:r>
              <a:rPr lang="fi-FI" dirty="0" err="1"/>
              <a:t>tillsammans</a:t>
            </a:r>
            <a:r>
              <a:rPr lang="fi-FI" dirty="0"/>
              <a:t> </a:t>
            </a:r>
            <a:r>
              <a:rPr lang="fi-FI" dirty="0" err="1"/>
              <a:t>bildar</a:t>
            </a:r>
            <a:r>
              <a:rPr lang="fi-FI" dirty="0"/>
              <a:t> i </a:t>
            </a:r>
            <a:r>
              <a:rPr lang="fi-FI" dirty="0" err="1"/>
              <a:t>mitten</a:t>
            </a:r>
            <a:r>
              <a:rPr lang="fi-FI" dirty="0"/>
              <a:t> ett </a:t>
            </a:r>
            <a:r>
              <a:rPr lang="fi-FI" dirty="0" err="1"/>
              <a:t>hållbart</a:t>
            </a:r>
            <a:r>
              <a:rPr lang="fi-FI" dirty="0"/>
              <a:t> </a:t>
            </a:r>
            <a:r>
              <a:rPr lang="fi-FI" dirty="0" err="1"/>
              <a:t>samhälle</a:t>
            </a:r>
            <a:r>
              <a:rPr lang="fi-FI" dirty="0"/>
              <a:t>. </a:t>
            </a:r>
          </a:p>
          <a:p>
            <a:endParaRPr lang="fi-FI" dirty="0"/>
          </a:p>
          <a:p>
            <a:r>
              <a:rPr lang="fi-FI" dirty="0" err="1"/>
              <a:t>Det</a:t>
            </a:r>
            <a:r>
              <a:rPr lang="fi-FI" dirty="0"/>
              <a:t> </a:t>
            </a:r>
            <a:r>
              <a:rPr lang="fi-FI" dirty="0" err="1"/>
              <a:t>kan</a:t>
            </a:r>
            <a:r>
              <a:rPr lang="fi-FI" dirty="0"/>
              <a:t> vara </a:t>
            </a:r>
            <a:r>
              <a:rPr lang="fi-FI" dirty="0" err="1"/>
              <a:t>lite</a:t>
            </a:r>
            <a:r>
              <a:rPr lang="fi-FI" dirty="0"/>
              <a:t> </a:t>
            </a:r>
            <a:r>
              <a:rPr lang="fi-FI" dirty="0" err="1"/>
              <a:t>vilseledande</a:t>
            </a:r>
            <a:r>
              <a:rPr lang="fi-FI" dirty="0"/>
              <a:t>. </a:t>
            </a:r>
            <a:r>
              <a:rPr lang="fi-FI" dirty="0" err="1"/>
              <a:t>Om</a:t>
            </a:r>
            <a:r>
              <a:rPr lang="fi-FI" dirty="0"/>
              <a:t> en </a:t>
            </a:r>
            <a:r>
              <a:rPr lang="fi-FI" dirty="0" err="1"/>
              <a:t>process</a:t>
            </a:r>
            <a:r>
              <a:rPr lang="fi-FI" dirty="0"/>
              <a:t> </a:t>
            </a:r>
            <a:r>
              <a:rPr lang="fi-FI" dirty="0" err="1"/>
              <a:t>inte</a:t>
            </a:r>
            <a:r>
              <a:rPr lang="fi-FI" dirty="0"/>
              <a:t> </a:t>
            </a:r>
            <a:r>
              <a:rPr lang="fi-FI" dirty="0" err="1"/>
              <a:t>uppfyller</a:t>
            </a:r>
            <a:r>
              <a:rPr lang="fi-FI" dirty="0"/>
              <a:t> alla </a:t>
            </a:r>
            <a:r>
              <a:rPr lang="fi-FI" dirty="0" err="1"/>
              <a:t>tre</a:t>
            </a:r>
            <a:r>
              <a:rPr lang="fi-FI" dirty="0"/>
              <a:t> </a:t>
            </a:r>
            <a:r>
              <a:rPr lang="fi-FI" dirty="0" err="1"/>
              <a:t>kraven</a:t>
            </a:r>
            <a:r>
              <a:rPr lang="fi-FI" dirty="0"/>
              <a:t>, </a:t>
            </a:r>
            <a:r>
              <a:rPr lang="fi-FI" dirty="0" err="1"/>
              <a:t>men</a:t>
            </a:r>
            <a:r>
              <a:rPr lang="fi-FI" dirty="0"/>
              <a:t> </a:t>
            </a:r>
            <a:r>
              <a:rPr lang="fi-FI" dirty="0" err="1"/>
              <a:t>fyller</a:t>
            </a:r>
            <a:r>
              <a:rPr lang="fi-FI" dirty="0"/>
              <a:t> </a:t>
            </a:r>
            <a:r>
              <a:rPr lang="fi-FI" dirty="0" err="1"/>
              <a:t>till</a:t>
            </a:r>
            <a:r>
              <a:rPr lang="fi-FI" dirty="0"/>
              <a:t> </a:t>
            </a:r>
            <a:r>
              <a:rPr lang="fi-FI" dirty="0" err="1"/>
              <a:t>exempel</a:t>
            </a:r>
            <a:r>
              <a:rPr lang="fi-FI" dirty="0"/>
              <a:t> </a:t>
            </a:r>
            <a:r>
              <a:rPr lang="fi-FI" dirty="0" err="1"/>
              <a:t>kraven</a:t>
            </a:r>
            <a:r>
              <a:rPr lang="fi-FI" dirty="0"/>
              <a:t> för </a:t>
            </a:r>
            <a:r>
              <a:rPr lang="fi-FI" dirty="0" err="1"/>
              <a:t>social</a:t>
            </a:r>
            <a:r>
              <a:rPr lang="fi-FI" dirty="0"/>
              <a:t> </a:t>
            </a:r>
            <a:r>
              <a:rPr lang="fi-FI" dirty="0" err="1"/>
              <a:t>och</a:t>
            </a:r>
            <a:r>
              <a:rPr lang="fi-FI" dirty="0"/>
              <a:t> </a:t>
            </a:r>
            <a:r>
              <a:rPr lang="fi-FI" dirty="0" err="1"/>
              <a:t>ekonomisk</a:t>
            </a:r>
            <a:r>
              <a:rPr lang="fi-FI" dirty="0"/>
              <a:t> </a:t>
            </a:r>
            <a:r>
              <a:rPr lang="fi-FI" dirty="0" err="1"/>
              <a:t>hållbarhet</a:t>
            </a:r>
            <a:r>
              <a:rPr lang="fi-FI" dirty="0"/>
              <a:t>, </a:t>
            </a:r>
            <a:r>
              <a:rPr lang="fi-FI" dirty="0" err="1"/>
              <a:t>verkar</a:t>
            </a:r>
            <a:r>
              <a:rPr lang="fi-FI" dirty="0"/>
              <a:t> </a:t>
            </a:r>
            <a:r>
              <a:rPr lang="fi-FI" dirty="0" err="1"/>
              <a:t>det</a:t>
            </a:r>
            <a:r>
              <a:rPr lang="fi-FI" dirty="0"/>
              <a:t> </a:t>
            </a:r>
            <a:r>
              <a:rPr lang="fi-FI" dirty="0" err="1"/>
              <a:t>ändå</a:t>
            </a:r>
            <a:r>
              <a:rPr lang="fi-FI" dirty="0"/>
              <a:t> vara en </a:t>
            </a:r>
            <a:r>
              <a:rPr lang="fi-FI" dirty="0" err="1"/>
              <a:t>rätt</a:t>
            </a:r>
            <a:r>
              <a:rPr lang="fi-FI" dirty="0"/>
              <a:t> </a:t>
            </a:r>
            <a:r>
              <a:rPr lang="fi-FI" dirty="0" err="1"/>
              <a:t>så</a:t>
            </a:r>
            <a:r>
              <a:rPr lang="fi-FI" dirty="0"/>
              <a:t> </a:t>
            </a:r>
            <a:r>
              <a:rPr lang="fi-FI" dirty="0" err="1"/>
              <a:t>bra</a:t>
            </a:r>
            <a:r>
              <a:rPr lang="fi-FI" dirty="0"/>
              <a:t> </a:t>
            </a:r>
            <a:r>
              <a:rPr lang="fi-FI" dirty="0" err="1"/>
              <a:t>process</a:t>
            </a:r>
            <a:r>
              <a:rPr lang="fi-FI" dirty="0"/>
              <a:t>. </a:t>
            </a:r>
          </a:p>
          <a:p>
            <a:endParaRPr lang="fi-FI" dirty="0"/>
          </a:p>
          <a:p>
            <a:r>
              <a:rPr lang="fi-FI" dirty="0" err="1"/>
              <a:t>Det</a:t>
            </a:r>
            <a:r>
              <a:rPr lang="fi-FI" dirty="0"/>
              <a:t> </a:t>
            </a:r>
            <a:r>
              <a:rPr lang="fi-FI" dirty="0" err="1"/>
              <a:t>finns</a:t>
            </a:r>
            <a:r>
              <a:rPr lang="fi-FI" dirty="0"/>
              <a:t> </a:t>
            </a:r>
            <a:r>
              <a:rPr lang="fi-FI" dirty="0" err="1"/>
              <a:t>också</a:t>
            </a:r>
            <a:r>
              <a:rPr lang="fi-FI" dirty="0"/>
              <a:t> ett </a:t>
            </a:r>
            <a:r>
              <a:rPr lang="fi-FI" dirty="0" err="1"/>
              <a:t>alternativt</a:t>
            </a:r>
            <a:r>
              <a:rPr lang="fi-FI" dirty="0"/>
              <a:t> </a:t>
            </a:r>
            <a:r>
              <a:rPr lang="fi-FI" dirty="0" err="1"/>
              <a:t>sätt</a:t>
            </a:r>
            <a:r>
              <a:rPr lang="fi-FI" dirty="0"/>
              <a:t> </a:t>
            </a:r>
            <a:r>
              <a:rPr lang="fi-FI" dirty="0" err="1"/>
              <a:t>att</a:t>
            </a:r>
            <a:r>
              <a:rPr lang="fi-FI" dirty="0"/>
              <a:t> </a:t>
            </a:r>
            <a:r>
              <a:rPr lang="fi-FI" dirty="0" err="1"/>
              <a:t>presentera</a:t>
            </a:r>
            <a:r>
              <a:rPr lang="fi-FI" dirty="0"/>
              <a:t> de </a:t>
            </a:r>
            <a:r>
              <a:rPr lang="fi-FI" dirty="0" err="1"/>
              <a:t>olika</a:t>
            </a:r>
            <a:r>
              <a:rPr lang="fi-FI" dirty="0"/>
              <a:t> </a:t>
            </a:r>
            <a:r>
              <a:rPr lang="fi-FI" dirty="0" err="1"/>
              <a:t>dimensionernas</a:t>
            </a:r>
            <a:r>
              <a:rPr lang="fi-FI" dirty="0"/>
              <a:t> </a:t>
            </a:r>
            <a:r>
              <a:rPr lang="fi-FI" dirty="0" err="1"/>
              <a:t>inbördes</a:t>
            </a:r>
            <a:r>
              <a:rPr lang="fi-FI" dirty="0"/>
              <a:t> </a:t>
            </a:r>
            <a:r>
              <a:rPr lang="fi-FI" dirty="0" err="1"/>
              <a:t>relationer</a:t>
            </a:r>
            <a:r>
              <a:rPr lang="fi-FI" dirty="0"/>
              <a:t>, </a:t>
            </a:r>
            <a:r>
              <a:rPr lang="fi-FI" dirty="0" err="1"/>
              <a:t>här</a:t>
            </a:r>
            <a:r>
              <a:rPr lang="fi-FI" dirty="0"/>
              <a:t> </a:t>
            </a:r>
            <a:r>
              <a:rPr lang="fi-FI" dirty="0" err="1"/>
              <a:t>på</a:t>
            </a:r>
            <a:r>
              <a:rPr lang="fi-FI" dirty="0"/>
              <a:t> </a:t>
            </a:r>
            <a:r>
              <a:rPr lang="fi-FI" dirty="0" err="1"/>
              <a:t>höger</a:t>
            </a:r>
            <a:r>
              <a:rPr lang="fi-FI" dirty="0"/>
              <a:t>. </a:t>
            </a:r>
            <a:r>
              <a:rPr lang="fi-FI" dirty="0" err="1"/>
              <a:t>Miljön</a:t>
            </a:r>
            <a:r>
              <a:rPr lang="fi-FI" dirty="0"/>
              <a:t>, </a:t>
            </a:r>
            <a:r>
              <a:rPr lang="fi-FI" dirty="0" err="1"/>
              <a:t>eller</a:t>
            </a:r>
            <a:r>
              <a:rPr lang="fi-FI" dirty="0"/>
              <a:t> </a:t>
            </a:r>
            <a:r>
              <a:rPr lang="fi-FI" dirty="0" err="1"/>
              <a:t>vår</a:t>
            </a:r>
            <a:r>
              <a:rPr lang="fi-FI" dirty="0"/>
              <a:t> </a:t>
            </a:r>
            <a:r>
              <a:rPr lang="fi-FI" dirty="0" err="1"/>
              <a:t>biosfär</a:t>
            </a:r>
            <a:r>
              <a:rPr lang="fi-FI" dirty="0"/>
              <a:t> </a:t>
            </a:r>
            <a:r>
              <a:rPr lang="fi-FI" dirty="0" err="1"/>
              <a:t>som</a:t>
            </a:r>
            <a:r>
              <a:rPr lang="fi-FI" dirty="0"/>
              <a:t> en </a:t>
            </a:r>
            <a:r>
              <a:rPr lang="fi-FI" dirty="0" err="1"/>
              <a:t>helhet</a:t>
            </a:r>
            <a:r>
              <a:rPr lang="fi-FI" dirty="0"/>
              <a:t>, </a:t>
            </a:r>
            <a:r>
              <a:rPr lang="fi-FI" dirty="0" err="1"/>
              <a:t>är</a:t>
            </a:r>
            <a:r>
              <a:rPr lang="fi-FI" dirty="0"/>
              <a:t> </a:t>
            </a:r>
            <a:r>
              <a:rPr lang="fi-FI" dirty="0" err="1"/>
              <a:t>ju</a:t>
            </a:r>
            <a:r>
              <a:rPr lang="fi-FI" dirty="0"/>
              <a:t> </a:t>
            </a:r>
            <a:r>
              <a:rPr lang="fi-FI" dirty="0" err="1"/>
              <a:t>naturligtvis</a:t>
            </a:r>
            <a:r>
              <a:rPr lang="fi-FI" dirty="0"/>
              <a:t> en </a:t>
            </a:r>
            <a:r>
              <a:rPr lang="fi-FI" dirty="0" err="1"/>
              <a:t>förutsättning</a:t>
            </a:r>
            <a:r>
              <a:rPr lang="fi-FI" dirty="0"/>
              <a:t> för </a:t>
            </a:r>
            <a:r>
              <a:rPr lang="fi-FI" dirty="0" err="1"/>
              <a:t>att</a:t>
            </a:r>
            <a:r>
              <a:rPr lang="fi-FI" dirty="0"/>
              <a:t> </a:t>
            </a:r>
            <a:r>
              <a:rPr lang="fi-FI" dirty="0" err="1"/>
              <a:t>vårt</a:t>
            </a:r>
            <a:r>
              <a:rPr lang="fi-FI" dirty="0"/>
              <a:t> </a:t>
            </a:r>
            <a:r>
              <a:rPr lang="fi-FI" dirty="0" err="1"/>
              <a:t>samhälle</a:t>
            </a:r>
            <a:r>
              <a:rPr lang="fi-FI" dirty="0"/>
              <a:t> </a:t>
            </a:r>
            <a:r>
              <a:rPr lang="fi-FI" dirty="0" err="1"/>
              <a:t>kan</a:t>
            </a:r>
            <a:r>
              <a:rPr lang="fi-FI" dirty="0"/>
              <a:t> </a:t>
            </a:r>
            <a:r>
              <a:rPr lang="fi-FI" dirty="0" err="1"/>
              <a:t>existera</a:t>
            </a:r>
            <a:r>
              <a:rPr lang="fi-FI" dirty="0"/>
              <a:t>. </a:t>
            </a:r>
            <a:r>
              <a:rPr lang="fi-FI" dirty="0" err="1"/>
              <a:t>Och</a:t>
            </a:r>
            <a:r>
              <a:rPr lang="fi-FI" dirty="0"/>
              <a:t> ekonomin </a:t>
            </a:r>
            <a:r>
              <a:rPr lang="fi-FI" dirty="0" err="1"/>
              <a:t>är</a:t>
            </a:r>
            <a:r>
              <a:rPr lang="fi-FI" dirty="0"/>
              <a:t> en del av </a:t>
            </a:r>
            <a:r>
              <a:rPr lang="fi-FI" dirty="0" err="1"/>
              <a:t>hur</a:t>
            </a:r>
            <a:r>
              <a:rPr lang="fi-FI" dirty="0"/>
              <a:t> </a:t>
            </a:r>
            <a:r>
              <a:rPr lang="fi-FI" dirty="0" err="1"/>
              <a:t>samhället</a:t>
            </a:r>
            <a:r>
              <a:rPr lang="fi-FI" dirty="0"/>
              <a:t> </a:t>
            </a:r>
            <a:r>
              <a:rPr lang="fi-FI" dirty="0" err="1"/>
              <a:t>organiserar</a:t>
            </a:r>
            <a:r>
              <a:rPr lang="fi-FI" dirty="0"/>
              <a:t> </a:t>
            </a:r>
            <a:r>
              <a:rPr lang="fi-FI" dirty="0" err="1"/>
              <a:t>sig</a:t>
            </a:r>
            <a:r>
              <a:rPr lang="fi-FI" dirty="0"/>
              <a:t>, </a:t>
            </a:r>
            <a:r>
              <a:rPr lang="fi-FI" dirty="0" err="1"/>
              <a:t>men</a:t>
            </a:r>
            <a:r>
              <a:rPr lang="fi-FI" dirty="0"/>
              <a:t> </a:t>
            </a:r>
            <a:r>
              <a:rPr lang="fi-FI" dirty="0" err="1"/>
              <a:t>egentligen</a:t>
            </a:r>
            <a:r>
              <a:rPr lang="fi-FI" dirty="0"/>
              <a:t> </a:t>
            </a:r>
            <a:r>
              <a:rPr lang="fi-FI" dirty="0" err="1"/>
              <a:t>inget</a:t>
            </a:r>
            <a:r>
              <a:rPr lang="fi-FI" dirty="0"/>
              <a:t> </a:t>
            </a:r>
            <a:r>
              <a:rPr lang="fi-FI" dirty="0" err="1"/>
              <a:t>dess</a:t>
            </a:r>
            <a:r>
              <a:rPr lang="fi-FI" dirty="0"/>
              <a:t> </a:t>
            </a:r>
            <a:r>
              <a:rPr lang="fi-FI" dirty="0" err="1"/>
              <a:t>konkretare</a:t>
            </a:r>
            <a:r>
              <a:rPr lang="fi-FI" dirty="0"/>
              <a:t>.</a:t>
            </a:r>
          </a:p>
          <a:p>
            <a:endParaRPr lang="fi-FI" dirty="0"/>
          </a:p>
          <a:p>
            <a:r>
              <a:rPr lang="fi-FI" dirty="0" err="1"/>
              <a:t>Diagrammet</a:t>
            </a:r>
            <a:r>
              <a:rPr lang="fi-FI" dirty="0"/>
              <a:t> </a:t>
            </a:r>
            <a:r>
              <a:rPr lang="fi-FI" dirty="0" err="1"/>
              <a:t>till</a:t>
            </a:r>
            <a:r>
              <a:rPr lang="fi-FI" dirty="0"/>
              <a:t> </a:t>
            </a:r>
            <a:r>
              <a:rPr lang="fi-FI" dirty="0" err="1"/>
              <a:t>höger</a:t>
            </a:r>
            <a:r>
              <a:rPr lang="fi-FI" dirty="0"/>
              <a:t> </a:t>
            </a:r>
            <a:r>
              <a:rPr lang="fi-FI" dirty="0" err="1"/>
              <a:t>går</a:t>
            </a:r>
            <a:r>
              <a:rPr lang="fi-FI" dirty="0"/>
              <a:t> </a:t>
            </a:r>
            <a:r>
              <a:rPr lang="fi-FI" dirty="0" err="1"/>
              <a:t>utifrån</a:t>
            </a:r>
            <a:r>
              <a:rPr lang="fi-FI" dirty="0"/>
              <a:t> </a:t>
            </a:r>
            <a:r>
              <a:rPr lang="fi-FI" dirty="0" err="1"/>
              <a:t>inåt</a:t>
            </a:r>
            <a:r>
              <a:rPr lang="fi-FI" dirty="0"/>
              <a:t> </a:t>
            </a:r>
            <a:r>
              <a:rPr lang="fi-FI" dirty="0" err="1"/>
              <a:t>från</a:t>
            </a:r>
            <a:r>
              <a:rPr lang="fi-FI" dirty="0"/>
              <a:t> </a:t>
            </a:r>
            <a:r>
              <a:rPr lang="fi-FI" dirty="0" err="1"/>
              <a:t>det</a:t>
            </a:r>
            <a:r>
              <a:rPr lang="fi-FI" dirty="0"/>
              <a:t> </a:t>
            </a:r>
            <a:r>
              <a:rPr lang="fi-FI" dirty="0" err="1"/>
              <a:t>konkreta</a:t>
            </a:r>
            <a:r>
              <a:rPr lang="fi-FI" dirty="0"/>
              <a:t> </a:t>
            </a:r>
            <a:r>
              <a:rPr lang="fi-FI" dirty="0" err="1"/>
              <a:t>till</a:t>
            </a:r>
            <a:r>
              <a:rPr lang="fi-FI" dirty="0"/>
              <a:t> en </a:t>
            </a:r>
            <a:r>
              <a:rPr lang="fi-FI" dirty="0" err="1"/>
              <a:t>gemensam</a:t>
            </a:r>
            <a:r>
              <a:rPr lang="fi-FI" dirty="0"/>
              <a:t> </a:t>
            </a:r>
            <a:r>
              <a:rPr lang="fi-FI" dirty="0" err="1"/>
              <a:t>överenskommelse</a:t>
            </a:r>
            <a:r>
              <a:rPr lang="fi-FI" dirty="0"/>
              <a:t>, ett </a:t>
            </a:r>
            <a:r>
              <a:rPr lang="fi-FI" dirty="0" err="1"/>
              <a:t>abstrakt</a:t>
            </a:r>
            <a:r>
              <a:rPr lang="fi-FI" dirty="0"/>
              <a:t> </a:t>
            </a:r>
            <a:r>
              <a:rPr lang="fi-FI" dirty="0" err="1"/>
              <a:t>begrepp</a:t>
            </a:r>
            <a:r>
              <a:rPr lang="fi-FI" dirty="0"/>
              <a:t>. </a:t>
            </a:r>
          </a:p>
          <a:p>
            <a:endParaRPr lang="fi-FI" dirty="0"/>
          </a:p>
          <a:p>
            <a:r>
              <a:rPr lang="fi-FI" dirty="0" err="1"/>
              <a:t>Här</a:t>
            </a:r>
            <a:r>
              <a:rPr lang="fi-FI" dirty="0"/>
              <a:t> </a:t>
            </a:r>
            <a:r>
              <a:rPr lang="fi-FI" dirty="0" err="1"/>
              <a:t>nere</a:t>
            </a:r>
            <a:r>
              <a:rPr lang="fi-FI" dirty="0"/>
              <a:t> </a:t>
            </a:r>
            <a:r>
              <a:rPr lang="fi-FI" dirty="0" err="1"/>
              <a:t>till</a:t>
            </a:r>
            <a:r>
              <a:rPr lang="fi-FI" dirty="0"/>
              <a:t> </a:t>
            </a:r>
            <a:r>
              <a:rPr lang="fi-FI" dirty="0" err="1"/>
              <a:t>vänster</a:t>
            </a:r>
            <a:r>
              <a:rPr lang="fi-FI" dirty="0"/>
              <a:t> </a:t>
            </a:r>
            <a:r>
              <a:rPr lang="fi-FI" dirty="0" err="1"/>
              <a:t>ser</a:t>
            </a:r>
            <a:r>
              <a:rPr lang="fi-FI" dirty="0"/>
              <a:t> vi ett </a:t>
            </a:r>
            <a:r>
              <a:rPr lang="fi-FI" dirty="0" err="1"/>
              <a:t>samhälle</a:t>
            </a:r>
            <a:r>
              <a:rPr lang="fi-FI" dirty="0"/>
              <a:t> </a:t>
            </a:r>
            <a:r>
              <a:rPr lang="fi-FI" dirty="0" err="1"/>
              <a:t>som</a:t>
            </a:r>
            <a:r>
              <a:rPr lang="fi-FI" dirty="0"/>
              <a:t> </a:t>
            </a:r>
            <a:r>
              <a:rPr lang="fi-FI" dirty="0" err="1"/>
              <a:t>grundar</a:t>
            </a:r>
            <a:r>
              <a:rPr lang="fi-FI" dirty="0"/>
              <a:t> </a:t>
            </a:r>
            <a:r>
              <a:rPr lang="fi-FI" dirty="0" err="1"/>
              <a:t>sig</a:t>
            </a:r>
            <a:r>
              <a:rPr lang="fi-FI" dirty="0"/>
              <a:t> </a:t>
            </a:r>
            <a:r>
              <a:rPr lang="fi-FI" dirty="0" err="1"/>
              <a:t>på</a:t>
            </a:r>
            <a:r>
              <a:rPr lang="fi-FI" dirty="0"/>
              <a:t> </a:t>
            </a:r>
            <a:r>
              <a:rPr lang="fi-FI" dirty="0" err="1"/>
              <a:t>konstant</a:t>
            </a:r>
            <a:r>
              <a:rPr lang="fi-FI" dirty="0"/>
              <a:t> </a:t>
            </a:r>
            <a:r>
              <a:rPr lang="fi-FI" dirty="0" err="1"/>
              <a:t>tillväxt</a:t>
            </a:r>
            <a:r>
              <a:rPr lang="fi-FI" dirty="0"/>
              <a:t>. </a:t>
            </a:r>
            <a:r>
              <a:rPr lang="fi-FI" dirty="0" err="1"/>
              <a:t>Det</a:t>
            </a:r>
            <a:r>
              <a:rPr lang="fi-FI" dirty="0"/>
              <a:t> </a:t>
            </a:r>
            <a:r>
              <a:rPr lang="fi-FI" dirty="0" err="1"/>
              <a:t>här</a:t>
            </a:r>
            <a:r>
              <a:rPr lang="fi-FI" dirty="0"/>
              <a:t> </a:t>
            </a:r>
            <a:r>
              <a:rPr lang="fi-FI" dirty="0" err="1"/>
              <a:t>händer</a:t>
            </a:r>
            <a:r>
              <a:rPr lang="fi-FI" dirty="0"/>
              <a:t> </a:t>
            </a:r>
            <a:r>
              <a:rPr lang="fi-FI" dirty="0" err="1"/>
              <a:t>på</a:t>
            </a:r>
            <a:r>
              <a:rPr lang="fi-FI" dirty="0"/>
              <a:t> </a:t>
            </a:r>
            <a:r>
              <a:rPr lang="fi-FI" dirty="0" err="1"/>
              <a:t>lokal</a:t>
            </a:r>
            <a:r>
              <a:rPr lang="fi-FI" dirty="0"/>
              <a:t> </a:t>
            </a:r>
            <a:r>
              <a:rPr lang="fi-FI" dirty="0" err="1"/>
              <a:t>skala</a:t>
            </a:r>
            <a:r>
              <a:rPr lang="fi-FI" dirty="0"/>
              <a:t> </a:t>
            </a:r>
            <a:r>
              <a:rPr lang="fi-FI" dirty="0" err="1"/>
              <a:t>bland</a:t>
            </a:r>
            <a:r>
              <a:rPr lang="fi-FI" dirty="0"/>
              <a:t> </a:t>
            </a:r>
            <a:r>
              <a:rPr lang="fi-FI" dirty="0" err="1"/>
              <a:t>sorkpopulationerna</a:t>
            </a:r>
            <a:r>
              <a:rPr lang="fi-FI" dirty="0"/>
              <a:t> i alla </a:t>
            </a:r>
            <a:r>
              <a:rPr lang="fi-FI" dirty="0" err="1"/>
              <a:t>fall</a:t>
            </a:r>
            <a:r>
              <a:rPr lang="fi-FI" dirty="0"/>
              <a:t> i Finland </a:t>
            </a:r>
            <a:r>
              <a:rPr lang="fi-FI" dirty="0" err="1"/>
              <a:t>med</a:t>
            </a:r>
            <a:r>
              <a:rPr lang="fi-FI" dirty="0"/>
              <a:t> 3-4 </a:t>
            </a:r>
            <a:r>
              <a:rPr lang="fi-FI" dirty="0" err="1"/>
              <a:t>års</a:t>
            </a:r>
            <a:r>
              <a:rPr lang="fi-FI" dirty="0"/>
              <a:t> </a:t>
            </a:r>
            <a:r>
              <a:rPr lang="fi-FI" dirty="0" err="1"/>
              <a:t>mellanrum</a:t>
            </a:r>
            <a:r>
              <a:rPr lang="fi-FI" dirty="0"/>
              <a:t>, </a:t>
            </a:r>
            <a:r>
              <a:rPr lang="fi-FI" dirty="0" err="1"/>
              <a:t>och</a:t>
            </a:r>
            <a:r>
              <a:rPr lang="fi-FI" dirty="0"/>
              <a:t> </a:t>
            </a:r>
            <a:r>
              <a:rPr lang="fi-FI" dirty="0" err="1"/>
              <a:t>det</a:t>
            </a:r>
            <a:r>
              <a:rPr lang="fi-FI" dirty="0"/>
              <a:t> </a:t>
            </a:r>
            <a:r>
              <a:rPr lang="fi-FI" dirty="0" err="1"/>
              <a:t>finns</a:t>
            </a:r>
            <a:r>
              <a:rPr lang="fi-FI" dirty="0"/>
              <a:t> </a:t>
            </a:r>
            <a:r>
              <a:rPr lang="fi-FI" dirty="0" err="1"/>
              <a:t>också</a:t>
            </a:r>
            <a:r>
              <a:rPr lang="fi-FI" dirty="0"/>
              <a:t> </a:t>
            </a:r>
            <a:r>
              <a:rPr lang="fi-FI" dirty="0" err="1"/>
              <a:t>exempel</a:t>
            </a:r>
            <a:r>
              <a:rPr lang="fi-FI" dirty="0"/>
              <a:t> </a:t>
            </a:r>
            <a:r>
              <a:rPr lang="fi-FI" dirty="0" err="1"/>
              <a:t>på</a:t>
            </a:r>
            <a:r>
              <a:rPr lang="fi-FI" dirty="0"/>
              <a:t> </a:t>
            </a:r>
            <a:r>
              <a:rPr lang="fi-FI" dirty="0" err="1"/>
              <a:t>människosamhällen</a:t>
            </a:r>
            <a:r>
              <a:rPr lang="fi-FI" dirty="0"/>
              <a:t> </a:t>
            </a:r>
            <a:r>
              <a:rPr lang="fi-FI" dirty="0" err="1"/>
              <a:t>där</a:t>
            </a:r>
            <a:r>
              <a:rPr lang="fi-FI" dirty="0"/>
              <a:t> </a:t>
            </a:r>
            <a:r>
              <a:rPr lang="fi-FI" dirty="0" err="1"/>
              <a:t>det</a:t>
            </a:r>
            <a:r>
              <a:rPr lang="fi-FI" dirty="0"/>
              <a:t> </a:t>
            </a:r>
            <a:r>
              <a:rPr lang="fi-FI" dirty="0" err="1"/>
              <a:t>skett</a:t>
            </a:r>
            <a:r>
              <a:rPr lang="fi-FI" dirty="0"/>
              <a:t> för </a:t>
            </a:r>
            <a:r>
              <a:rPr lang="fi-FI" dirty="0" err="1"/>
              <a:t>länge</a:t>
            </a:r>
            <a:r>
              <a:rPr lang="fi-FI" dirty="0"/>
              <a:t> sedan. </a:t>
            </a:r>
            <a:r>
              <a:rPr lang="fi-FI" u="sng" dirty="0" err="1"/>
              <a:t>Populationen</a:t>
            </a:r>
            <a:r>
              <a:rPr lang="fi-FI" u="sng" dirty="0"/>
              <a:t> </a:t>
            </a:r>
            <a:r>
              <a:rPr lang="fi-FI" u="sng" dirty="0" err="1"/>
              <a:t>överskrider</a:t>
            </a:r>
            <a:r>
              <a:rPr lang="fi-FI" u="sng" dirty="0"/>
              <a:t> </a:t>
            </a:r>
            <a:r>
              <a:rPr lang="fi-FI" u="sng" dirty="0" err="1"/>
              <a:t>den</a:t>
            </a:r>
            <a:r>
              <a:rPr lang="fi-FI" u="sng" dirty="0"/>
              <a:t> </a:t>
            </a:r>
            <a:r>
              <a:rPr lang="fi-FI" u="sng" dirty="0" err="1"/>
              <a:t>fysiska</a:t>
            </a:r>
            <a:r>
              <a:rPr lang="fi-FI" u="sng" dirty="0"/>
              <a:t> </a:t>
            </a:r>
            <a:r>
              <a:rPr lang="fi-FI" u="sng" dirty="0" err="1"/>
              <a:t>miljöns</a:t>
            </a:r>
            <a:r>
              <a:rPr lang="fi-FI" u="sng" dirty="0"/>
              <a:t> </a:t>
            </a:r>
            <a:r>
              <a:rPr lang="fi-FI" u="sng" dirty="0" err="1"/>
              <a:t>bärkraft</a:t>
            </a:r>
            <a:r>
              <a:rPr lang="fi-FI" u="sng" dirty="0"/>
              <a:t>, </a:t>
            </a:r>
            <a:r>
              <a:rPr lang="fi-FI" u="sng" dirty="0" err="1"/>
              <a:t>och</a:t>
            </a:r>
            <a:r>
              <a:rPr lang="fi-FI" u="sng" dirty="0"/>
              <a:t> </a:t>
            </a:r>
            <a:r>
              <a:rPr lang="fi-FI" u="sng" dirty="0" err="1"/>
              <a:t>kommer</a:t>
            </a:r>
            <a:r>
              <a:rPr lang="fi-FI" u="sng" dirty="0"/>
              <a:t> </a:t>
            </a:r>
            <a:r>
              <a:rPr lang="fi-FI" u="sng" dirty="0" err="1"/>
              <a:t>kraschande</a:t>
            </a:r>
            <a:r>
              <a:rPr lang="fi-FI" u="sng" dirty="0"/>
              <a:t> </a:t>
            </a:r>
            <a:r>
              <a:rPr lang="fi-FI" u="sng" dirty="0" err="1"/>
              <a:t>ner</a:t>
            </a:r>
            <a:r>
              <a:rPr lang="fi-FI" u="sng" dirty="0"/>
              <a:t>.</a:t>
            </a:r>
            <a:r>
              <a:rPr lang="fi-FI" dirty="0"/>
              <a:t> </a:t>
            </a:r>
          </a:p>
          <a:p>
            <a:endParaRPr lang="fi-FI" dirty="0"/>
          </a:p>
          <a:p>
            <a:r>
              <a:rPr lang="fi-FI" dirty="0" err="1"/>
              <a:t>Nu</a:t>
            </a:r>
            <a:r>
              <a:rPr lang="fi-FI" dirty="0"/>
              <a:t> </a:t>
            </a:r>
            <a:r>
              <a:rPr lang="fi-FI" dirty="0" err="1"/>
              <a:t>lever</a:t>
            </a:r>
            <a:r>
              <a:rPr lang="fi-FI" dirty="0"/>
              <a:t> vi ett </a:t>
            </a:r>
            <a:r>
              <a:rPr lang="fi-FI" dirty="0" err="1"/>
              <a:t>globalt</a:t>
            </a:r>
            <a:r>
              <a:rPr lang="fi-FI" dirty="0"/>
              <a:t> </a:t>
            </a:r>
            <a:r>
              <a:rPr lang="fi-FI" dirty="0" err="1"/>
              <a:t>samhälle</a:t>
            </a:r>
            <a:r>
              <a:rPr lang="fi-FI" dirty="0"/>
              <a:t>. För </a:t>
            </a:r>
            <a:r>
              <a:rPr lang="fi-FI" dirty="0" err="1"/>
              <a:t>mänskligheten</a:t>
            </a:r>
            <a:r>
              <a:rPr lang="fi-FI" dirty="0"/>
              <a:t> </a:t>
            </a:r>
            <a:r>
              <a:rPr lang="fi-FI" dirty="0" err="1"/>
              <a:t>skulle</a:t>
            </a:r>
            <a:r>
              <a:rPr lang="fi-FI" dirty="0"/>
              <a:t> ett </a:t>
            </a:r>
            <a:r>
              <a:rPr lang="fi-FI" dirty="0" err="1"/>
              <a:t>mer</a:t>
            </a:r>
            <a:r>
              <a:rPr lang="fi-FI" dirty="0"/>
              <a:t> </a:t>
            </a:r>
            <a:r>
              <a:rPr lang="fi-FI" dirty="0" err="1"/>
              <a:t>civiliserat</a:t>
            </a:r>
            <a:r>
              <a:rPr lang="fi-FI" dirty="0"/>
              <a:t> </a:t>
            </a:r>
            <a:r>
              <a:rPr lang="fi-FI" dirty="0" err="1"/>
              <a:t>sätt</a:t>
            </a:r>
            <a:r>
              <a:rPr lang="fi-FI" dirty="0"/>
              <a:t> </a:t>
            </a:r>
            <a:r>
              <a:rPr lang="fi-FI" dirty="0" err="1"/>
              <a:t>att</a:t>
            </a:r>
            <a:r>
              <a:rPr lang="fi-FI" dirty="0"/>
              <a:t> </a:t>
            </a:r>
            <a:r>
              <a:rPr lang="fi-FI" dirty="0" err="1"/>
              <a:t>lösa</a:t>
            </a:r>
            <a:r>
              <a:rPr lang="fi-FI" dirty="0"/>
              <a:t> </a:t>
            </a:r>
            <a:r>
              <a:rPr lang="fi-FI" dirty="0" err="1"/>
              <a:t>problemet</a:t>
            </a:r>
            <a:r>
              <a:rPr lang="fi-FI" dirty="0"/>
              <a:t> vara </a:t>
            </a:r>
            <a:r>
              <a:rPr lang="fi-FI" dirty="0" err="1"/>
              <a:t>att</a:t>
            </a:r>
            <a:r>
              <a:rPr lang="fi-FI" dirty="0"/>
              <a:t> </a:t>
            </a:r>
            <a:r>
              <a:rPr lang="fi-FI" dirty="0" err="1"/>
              <a:t>själv</a:t>
            </a:r>
            <a:r>
              <a:rPr lang="fi-FI" dirty="0"/>
              <a:t> </a:t>
            </a:r>
            <a:r>
              <a:rPr lang="fi-FI" dirty="0" err="1"/>
              <a:t>begränsa</a:t>
            </a:r>
            <a:r>
              <a:rPr lang="fi-FI" dirty="0"/>
              <a:t> </a:t>
            </a:r>
            <a:r>
              <a:rPr lang="fi-FI" dirty="0" err="1"/>
              <a:t>vår</a:t>
            </a:r>
            <a:r>
              <a:rPr lang="fi-FI" dirty="0"/>
              <a:t> </a:t>
            </a:r>
            <a:r>
              <a:rPr lang="fi-FI" dirty="0" err="1"/>
              <a:t>ekonomiska</a:t>
            </a:r>
            <a:r>
              <a:rPr lang="fi-FI" dirty="0"/>
              <a:t> </a:t>
            </a:r>
            <a:r>
              <a:rPr lang="fi-FI" dirty="0" err="1"/>
              <a:t>tillväxt</a:t>
            </a:r>
            <a:r>
              <a:rPr lang="fi-FI" dirty="0"/>
              <a:t> </a:t>
            </a:r>
            <a:r>
              <a:rPr lang="fi-FI" dirty="0" err="1"/>
              <a:t>redan</a:t>
            </a:r>
            <a:r>
              <a:rPr lang="fi-FI" dirty="0"/>
              <a:t> </a:t>
            </a:r>
            <a:r>
              <a:rPr lang="fi-FI" dirty="0" err="1"/>
              <a:t>före</a:t>
            </a:r>
            <a:r>
              <a:rPr lang="fi-FI" dirty="0"/>
              <a:t> vi </a:t>
            </a:r>
            <a:r>
              <a:rPr lang="fi-FI" dirty="0" err="1"/>
              <a:t>överskrider</a:t>
            </a:r>
            <a:r>
              <a:rPr lang="fi-FI" dirty="0"/>
              <a:t> </a:t>
            </a:r>
            <a:r>
              <a:rPr lang="fi-FI" dirty="0" err="1"/>
              <a:t>planetens</a:t>
            </a:r>
            <a:r>
              <a:rPr lang="fi-FI" dirty="0"/>
              <a:t> </a:t>
            </a:r>
            <a:r>
              <a:rPr lang="fi-FI" dirty="0" err="1"/>
              <a:t>bärkraft</a:t>
            </a:r>
            <a:r>
              <a:rPr lang="fi-FI" dirty="0"/>
              <a:t>, </a:t>
            </a:r>
            <a:r>
              <a:rPr lang="fi-FI" dirty="0" err="1"/>
              <a:t>här</a:t>
            </a:r>
            <a:r>
              <a:rPr lang="fi-FI" dirty="0"/>
              <a:t> </a:t>
            </a:r>
            <a:r>
              <a:rPr lang="fi-FI" dirty="0" err="1"/>
              <a:t>på</a:t>
            </a:r>
            <a:r>
              <a:rPr lang="fi-FI" dirty="0"/>
              <a:t> </a:t>
            </a:r>
            <a:r>
              <a:rPr lang="fi-FI" dirty="0" err="1"/>
              <a:t>höger</a:t>
            </a:r>
            <a:r>
              <a:rPr lang="fi-FI" dirty="0"/>
              <a:t>. </a:t>
            </a:r>
            <a:r>
              <a:rPr lang="fi-FI" dirty="0" err="1"/>
              <a:t>Om</a:t>
            </a:r>
            <a:r>
              <a:rPr lang="fi-FI" dirty="0"/>
              <a:t> vi </a:t>
            </a:r>
            <a:r>
              <a:rPr lang="fi-FI" dirty="0" err="1"/>
              <a:t>kraschar</a:t>
            </a:r>
            <a:r>
              <a:rPr lang="fi-FI" dirty="0"/>
              <a:t> </a:t>
            </a:r>
            <a:r>
              <a:rPr lang="fi-FI" dirty="0" err="1"/>
              <a:t>ner</a:t>
            </a:r>
            <a:r>
              <a:rPr lang="fi-FI" dirty="0"/>
              <a:t>, </a:t>
            </a:r>
            <a:r>
              <a:rPr lang="fi-FI" dirty="0" err="1"/>
              <a:t>blir</a:t>
            </a:r>
            <a:r>
              <a:rPr lang="fi-FI" dirty="0"/>
              <a:t> </a:t>
            </a:r>
            <a:r>
              <a:rPr lang="fi-FI" dirty="0" err="1"/>
              <a:t>det</a:t>
            </a:r>
            <a:r>
              <a:rPr lang="fi-FI" dirty="0"/>
              <a:t> </a:t>
            </a:r>
            <a:r>
              <a:rPr lang="fi-FI" dirty="0" err="1"/>
              <a:t>nog</a:t>
            </a:r>
            <a:r>
              <a:rPr lang="fi-FI" dirty="0"/>
              <a:t> en </a:t>
            </a:r>
            <a:r>
              <a:rPr lang="fi-FI" dirty="0" err="1"/>
              <a:t>ganska</a:t>
            </a:r>
            <a:r>
              <a:rPr lang="fi-FI" dirty="0"/>
              <a:t> </a:t>
            </a:r>
            <a:r>
              <a:rPr lang="fi-FI" dirty="0" err="1"/>
              <a:t>dramatisk</a:t>
            </a:r>
            <a:r>
              <a:rPr lang="fi-FI" dirty="0"/>
              <a:t> </a:t>
            </a:r>
            <a:r>
              <a:rPr lang="fi-FI" dirty="0" err="1"/>
              <a:t>tidsepok</a:t>
            </a:r>
            <a:r>
              <a:rPr lang="fi-FI" dirty="0"/>
              <a:t>.</a:t>
            </a:r>
          </a:p>
          <a:p>
            <a:endParaRPr lang="fi-FI" dirty="0"/>
          </a:p>
          <a:p>
            <a:r>
              <a:rPr lang="fi-FI" dirty="0" err="1"/>
              <a:t>Engelskans</a:t>
            </a:r>
            <a:r>
              <a:rPr lang="fi-FI" dirty="0"/>
              <a:t> </a:t>
            </a:r>
            <a:r>
              <a:rPr lang="fi-FI" dirty="0" err="1"/>
              <a:t>ord</a:t>
            </a:r>
            <a:r>
              <a:rPr lang="fi-FI" dirty="0"/>
              <a:t> </a:t>
            </a:r>
            <a:r>
              <a:rPr lang="fi-FI" dirty="0" err="1"/>
              <a:t>sustainable</a:t>
            </a:r>
            <a:r>
              <a:rPr lang="fi-FI" dirty="0"/>
              <a:t> </a:t>
            </a:r>
            <a:r>
              <a:rPr lang="fi-FI" dirty="0" err="1"/>
              <a:t>och</a:t>
            </a:r>
            <a:r>
              <a:rPr lang="fi-FI" dirty="0"/>
              <a:t> </a:t>
            </a:r>
            <a:r>
              <a:rPr lang="fi-FI" dirty="0" err="1"/>
              <a:t>sustain</a:t>
            </a:r>
            <a:r>
              <a:rPr lang="fi-FI" dirty="0"/>
              <a:t>, </a:t>
            </a:r>
            <a:r>
              <a:rPr lang="fi-FI" dirty="0" err="1"/>
              <a:t>beskriver</a:t>
            </a:r>
            <a:r>
              <a:rPr lang="fi-FI" dirty="0"/>
              <a:t> saken </a:t>
            </a:r>
            <a:r>
              <a:rPr lang="fi-FI" dirty="0" err="1"/>
              <a:t>bättre</a:t>
            </a:r>
            <a:r>
              <a:rPr lang="fi-FI" dirty="0"/>
              <a:t> </a:t>
            </a:r>
            <a:r>
              <a:rPr lang="fi-FI" dirty="0" err="1"/>
              <a:t>än</a:t>
            </a:r>
            <a:r>
              <a:rPr lang="fi-FI" dirty="0"/>
              <a:t> </a:t>
            </a:r>
            <a:r>
              <a:rPr lang="fi-FI" dirty="0" err="1"/>
              <a:t>hållbarhet</a:t>
            </a:r>
            <a:r>
              <a:rPr lang="fi-FI" dirty="0"/>
              <a:t>, för </a:t>
            </a:r>
            <a:r>
              <a:rPr lang="fi-FI" dirty="0" err="1"/>
              <a:t>det</a:t>
            </a:r>
            <a:r>
              <a:rPr lang="fi-FI" dirty="0"/>
              <a:t> </a:t>
            </a:r>
            <a:r>
              <a:rPr lang="fi-FI" dirty="0" err="1"/>
              <a:t>är</a:t>
            </a:r>
            <a:r>
              <a:rPr lang="fi-FI" dirty="0"/>
              <a:t> just </a:t>
            </a:r>
            <a:r>
              <a:rPr lang="fi-FI" dirty="0" err="1"/>
              <a:t>närmast</a:t>
            </a:r>
            <a:r>
              <a:rPr lang="fi-FI" dirty="0"/>
              <a:t> </a:t>
            </a:r>
            <a:r>
              <a:rPr lang="fi-FI" dirty="0" err="1"/>
              <a:t>frågan</a:t>
            </a:r>
            <a:r>
              <a:rPr lang="fi-FI" dirty="0"/>
              <a:t> </a:t>
            </a:r>
            <a:r>
              <a:rPr lang="fi-FI" dirty="0" err="1"/>
              <a:t>om</a:t>
            </a:r>
            <a:r>
              <a:rPr lang="fi-FI" dirty="0"/>
              <a:t> </a:t>
            </a:r>
            <a:r>
              <a:rPr lang="fi-FI" dirty="0" err="1"/>
              <a:t>att</a:t>
            </a:r>
            <a:r>
              <a:rPr lang="fi-FI" dirty="0"/>
              <a:t> </a:t>
            </a:r>
            <a:r>
              <a:rPr lang="fi-FI" dirty="0" err="1"/>
              <a:t>upprätthålla</a:t>
            </a:r>
            <a:r>
              <a:rPr lang="fi-FI" dirty="0"/>
              <a:t> en </a:t>
            </a:r>
            <a:r>
              <a:rPr lang="fi-FI" dirty="0" err="1"/>
              <a:t>nivå</a:t>
            </a:r>
            <a:r>
              <a:rPr lang="fi-FI" dirty="0"/>
              <a:t> </a:t>
            </a:r>
            <a:r>
              <a:rPr lang="fi-FI" dirty="0" err="1"/>
              <a:t>som</a:t>
            </a:r>
            <a:r>
              <a:rPr lang="fi-FI" dirty="0"/>
              <a:t> </a:t>
            </a:r>
            <a:r>
              <a:rPr lang="fi-FI" dirty="0" err="1"/>
              <a:t>ligger</a:t>
            </a:r>
            <a:r>
              <a:rPr lang="fi-FI" dirty="0"/>
              <a:t> </a:t>
            </a:r>
            <a:r>
              <a:rPr lang="fi-FI" dirty="0" err="1"/>
              <a:t>under</a:t>
            </a:r>
            <a:r>
              <a:rPr lang="fi-FI" dirty="0"/>
              <a:t> </a:t>
            </a:r>
            <a:r>
              <a:rPr lang="fi-FI" dirty="0" err="1"/>
              <a:t>den</a:t>
            </a:r>
            <a:r>
              <a:rPr lang="fi-FI" dirty="0"/>
              <a:t> </a:t>
            </a:r>
            <a:r>
              <a:rPr lang="fi-FI" dirty="0" err="1"/>
              <a:t>fysiska</a:t>
            </a:r>
            <a:r>
              <a:rPr lang="fi-FI" dirty="0"/>
              <a:t> </a:t>
            </a:r>
            <a:r>
              <a:rPr lang="fi-FI" dirty="0" err="1"/>
              <a:t>miljöns</a:t>
            </a:r>
            <a:r>
              <a:rPr lang="fi-FI" dirty="0"/>
              <a:t> </a:t>
            </a:r>
            <a:r>
              <a:rPr lang="fi-FI" dirty="0" err="1"/>
              <a:t>bärkraft</a:t>
            </a:r>
            <a:r>
              <a:rPr lang="fi-FI" dirty="0"/>
              <a:t>. </a:t>
            </a:r>
            <a:r>
              <a:rPr lang="fi-FI" dirty="0" err="1"/>
              <a:t>Så</a:t>
            </a:r>
            <a:r>
              <a:rPr lang="fi-FI" dirty="0"/>
              <a:t> vi </a:t>
            </a:r>
            <a:r>
              <a:rPr lang="fi-FI" dirty="0" err="1"/>
              <a:t>behöver</a:t>
            </a:r>
            <a:r>
              <a:rPr lang="fi-FI" dirty="0"/>
              <a:t> </a:t>
            </a:r>
            <a:r>
              <a:rPr lang="fi-FI" dirty="0" err="1"/>
              <a:t>upprätthållbarhet</a:t>
            </a:r>
            <a:r>
              <a:rPr lang="fi-FI" dirty="0"/>
              <a:t>. </a:t>
            </a:r>
          </a:p>
        </p:txBody>
      </p:sp>
      <p:sp>
        <p:nvSpPr>
          <p:cNvPr id="4" name="Dian numeron paikkamerkki 3"/>
          <p:cNvSpPr>
            <a:spLocks noGrp="1"/>
          </p:cNvSpPr>
          <p:nvPr>
            <p:ph type="sldNum" sz="quarter" idx="5"/>
          </p:nvPr>
        </p:nvSpPr>
        <p:spPr/>
        <p:txBody>
          <a:bodyPr/>
          <a:lstStyle/>
          <a:p>
            <a:fld id="{29F23F8A-D6A1-4B9B-A6F4-80BFC15F6825}" type="slidenum">
              <a:rPr lang="fi-FI" smtClean="0"/>
              <a:t>3</a:t>
            </a:fld>
            <a:endParaRPr lang="fi-FI"/>
          </a:p>
        </p:txBody>
      </p:sp>
    </p:spTree>
    <p:extLst>
      <p:ext uri="{BB962C8B-B14F-4D97-AF65-F5344CB8AC3E}">
        <p14:creationId xmlns:p14="http://schemas.microsoft.com/office/powerpoint/2010/main" val="271493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Då</a:t>
            </a:r>
            <a:r>
              <a:rPr lang="fi-FI" dirty="0"/>
              <a:t> </a:t>
            </a:r>
            <a:r>
              <a:rPr lang="fi-FI" dirty="0" err="1"/>
              <a:t>kommer</a:t>
            </a:r>
            <a:r>
              <a:rPr lang="fi-FI" dirty="0"/>
              <a:t> vi in </a:t>
            </a:r>
            <a:r>
              <a:rPr lang="fi-FI" dirty="0" err="1"/>
              <a:t>på</a:t>
            </a:r>
            <a:r>
              <a:rPr lang="fi-FI" dirty="0"/>
              <a:t> ett </a:t>
            </a:r>
            <a:r>
              <a:rPr lang="fi-FI" dirty="0" err="1"/>
              <a:t>exempel</a:t>
            </a:r>
            <a:r>
              <a:rPr lang="fi-FI" dirty="0"/>
              <a:t> </a:t>
            </a:r>
            <a:r>
              <a:rPr lang="fi-FI" dirty="0" err="1"/>
              <a:t>på</a:t>
            </a:r>
            <a:r>
              <a:rPr lang="fi-FI" dirty="0"/>
              <a:t> </a:t>
            </a:r>
            <a:r>
              <a:rPr lang="fi-FI" dirty="0" err="1"/>
              <a:t>hur</a:t>
            </a:r>
            <a:r>
              <a:rPr lang="fi-FI" dirty="0"/>
              <a:t> </a:t>
            </a:r>
            <a:r>
              <a:rPr lang="fi-FI" dirty="0" err="1"/>
              <a:t>man</a:t>
            </a:r>
            <a:r>
              <a:rPr lang="fi-FI" dirty="0"/>
              <a:t> </a:t>
            </a:r>
            <a:r>
              <a:rPr lang="fi-FI" dirty="0" err="1"/>
              <a:t>har</a:t>
            </a:r>
            <a:r>
              <a:rPr lang="fi-FI" dirty="0"/>
              <a:t> </a:t>
            </a:r>
            <a:r>
              <a:rPr lang="fi-FI" dirty="0" err="1"/>
              <a:t>försökt</a:t>
            </a:r>
            <a:r>
              <a:rPr lang="fi-FI" dirty="0"/>
              <a:t> </a:t>
            </a:r>
            <a:r>
              <a:rPr lang="fi-FI" dirty="0" err="1"/>
              <a:t>definiera</a:t>
            </a:r>
            <a:r>
              <a:rPr lang="fi-FI" dirty="0"/>
              <a:t> </a:t>
            </a:r>
            <a:r>
              <a:rPr lang="fi-FI" dirty="0" err="1"/>
              <a:t>hållbarhetens</a:t>
            </a:r>
            <a:r>
              <a:rPr lang="fi-FI" dirty="0"/>
              <a:t> </a:t>
            </a:r>
            <a:r>
              <a:rPr lang="fi-FI" dirty="0" err="1"/>
              <a:t>gränser</a:t>
            </a:r>
            <a:r>
              <a:rPr lang="fi-FI" dirty="0"/>
              <a:t>. </a:t>
            </a:r>
          </a:p>
          <a:p>
            <a:endParaRPr lang="fi-FI" dirty="0"/>
          </a:p>
          <a:p>
            <a:r>
              <a:rPr lang="fi-FI" dirty="0"/>
              <a:t>Stockholm </a:t>
            </a:r>
            <a:r>
              <a:rPr lang="fi-FI" dirty="0" err="1"/>
              <a:t>Resilience</a:t>
            </a:r>
            <a:r>
              <a:rPr lang="fi-FI" dirty="0"/>
              <a:t> </a:t>
            </a:r>
            <a:r>
              <a:rPr lang="fi-FI" dirty="0" err="1"/>
              <a:t>Centres</a:t>
            </a:r>
            <a:r>
              <a:rPr lang="fi-FI" dirty="0"/>
              <a:t> </a:t>
            </a:r>
            <a:r>
              <a:rPr lang="fi-FI" dirty="0" err="1"/>
              <a:t>forskning</a:t>
            </a:r>
            <a:r>
              <a:rPr lang="fi-FI" dirty="0"/>
              <a:t> </a:t>
            </a:r>
            <a:r>
              <a:rPr lang="fi-FI" dirty="0" err="1"/>
              <a:t>kring</a:t>
            </a:r>
            <a:r>
              <a:rPr lang="fi-FI" dirty="0"/>
              <a:t> </a:t>
            </a:r>
            <a:r>
              <a:rPr lang="fi-FI" dirty="0" err="1"/>
              <a:t>planetens</a:t>
            </a:r>
            <a:r>
              <a:rPr lang="fi-FI" dirty="0"/>
              <a:t> </a:t>
            </a:r>
            <a:r>
              <a:rPr lang="fi-FI" dirty="0" err="1"/>
              <a:t>hållbara</a:t>
            </a:r>
            <a:r>
              <a:rPr lang="fi-FI" dirty="0"/>
              <a:t> </a:t>
            </a:r>
            <a:r>
              <a:rPr lang="fi-FI" dirty="0" err="1"/>
              <a:t>gränser</a:t>
            </a:r>
            <a:r>
              <a:rPr lang="fi-FI" dirty="0"/>
              <a:t>, </a:t>
            </a:r>
            <a:r>
              <a:rPr lang="fi-FI" dirty="0" err="1"/>
              <a:t>som</a:t>
            </a:r>
            <a:r>
              <a:rPr lang="fi-FI" dirty="0"/>
              <a:t> </a:t>
            </a:r>
            <a:r>
              <a:rPr lang="fi-FI" dirty="0" err="1"/>
              <a:t>presenterar</a:t>
            </a:r>
            <a:r>
              <a:rPr lang="fi-FI" dirty="0"/>
              <a:t> en, </a:t>
            </a:r>
            <a:r>
              <a:rPr lang="fi-FI" dirty="0" err="1"/>
              <a:t>säkert</a:t>
            </a:r>
            <a:r>
              <a:rPr lang="fi-FI" dirty="0"/>
              <a:t> för </a:t>
            </a:r>
            <a:r>
              <a:rPr lang="fi-FI" dirty="0" err="1"/>
              <a:t>många</a:t>
            </a:r>
            <a:r>
              <a:rPr lang="fi-FI" dirty="0"/>
              <a:t> </a:t>
            </a:r>
            <a:r>
              <a:rPr lang="fi-FI" dirty="0" err="1"/>
              <a:t>välbekant</a:t>
            </a:r>
            <a:r>
              <a:rPr lang="fi-FI" dirty="0"/>
              <a:t> </a:t>
            </a:r>
            <a:r>
              <a:rPr lang="fi-FI" dirty="0" err="1"/>
              <a:t>kaka</a:t>
            </a:r>
            <a:r>
              <a:rPr lang="fi-FI" dirty="0"/>
              <a:t>. </a:t>
            </a:r>
            <a:r>
              <a:rPr lang="fi-FI" dirty="0" err="1"/>
              <a:t>Klimatförändringen</a:t>
            </a:r>
            <a:r>
              <a:rPr lang="fi-FI" dirty="0"/>
              <a:t> </a:t>
            </a:r>
            <a:r>
              <a:rPr lang="fi-FI" dirty="0" err="1"/>
              <a:t>diskuteras</a:t>
            </a:r>
            <a:r>
              <a:rPr lang="fi-FI" dirty="0"/>
              <a:t> </a:t>
            </a:r>
            <a:r>
              <a:rPr lang="fi-FI" dirty="0" err="1"/>
              <a:t>väldigt</a:t>
            </a:r>
            <a:r>
              <a:rPr lang="fi-FI" dirty="0"/>
              <a:t> </a:t>
            </a:r>
            <a:r>
              <a:rPr lang="fi-FI" dirty="0" err="1"/>
              <a:t>högljutt</a:t>
            </a:r>
            <a:r>
              <a:rPr lang="fi-FI" dirty="0"/>
              <a:t>, </a:t>
            </a:r>
            <a:r>
              <a:rPr lang="fi-FI" dirty="0" err="1"/>
              <a:t>och</a:t>
            </a:r>
            <a:r>
              <a:rPr lang="fi-FI" dirty="0"/>
              <a:t> </a:t>
            </a:r>
            <a:r>
              <a:rPr lang="fi-FI" dirty="0" err="1"/>
              <a:t>naturligtvis</a:t>
            </a:r>
            <a:r>
              <a:rPr lang="fi-FI" dirty="0"/>
              <a:t> </a:t>
            </a:r>
            <a:r>
              <a:rPr lang="fi-FI" dirty="0" err="1"/>
              <a:t>måste</a:t>
            </a:r>
            <a:r>
              <a:rPr lang="fi-FI" dirty="0"/>
              <a:t> vi </a:t>
            </a:r>
            <a:r>
              <a:rPr lang="fi-FI" dirty="0" err="1"/>
              <a:t>kämpa</a:t>
            </a:r>
            <a:r>
              <a:rPr lang="fi-FI" dirty="0"/>
              <a:t> </a:t>
            </a:r>
            <a:r>
              <a:rPr lang="fi-FI" dirty="0" err="1"/>
              <a:t>mot</a:t>
            </a:r>
            <a:r>
              <a:rPr lang="fi-FI" dirty="0"/>
              <a:t> </a:t>
            </a:r>
            <a:r>
              <a:rPr lang="fi-FI" dirty="0" err="1"/>
              <a:t>den</a:t>
            </a:r>
            <a:r>
              <a:rPr lang="fi-FI" dirty="0"/>
              <a:t> </a:t>
            </a:r>
            <a:r>
              <a:rPr lang="fi-FI" dirty="0" err="1"/>
              <a:t>på</a:t>
            </a:r>
            <a:r>
              <a:rPr lang="fi-FI" dirty="0"/>
              <a:t> </a:t>
            </a:r>
            <a:r>
              <a:rPr lang="fi-FI" dirty="0" err="1"/>
              <a:t>flera</a:t>
            </a:r>
            <a:r>
              <a:rPr lang="fi-FI" dirty="0"/>
              <a:t> </a:t>
            </a:r>
            <a:r>
              <a:rPr lang="fi-FI" dirty="0" err="1"/>
              <a:t>plan</a:t>
            </a:r>
            <a:r>
              <a:rPr lang="fi-FI" dirty="0"/>
              <a:t>. </a:t>
            </a:r>
          </a:p>
          <a:p>
            <a:endParaRPr lang="fi-FI" dirty="0"/>
          </a:p>
          <a:p>
            <a:r>
              <a:rPr lang="fi-FI" dirty="0" err="1"/>
              <a:t>Planetära</a:t>
            </a:r>
            <a:r>
              <a:rPr lang="fi-FI" dirty="0"/>
              <a:t> </a:t>
            </a:r>
            <a:r>
              <a:rPr lang="fi-FI" dirty="0" err="1"/>
              <a:t>gränserna</a:t>
            </a:r>
            <a:r>
              <a:rPr lang="fi-FI" dirty="0"/>
              <a:t> </a:t>
            </a:r>
            <a:r>
              <a:rPr lang="fi-FI" dirty="0" err="1"/>
              <a:t>försöker</a:t>
            </a:r>
            <a:r>
              <a:rPr lang="fi-FI" dirty="0"/>
              <a:t> </a:t>
            </a:r>
            <a:r>
              <a:rPr lang="fi-FI" dirty="0" err="1"/>
              <a:t>ta</a:t>
            </a:r>
            <a:r>
              <a:rPr lang="fi-FI" dirty="0"/>
              <a:t> i </a:t>
            </a:r>
            <a:r>
              <a:rPr lang="fi-FI" dirty="0" err="1"/>
              <a:t>hänsyn</a:t>
            </a:r>
            <a:r>
              <a:rPr lang="fi-FI" dirty="0"/>
              <a:t> </a:t>
            </a:r>
            <a:r>
              <a:rPr lang="fi-FI" u="sng" dirty="0"/>
              <a:t>hela </a:t>
            </a:r>
            <a:r>
              <a:rPr lang="fi-FI" u="sng" dirty="0" err="1"/>
              <a:t>bilden</a:t>
            </a:r>
            <a:r>
              <a:rPr lang="fi-FI" u="sng" dirty="0"/>
              <a:t> </a:t>
            </a:r>
            <a:r>
              <a:rPr lang="fi-FI" dirty="0"/>
              <a:t>av </a:t>
            </a:r>
            <a:r>
              <a:rPr lang="fi-FI" dirty="0" err="1"/>
              <a:t>hur</a:t>
            </a:r>
            <a:r>
              <a:rPr lang="fi-FI" dirty="0"/>
              <a:t> vi </a:t>
            </a:r>
            <a:r>
              <a:rPr lang="fi-FI" dirty="0" err="1"/>
              <a:t>belastar</a:t>
            </a:r>
            <a:r>
              <a:rPr lang="fi-FI" dirty="0"/>
              <a:t> </a:t>
            </a:r>
            <a:r>
              <a:rPr lang="fi-FI" dirty="0" err="1"/>
              <a:t>vår</a:t>
            </a:r>
            <a:r>
              <a:rPr lang="fi-FI" dirty="0"/>
              <a:t> </a:t>
            </a:r>
            <a:r>
              <a:rPr lang="fi-FI" dirty="0" err="1"/>
              <a:t>biosfär</a:t>
            </a:r>
            <a:r>
              <a:rPr lang="fi-FI" dirty="0"/>
              <a:t>. </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4</a:t>
            </a:fld>
            <a:endParaRPr lang="fi-FI"/>
          </a:p>
        </p:txBody>
      </p:sp>
    </p:spTree>
    <p:extLst>
      <p:ext uri="{BB962C8B-B14F-4D97-AF65-F5344CB8AC3E}">
        <p14:creationId xmlns:p14="http://schemas.microsoft.com/office/powerpoint/2010/main" val="254176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Arkitekter</a:t>
            </a:r>
            <a:r>
              <a:rPr lang="fi-FI" dirty="0"/>
              <a:t> </a:t>
            </a:r>
            <a:r>
              <a:rPr lang="fi-FI" dirty="0" err="1"/>
              <a:t>och</a:t>
            </a:r>
            <a:r>
              <a:rPr lang="fi-FI" dirty="0"/>
              <a:t> hela </a:t>
            </a:r>
            <a:r>
              <a:rPr lang="fi-FI" dirty="0" err="1"/>
              <a:t>byggindustrin</a:t>
            </a:r>
            <a:r>
              <a:rPr lang="fi-FI" dirty="0"/>
              <a:t> </a:t>
            </a:r>
            <a:r>
              <a:rPr lang="fi-FI" dirty="0" err="1"/>
              <a:t>har</a:t>
            </a:r>
            <a:r>
              <a:rPr lang="fi-FI" dirty="0"/>
              <a:t> </a:t>
            </a:r>
            <a:r>
              <a:rPr lang="fi-FI" dirty="0" err="1"/>
              <a:t>blivit</a:t>
            </a:r>
            <a:r>
              <a:rPr lang="fi-FI" dirty="0"/>
              <a:t> </a:t>
            </a:r>
            <a:r>
              <a:rPr lang="fi-FI" dirty="0" err="1"/>
              <a:t>ledda</a:t>
            </a:r>
            <a:r>
              <a:rPr lang="fi-FI" dirty="0"/>
              <a:t> in </a:t>
            </a:r>
            <a:r>
              <a:rPr lang="fi-FI" dirty="0" err="1"/>
              <a:t>till</a:t>
            </a:r>
            <a:r>
              <a:rPr lang="fi-FI" dirty="0"/>
              <a:t> </a:t>
            </a:r>
            <a:r>
              <a:rPr lang="fi-FI" dirty="0" err="1"/>
              <a:t>den</a:t>
            </a:r>
            <a:r>
              <a:rPr lang="fi-FI" dirty="0"/>
              <a:t> </a:t>
            </a:r>
            <a:r>
              <a:rPr lang="fi-FI" dirty="0" err="1"/>
              <a:t>tanken</a:t>
            </a:r>
            <a:r>
              <a:rPr lang="fi-FI" dirty="0"/>
              <a:t>, </a:t>
            </a:r>
            <a:r>
              <a:rPr lang="fi-FI" dirty="0" err="1"/>
              <a:t>att</a:t>
            </a:r>
            <a:r>
              <a:rPr lang="fi-FI" dirty="0"/>
              <a:t> </a:t>
            </a:r>
            <a:r>
              <a:rPr lang="fi-FI" dirty="0" err="1"/>
              <a:t>vårt</a:t>
            </a:r>
            <a:r>
              <a:rPr lang="fi-FI" dirty="0"/>
              <a:t> </a:t>
            </a:r>
            <a:r>
              <a:rPr lang="fi-FI" dirty="0" err="1"/>
              <a:t>inflytande</a:t>
            </a:r>
            <a:r>
              <a:rPr lang="fi-FI" dirty="0"/>
              <a:t> </a:t>
            </a:r>
            <a:r>
              <a:rPr lang="fi-FI" dirty="0" err="1"/>
              <a:t>gäller</a:t>
            </a:r>
            <a:r>
              <a:rPr lang="fi-FI" dirty="0"/>
              <a:t> </a:t>
            </a:r>
            <a:r>
              <a:rPr lang="fi-FI" dirty="0" err="1"/>
              <a:t>närmast</a:t>
            </a:r>
            <a:r>
              <a:rPr lang="fi-FI" dirty="0"/>
              <a:t> </a:t>
            </a:r>
            <a:r>
              <a:rPr lang="fi-FI" dirty="0" err="1"/>
              <a:t>klimatförändringen</a:t>
            </a:r>
            <a:r>
              <a:rPr lang="fi-FI" dirty="0"/>
              <a:t>. </a:t>
            </a:r>
            <a:r>
              <a:rPr lang="fi-FI" dirty="0" err="1"/>
              <a:t>Byggnaders</a:t>
            </a:r>
            <a:r>
              <a:rPr lang="fi-FI" dirty="0"/>
              <a:t> </a:t>
            </a:r>
            <a:r>
              <a:rPr lang="fi-FI" dirty="0" err="1"/>
              <a:t>och</a:t>
            </a:r>
            <a:r>
              <a:rPr lang="fi-FI" dirty="0"/>
              <a:t> </a:t>
            </a:r>
            <a:r>
              <a:rPr lang="fi-FI" dirty="0" err="1"/>
              <a:t>byggandets</a:t>
            </a:r>
            <a:r>
              <a:rPr lang="fi-FI" dirty="0"/>
              <a:t> </a:t>
            </a:r>
            <a:r>
              <a:rPr lang="fi-FI" dirty="0" err="1"/>
              <a:t>koldioxidutsläpp</a:t>
            </a:r>
            <a:r>
              <a:rPr lang="fi-FI" dirty="0"/>
              <a:t> </a:t>
            </a:r>
            <a:r>
              <a:rPr lang="fi-FI" dirty="0" err="1"/>
              <a:t>är</a:t>
            </a:r>
            <a:r>
              <a:rPr lang="fi-FI" dirty="0"/>
              <a:t> en </a:t>
            </a:r>
            <a:r>
              <a:rPr lang="fi-FI" dirty="0" err="1"/>
              <a:t>väldigt</a:t>
            </a:r>
            <a:r>
              <a:rPr lang="fi-FI" dirty="0"/>
              <a:t> </a:t>
            </a:r>
            <a:r>
              <a:rPr lang="fi-FI" dirty="0" err="1"/>
              <a:t>allmän</a:t>
            </a:r>
            <a:r>
              <a:rPr lang="fi-FI" dirty="0"/>
              <a:t> </a:t>
            </a:r>
            <a:r>
              <a:rPr lang="fi-FI" dirty="0" err="1"/>
              <a:t>utgångspunkt</a:t>
            </a:r>
            <a:r>
              <a:rPr lang="fi-FI" dirty="0"/>
              <a:t> för </a:t>
            </a:r>
            <a:r>
              <a:rPr lang="fi-FI" dirty="0" err="1"/>
              <a:t>varför</a:t>
            </a:r>
            <a:r>
              <a:rPr lang="fi-FI" dirty="0"/>
              <a:t> vi </a:t>
            </a:r>
            <a:r>
              <a:rPr lang="fi-FI" dirty="0" err="1"/>
              <a:t>måste</a:t>
            </a:r>
            <a:r>
              <a:rPr lang="fi-FI" dirty="0"/>
              <a:t> bygga </a:t>
            </a:r>
            <a:r>
              <a:rPr lang="fi-FI" dirty="0" err="1"/>
              <a:t>nytt</a:t>
            </a:r>
            <a:r>
              <a:rPr lang="fi-FI" dirty="0"/>
              <a:t>, </a:t>
            </a:r>
            <a:r>
              <a:rPr lang="fi-FI" dirty="0" err="1"/>
              <a:t>bättre</a:t>
            </a:r>
            <a:r>
              <a:rPr lang="fi-FI" dirty="0"/>
              <a:t> </a:t>
            </a:r>
            <a:r>
              <a:rPr lang="fi-FI" dirty="0" err="1"/>
              <a:t>isolerat</a:t>
            </a:r>
            <a:r>
              <a:rPr lang="fi-FI" dirty="0"/>
              <a:t> </a:t>
            </a:r>
            <a:r>
              <a:rPr lang="fi-FI" dirty="0" err="1"/>
              <a:t>och</a:t>
            </a:r>
            <a:r>
              <a:rPr lang="fi-FI" dirty="0"/>
              <a:t> </a:t>
            </a:r>
            <a:r>
              <a:rPr lang="fi-FI" dirty="0" err="1"/>
              <a:t>riva</a:t>
            </a:r>
            <a:r>
              <a:rPr lang="fi-FI" dirty="0"/>
              <a:t> </a:t>
            </a:r>
            <a:r>
              <a:rPr lang="fi-FI" dirty="0" err="1"/>
              <a:t>det</a:t>
            </a:r>
            <a:r>
              <a:rPr lang="fi-FI" dirty="0"/>
              <a:t> </a:t>
            </a:r>
            <a:r>
              <a:rPr lang="fi-FI" dirty="0" err="1"/>
              <a:t>gamla</a:t>
            </a:r>
            <a:r>
              <a:rPr lang="fi-FI" dirty="0"/>
              <a:t> </a:t>
            </a:r>
            <a:r>
              <a:rPr lang="fi-FI" dirty="0" err="1"/>
              <a:t>som</a:t>
            </a:r>
            <a:r>
              <a:rPr lang="fi-FI" dirty="0"/>
              <a:t> </a:t>
            </a:r>
            <a:r>
              <a:rPr lang="fi-FI" dirty="0" err="1"/>
              <a:t>konsumerar</a:t>
            </a:r>
            <a:r>
              <a:rPr lang="fi-FI" dirty="0"/>
              <a:t> för </a:t>
            </a:r>
            <a:r>
              <a:rPr lang="fi-FI" dirty="0" err="1"/>
              <a:t>mycket</a:t>
            </a:r>
            <a:r>
              <a:rPr lang="fi-FI" dirty="0"/>
              <a:t> </a:t>
            </a:r>
            <a:r>
              <a:rPr lang="fi-FI" dirty="0" err="1"/>
              <a:t>energi</a:t>
            </a:r>
            <a:r>
              <a:rPr lang="fi-FI" dirty="0"/>
              <a:t>. </a:t>
            </a:r>
          </a:p>
          <a:p>
            <a:endParaRPr lang="fi-FI" dirty="0"/>
          </a:p>
          <a:p>
            <a:r>
              <a:rPr lang="fi-FI" dirty="0" err="1"/>
              <a:t>Med</a:t>
            </a:r>
            <a:r>
              <a:rPr lang="fi-FI" dirty="0"/>
              <a:t> </a:t>
            </a:r>
            <a:r>
              <a:rPr lang="fi-FI" dirty="0" err="1"/>
              <a:t>det</a:t>
            </a:r>
            <a:r>
              <a:rPr lang="fi-FI" dirty="0"/>
              <a:t> </a:t>
            </a:r>
            <a:r>
              <a:rPr lang="fi-FI" dirty="0" err="1"/>
              <a:t>samma</a:t>
            </a:r>
            <a:r>
              <a:rPr lang="fi-FI" dirty="0"/>
              <a:t> </a:t>
            </a:r>
            <a:r>
              <a:rPr lang="fi-FI" dirty="0" err="1"/>
              <a:t>är</a:t>
            </a:r>
            <a:r>
              <a:rPr lang="fi-FI" dirty="0"/>
              <a:t> </a:t>
            </a:r>
            <a:r>
              <a:rPr lang="fi-FI" dirty="0" err="1"/>
              <a:t>byggnaderna</a:t>
            </a:r>
            <a:r>
              <a:rPr lang="fi-FI" dirty="0"/>
              <a:t> </a:t>
            </a:r>
            <a:r>
              <a:rPr lang="fi-FI" dirty="0" err="1"/>
              <a:t>ändå</a:t>
            </a:r>
            <a:r>
              <a:rPr lang="fi-FI" dirty="0"/>
              <a:t> </a:t>
            </a:r>
            <a:r>
              <a:rPr lang="fi-FI" dirty="0" err="1"/>
              <a:t>centrala</a:t>
            </a:r>
            <a:r>
              <a:rPr lang="fi-FI" dirty="0"/>
              <a:t> i </a:t>
            </a:r>
            <a:r>
              <a:rPr lang="fi-FI" dirty="0" err="1"/>
              <a:t>all</a:t>
            </a:r>
            <a:r>
              <a:rPr lang="fi-FI" dirty="0"/>
              <a:t> </a:t>
            </a:r>
            <a:r>
              <a:rPr lang="fi-FI" dirty="0" err="1"/>
              <a:t>vår</a:t>
            </a:r>
            <a:r>
              <a:rPr lang="fi-FI" dirty="0"/>
              <a:t> </a:t>
            </a:r>
            <a:r>
              <a:rPr lang="fi-FI" dirty="0" err="1"/>
              <a:t>tillvaro</a:t>
            </a:r>
            <a:r>
              <a:rPr lang="fi-FI" dirty="0"/>
              <a:t>. </a:t>
            </a:r>
            <a:r>
              <a:rPr lang="fi-FI" dirty="0" err="1"/>
              <a:t>Så</a:t>
            </a:r>
            <a:r>
              <a:rPr lang="fi-FI" dirty="0"/>
              <a:t> </a:t>
            </a:r>
            <a:r>
              <a:rPr lang="fi-FI" dirty="0" err="1"/>
              <a:t>gott</a:t>
            </a:r>
            <a:r>
              <a:rPr lang="fi-FI" dirty="0"/>
              <a:t> </a:t>
            </a:r>
            <a:r>
              <a:rPr lang="fi-FI" dirty="0" err="1"/>
              <a:t>som</a:t>
            </a:r>
            <a:r>
              <a:rPr lang="fi-FI" dirty="0"/>
              <a:t> </a:t>
            </a:r>
            <a:r>
              <a:rPr lang="fi-FI" dirty="0" err="1"/>
              <a:t>allt</a:t>
            </a:r>
            <a:r>
              <a:rPr lang="fi-FI" dirty="0"/>
              <a:t> vi </a:t>
            </a:r>
            <a:r>
              <a:rPr lang="fi-FI" dirty="0" err="1"/>
              <a:t>gör</a:t>
            </a:r>
            <a:r>
              <a:rPr lang="fi-FI" dirty="0"/>
              <a:t>, </a:t>
            </a:r>
            <a:r>
              <a:rPr lang="fi-FI" dirty="0" err="1"/>
              <a:t>är</a:t>
            </a:r>
            <a:r>
              <a:rPr lang="fi-FI" dirty="0"/>
              <a:t> </a:t>
            </a:r>
            <a:r>
              <a:rPr lang="fi-FI" dirty="0" err="1"/>
              <a:t>det</a:t>
            </a:r>
            <a:r>
              <a:rPr lang="fi-FI" dirty="0"/>
              <a:t> </a:t>
            </a:r>
            <a:r>
              <a:rPr lang="fi-FI" dirty="0" err="1"/>
              <a:t>frågan</a:t>
            </a:r>
            <a:r>
              <a:rPr lang="fi-FI" dirty="0"/>
              <a:t> </a:t>
            </a:r>
            <a:r>
              <a:rPr lang="fi-FI" dirty="0" err="1"/>
              <a:t>om</a:t>
            </a:r>
            <a:r>
              <a:rPr lang="fi-FI" dirty="0"/>
              <a:t> </a:t>
            </a:r>
            <a:r>
              <a:rPr lang="fi-FI" dirty="0" err="1"/>
              <a:t>arbete</a:t>
            </a:r>
            <a:r>
              <a:rPr lang="fi-FI" dirty="0"/>
              <a:t>, </a:t>
            </a:r>
            <a:r>
              <a:rPr lang="fi-FI" dirty="0" err="1"/>
              <a:t>fritid</a:t>
            </a:r>
            <a:r>
              <a:rPr lang="fi-FI" dirty="0"/>
              <a:t>, </a:t>
            </a:r>
            <a:r>
              <a:rPr lang="fi-FI" dirty="0" err="1"/>
              <a:t>sömn</a:t>
            </a:r>
            <a:r>
              <a:rPr lang="fi-FI" dirty="0"/>
              <a:t>, </a:t>
            </a:r>
            <a:r>
              <a:rPr lang="fi-FI" dirty="0" err="1"/>
              <a:t>och</a:t>
            </a:r>
            <a:r>
              <a:rPr lang="fi-FI" dirty="0"/>
              <a:t> </a:t>
            </a:r>
            <a:r>
              <a:rPr lang="fi-FI" dirty="0" err="1"/>
              <a:t>så</a:t>
            </a:r>
            <a:r>
              <a:rPr lang="fi-FI" dirty="0"/>
              <a:t> </a:t>
            </a:r>
            <a:r>
              <a:rPr lang="fi-FI" dirty="0" err="1"/>
              <a:t>vidare</a:t>
            </a:r>
            <a:r>
              <a:rPr lang="fi-FI" dirty="0"/>
              <a:t>, </a:t>
            </a:r>
            <a:r>
              <a:rPr lang="fi-FI" dirty="0" err="1"/>
              <a:t>sker</a:t>
            </a:r>
            <a:r>
              <a:rPr lang="fi-FI" dirty="0"/>
              <a:t> i </a:t>
            </a:r>
            <a:r>
              <a:rPr lang="fi-FI" dirty="0" err="1"/>
              <a:t>byggnader</a:t>
            </a:r>
            <a:r>
              <a:rPr lang="fi-FI" dirty="0"/>
              <a:t>. </a:t>
            </a:r>
            <a:r>
              <a:rPr lang="fi-FI" dirty="0" err="1"/>
              <a:t>Det</a:t>
            </a:r>
            <a:r>
              <a:rPr lang="fi-FI" dirty="0"/>
              <a:t> </a:t>
            </a:r>
            <a:r>
              <a:rPr lang="fi-FI" dirty="0" err="1"/>
              <a:t>är</a:t>
            </a:r>
            <a:r>
              <a:rPr lang="fi-FI" dirty="0"/>
              <a:t> </a:t>
            </a:r>
            <a:r>
              <a:rPr lang="fi-FI" dirty="0" err="1"/>
              <a:t>självklart</a:t>
            </a:r>
            <a:r>
              <a:rPr lang="fi-FI" dirty="0"/>
              <a:t> </a:t>
            </a:r>
            <a:r>
              <a:rPr lang="fi-FI" dirty="0" err="1"/>
              <a:t>att</a:t>
            </a:r>
            <a:r>
              <a:rPr lang="fi-FI" dirty="0"/>
              <a:t> </a:t>
            </a:r>
            <a:r>
              <a:rPr lang="fi-FI" dirty="0" err="1"/>
              <a:t>byggnaderna</a:t>
            </a:r>
            <a:r>
              <a:rPr lang="fi-FI" dirty="0"/>
              <a:t> </a:t>
            </a:r>
            <a:r>
              <a:rPr lang="fi-FI" dirty="0" err="1"/>
              <a:t>utgör</a:t>
            </a:r>
            <a:r>
              <a:rPr lang="fi-FI" dirty="0"/>
              <a:t> en </a:t>
            </a:r>
            <a:r>
              <a:rPr lang="fi-FI" dirty="0" err="1"/>
              <a:t>hel</a:t>
            </a:r>
            <a:r>
              <a:rPr lang="fi-FI" dirty="0"/>
              <a:t> del av </a:t>
            </a:r>
            <a:r>
              <a:rPr lang="fi-FI" dirty="0" err="1"/>
              <a:t>vår</a:t>
            </a:r>
            <a:r>
              <a:rPr lang="fi-FI" dirty="0"/>
              <a:t> </a:t>
            </a:r>
            <a:r>
              <a:rPr lang="fi-FI" dirty="0" err="1"/>
              <a:t>totala</a:t>
            </a:r>
            <a:r>
              <a:rPr lang="fi-FI" dirty="0"/>
              <a:t> </a:t>
            </a:r>
            <a:r>
              <a:rPr lang="fi-FI" dirty="0" err="1"/>
              <a:t>energikonsumption</a:t>
            </a:r>
            <a:r>
              <a:rPr lang="fi-FI" dirty="0"/>
              <a:t>. </a:t>
            </a:r>
          </a:p>
          <a:p>
            <a:endParaRPr lang="fi-FI" dirty="0"/>
          </a:p>
          <a:p>
            <a:r>
              <a:rPr lang="fi-FI" dirty="0"/>
              <a:t>I </a:t>
            </a:r>
            <a:r>
              <a:rPr lang="fi-FI" dirty="0" err="1"/>
              <a:t>stället</a:t>
            </a:r>
            <a:r>
              <a:rPr lang="fi-FI" dirty="0"/>
              <a:t> </a:t>
            </a:r>
            <a:r>
              <a:rPr lang="fi-FI" dirty="0" err="1"/>
              <a:t>kunde</a:t>
            </a:r>
            <a:r>
              <a:rPr lang="fi-FI" dirty="0"/>
              <a:t> </a:t>
            </a:r>
            <a:r>
              <a:rPr lang="fi-FI" dirty="0" err="1"/>
              <a:t>man</a:t>
            </a:r>
            <a:r>
              <a:rPr lang="fi-FI" dirty="0"/>
              <a:t> </a:t>
            </a:r>
            <a:r>
              <a:rPr lang="fi-FI" dirty="0" err="1"/>
              <a:t>fråga</a:t>
            </a:r>
            <a:r>
              <a:rPr lang="fi-FI" dirty="0"/>
              <a:t>, </a:t>
            </a:r>
            <a:r>
              <a:rPr lang="fi-FI" dirty="0" err="1"/>
              <a:t>vilka</a:t>
            </a:r>
            <a:r>
              <a:rPr lang="fi-FI" dirty="0"/>
              <a:t> </a:t>
            </a:r>
            <a:r>
              <a:rPr lang="fi-FI" dirty="0" err="1"/>
              <a:t>utsläpp</a:t>
            </a:r>
            <a:r>
              <a:rPr lang="fi-FI" dirty="0"/>
              <a:t> </a:t>
            </a:r>
            <a:r>
              <a:rPr lang="fi-FI" dirty="0" err="1"/>
              <a:t>har</a:t>
            </a:r>
            <a:r>
              <a:rPr lang="fi-FI" dirty="0"/>
              <a:t> </a:t>
            </a:r>
            <a:r>
              <a:rPr lang="fi-FI" dirty="0" err="1"/>
              <a:t>direkt</a:t>
            </a:r>
            <a:r>
              <a:rPr lang="fi-FI" dirty="0"/>
              <a:t> </a:t>
            </a:r>
            <a:r>
              <a:rPr lang="fi-FI" dirty="0" err="1"/>
              <a:t>att</a:t>
            </a:r>
            <a:r>
              <a:rPr lang="fi-FI" dirty="0"/>
              <a:t> </a:t>
            </a:r>
            <a:r>
              <a:rPr lang="fi-FI" dirty="0" err="1"/>
              <a:t>göra</a:t>
            </a:r>
            <a:r>
              <a:rPr lang="fi-FI" dirty="0"/>
              <a:t> </a:t>
            </a:r>
            <a:r>
              <a:rPr lang="fi-FI" dirty="0" err="1"/>
              <a:t>med</a:t>
            </a:r>
            <a:r>
              <a:rPr lang="fi-FI" dirty="0"/>
              <a:t> </a:t>
            </a:r>
            <a:r>
              <a:rPr lang="fi-FI" dirty="0" err="1"/>
              <a:t>våra</a:t>
            </a:r>
            <a:r>
              <a:rPr lang="fi-FI" dirty="0"/>
              <a:t> </a:t>
            </a:r>
            <a:r>
              <a:rPr lang="fi-FI" dirty="0" err="1"/>
              <a:t>primära</a:t>
            </a:r>
            <a:r>
              <a:rPr lang="fi-FI" dirty="0"/>
              <a:t> </a:t>
            </a:r>
            <a:r>
              <a:rPr lang="fi-FI" dirty="0" err="1"/>
              <a:t>behov</a:t>
            </a:r>
            <a:r>
              <a:rPr lang="fi-FI" dirty="0"/>
              <a:t> </a:t>
            </a:r>
            <a:r>
              <a:rPr lang="fi-FI" dirty="0" err="1"/>
              <a:t>som</a:t>
            </a:r>
            <a:r>
              <a:rPr lang="fi-FI" dirty="0"/>
              <a:t> </a:t>
            </a:r>
            <a:r>
              <a:rPr lang="fi-FI" dirty="0" err="1"/>
              <a:t>människor</a:t>
            </a:r>
            <a:r>
              <a:rPr lang="fi-FI" dirty="0"/>
              <a:t>, </a:t>
            </a:r>
            <a:r>
              <a:rPr lang="fi-FI" dirty="0" err="1"/>
              <a:t>värme</a:t>
            </a:r>
            <a:r>
              <a:rPr lang="fi-FI" dirty="0"/>
              <a:t>, </a:t>
            </a:r>
            <a:r>
              <a:rPr lang="fi-FI" dirty="0" err="1"/>
              <a:t>skydd</a:t>
            </a:r>
            <a:r>
              <a:rPr lang="fi-FI" dirty="0"/>
              <a:t>, </a:t>
            </a:r>
            <a:r>
              <a:rPr lang="fi-FI" dirty="0" err="1"/>
              <a:t>näring</a:t>
            </a:r>
            <a:r>
              <a:rPr lang="fi-FI" dirty="0"/>
              <a:t>, </a:t>
            </a:r>
            <a:r>
              <a:rPr lang="fi-FI" dirty="0" err="1"/>
              <a:t>och</a:t>
            </a:r>
            <a:r>
              <a:rPr lang="fi-FI" dirty="0"/>
              <a:t> </a:t>
            </a:r>
            <a:r>
              <a:rPr lang="fi-FI" dirty="0" err="1"/>
              <a:t>så</a:t>
            </a:r>
            <a:r>
              <a:rPr lang="fi-FI" dirty="0"/>
              <a:t> </a:t>
            </a:r>
            <a:r>
              <a:rPr lang="fi-FI" dirty="0" err="1"/>
              <a:t>vidare</a:t>
            </a:r>
            <a:r>
              <a:rPr lang="fi-FI" dirty="0"/>
              <a:t>. </a:t>
            </a:r>
            <a:r>
              <a:rPr lang="fi-FI" dirty="0" err="1"/>
              <a:t>När</a:t>
            </a:r>
            <a:r>
              <a:rPr lang="fi-FI" dirty="0"/>
              <a:t> </a:t>
            </a:r>
            <a:r>
              <a:rPr lang="fi-FI" dirty="0" err="1"/>
              <a:t>det</a:t>
            </a:r>
            <a:r>
              <a:rPr lang="fi-FI" dirty="0"/>
              <a:t> </a:t>
            </a:r>
            <a:r>
              <a:rPr lang="fi-FI" dirty="0" err="1"/>
              <a:t>ändå</a:t>
            </a:r>
            <a:r>
              <a:rPr lang="fi-FI" dirty="0"/>
              <a:t> </a:t>
            </a:r>
            <a:r>
              <a:rPr lang="fi-FI" dirty="0" err="1"/>
              <a:t>med</a:t>
            </a:r>
            <a:r>
              <a:rPr lang="fi-FI" dirty="0"/>
              <a:t> </a:t>
            </a:r>
            <a:r>
              <a:rPr lang="fi-FI" dirty="0" err="1"/>
              <a:t>det</a:t>
            </a:r>
            <a:r>
              <a:rPr lang="fi-FI" dirty="0"/>
              <a:t> </a:t>
            </a:r>
            <a:r>
              <a:rPr lang="fi-FI" dirty="0" err="1"/>
              <a:t>samma</a:t>
            </a:r>
            <a:r>
              <a:rPr lang="fi-FI" dirty="0"/>
              <a:t> </a:t>
            </a:r>
            <a:r>
              <a:rPr lang="fi-FI" dirty="0" err="1"/>
              <a:t>används</a:t>
            </a:r>
            <a:r>
              <a:rPr lang="fi-FI" dirty="0"/>
              <a:t> </a:t>
            </a:r>
            <a:r>
              <a:rPr lang="fi-FI" dirty="0" err="1"/>
              <a:t>hur</a:t>
            </a:r>
            <a:r>
              <a:rPr lang="fi-FI" dirty="0"/>
              <a:t> </a:t>
            </a:r>
            <a:r>
              <a:rPr lang="fi-FI" dirty="0" err="1"/>
              <a:t>mycket</a:t>
            </a:r>
            <a:r>
              <a:rPr lang="fi-FI" dirty="0"/>
              <a:t> </a:t>
            </a:r>
            <a:r>
              <a:rPr lang="fi-FI" dirty="0" err="1"/>
              <a:t>energi</a:t>
            </a:r>
            <a:r>
              <a:rPr lang="fi-FI" dirty="0"/>
              <a:t> </a:t>
            </a:r>
            <a:r>
              <a:rPr lang="fi-FI" dirty="0" err="1"/>
              <a:t>som</a:t>
            </a:r>
            <a:r>
              <a:rPr lang="fi-FI" dirty="0"/>
              <a:t> </a:t>
            </a:r>
            <a:r>
              <a:rPr lang="fi-FI" dirty="0" err="1"/>
              <a:t>helst</a:t>
            </a:r>
            <a:r>
              <a:rPr lang="fi-FI" dirty="0"/>
              <a:t> </a:t>
            </a:r>
            <a:r>
              <a:rPr lang="fi-FI" dirty="0" err="1"/>
              <a:t>helt</a:t>
            </a:r>
            <a:r>
              <a:rPr lang="fi-FI" dirty="0"/>
              <a:t> i </a:t>
            </a:r>
            <a:r>
              <a:rPr lang="fi-FI" dirty="0" err="1"/>
              <a:t>onödan</a:t>
            </a:r>
            <a:r>
              <a:rPr lang="fi-FI" dirty="0"/>
              <a:t>, </a:t>
            </a:r>
            <a:r>
              <a:rPr lang="fi-FI" dirty="0" err="1"/>
              <a:t>inte</a:t>
            </a:r>
            <a:r>
              <a:rPr lang="fi-FI" dirty="0"/>
              <a:t> </a:t>
            </a:r>
            <a:r>
              <a:rPr lang="fi-FI" dirty="0" err="1"/>
              <a:t>ens</a:t>
            </a:r>
            <a:r>
              <a:rPr lang="fi-FI" dirty="0"/>
              <a:t> för </a:t>
            </a:r>
            <a:r>
              <a:rPr lang="fi-FI" dirty="0" err="1"/>
              <a:t>sekundära</a:t>
            </a:r>
            <a:r>
              <a:rPr lang="fi-FI" dirty="0"/>
              <a:t> </a:t>
            </a:r>
            <a:r>
              <a:rPr lang="fi-FI" dirty="0" err="1"/>
              <a:t>eller</a:t>
            </a:r>
            <a:r>
              <a:rPr lang="fi-FI" dirty="0"/>
              <a:t> </a:t>
            </a:r>
            <a:r>
              <a:rPr lang="fi-FI" dirty="0" err="1"/>
              <a:t>tertiära</a:t>
            </a:r>
            <a:r>
              <a:rPr lang="fi-FI" dirty="0"/>
              <a:t> </a:t>
            </a:r>
            <a:r>
              <a:rPr lang="fi-FI" dirty="0" err="1"/>
              <a:t>behov</a:t>
            </a:r>
            <a:r>
              <a:rPr lang="fi-FI" dirty="0"/>
              <a:t>, </a:t>
            </a:r>
            <a:r>
              <a:rPr lang="fi-FI" dirty="0" err="1"/>
              <a:t>utan</a:t>
            </a:r>
            <a:r>
              <a:rPr lang="fi-FI" dirty="0"/>
              <a:t> </a:t>
            </a:r>
            <a:r>
              <a:rPr lang="fi-FI" dirty="0" err="1"/>
              <a:t>helt</a:t>
            </a:r>
            <a:r>
              <a:rPr lang="fi-FI" dirty="0"/>
              <a:t> </a:t>
            </a:r>
            <a:r>
              <a:rPr lang="fi-FI" dirty="0" err="1"/>
              <a:t>enkelt</a:t>
            </a:r>
            <a:r>
              <a:rPr lang="fi-FI" dirty="0"/>
              <a:t> för </a:t>
            </a:r>
            <a:r>
              <a:rPr lang="fi-FI" dirty="0" err="1"/>
              <a:t>något</a:t>
            </a:r>
            <a:r>
              <a:rPr lang="fi-FI" dirty="0"/>
              <a:t> </a:t>
            </a:r>
            <a:r>
              <a:rPr lang="fi-FI" dirty="0" err="1"/>
              <a:t>helt</a:t>
            </a:r>
            <a:r>
              <a:rPr lang="fi-FI" dirty="0"/>
              <a:t> </a:t>
            </a:r>
            <a:r>
              <a:rPr lang="fi-FI" dirty="0" err="1"/>
              <a:t>överflödigt</a:t>
            </a:r>
            <a:r>
              <a:rPr lang="fi-FI" dirty="0"/>
              <a:t>. </a:t>
            </a:r>
          </a:p>
          <a:p>
            <a:r>
              <a:rPr lang="fi-FI" dirty="0"/>
              <a:t>Man </a:t>
            </a:r>
            <a:r>
              <a:rPr lang="fi-FI" dirty="0" err="1"/>
              <a:t>kan</a:t>
            </a:r>
            <a:r>
              <a:rPr lang="fi-FI" dirty="0"/>
              <a:t> </a:t>
            </a:r>
            <a:r>
              <a:rPr lang="fi-FI" dirty="0" err="1"/>
              <a:t>fråga</a:t>
            </a:r>
            <a:r>
              <a:rPr lang="fi-FI" dirty="0"/>
              <a:t>, </a:t>
            </a:r>
            <a:r>
              <a:rPr lang="fi-FI" dirty="0" err="1"/>
              <a:t>varför</a:t>
            </a:r>
            <a:r>
              <a:rPr lang="fi-FI" dirty="0"/>
              <a:t> </a:t>
            </a:r>
            <a:r>
              <a:rPr lang="fi-FI" dirty="0" err="1"/>
              <a:t>begränsas</a:t>
            </a:r>
            <a:r>
              <a:rPr lang="fi-FI" dirty="0"/>
              <a:t> </a:t>
            </a:r>
            <a:r>
              <a:rPr lang="fi-FI" dirty="0" err="1"/>
              <a:t>inte</a:t>
            </a:r>
            <a:r>
              <a:rPr lang="fi-FI" dirty="0"/>
              <a:t> </a:t>
            </a:r>
            <a:r>
              <a:rPr lang="fi-FI" dirty="0" err="1"/>
              <a:t>elförbrukningen</a:t>
            </a:r>
            <a:r>
              <a:rPr lang="fi-FI" dirty="0"/>
              <a:t> av </a:t>
            </a:r>
            <a:r>
              <a:rPr lang="fi-FI" dirty="0" err="1"/>
              <a:t>till</a:t>
            </a:r>
            <a:r>
              <a:rPr lang="fi-FI" dirty="0"/>
              <a:t> </a:t>
            </a:r>
            <a:r>
              <a:rPr lang="fi-FI" dirty="0" err="1"/>
              <a:t>exempel</a:t>
            </a:r>
            <a:r>
              <a:rPr lang="fi-FI" dirty="0"/>
              <a:t> </a:t>
            </a:r>
            <a:r>
              <a:rPr lang="fi-FI" dirty="0" err="1"/>
              <a:t>kryptovalutorna</a:t>
            </a:r>
            <a:r>
              <a:rPr lang="fi-FI" dirty="0"/>
              <a:t>?</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5</a:t>
            </a:fld>
            <a:endParaRPr lang="fi-FI"/>
          </a:p>
        </p:txBody>
      </p:sp>
    </p:spTree>
    <p:extLst>
      <p:ext uri="{BB962C8B-B14F-4D97-AF65-F5344CB8AC3E}">
        <p14:creationId xmlns:p14="http://schemas.microsoft.com/office/powerpoint/2010/main" val="414972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Inom</a:t>
            </a:r>
            <a:r>
              <a:rPr lang="fi-FI" dirty="0"/>
              <a:t> </a:t>
            </a:r>
            <a:r>
              <a:rPr lang="fi-FI" dirty="0" err="1"/>
              <a:t>byggindustrin</a:t>
            </a:r>
            <a:r>
              <a:rPr lang="fi-FI" dirty="0"/>
              <a:t> </a:t>
            </a:r>
            <a:r>
              <a:rPr lang="fi-FI" dirty="0" err="1"/>
              <a:t>borde</a:t>
            </a:r>
            <a:r>
              <a:rPr lang="fi-FI" dirty="0"/>
              <a:t> </a:t>
            </a:r>
            <a:r>
              <a:rPr lang="fi-FI" dirty="0" err="1"/>
              <a:t>vårt</a:t>
            </a:r>
            <a:r>
              <a:rPr lang="fi-FI" dirty="0"/>
              <a:t> fokus </a:t>
            </a:r>
            <a:r>
              <a:rPr lang="fi-FI" dirty="0" err="1"/>
              <a:t>egentilgen</a:t>
            </a:r>
            <a:r>
              <a:rPr lang="fi-FI" dirty="0"/>
              <a:t> </a:t>
            </a:r>
            <a:r>
              <a:rPr lang="fi-FI" dirty="0" err="1"/>
              <a:t>riktas</a:t>
            </a:r>
            <a:r>
              <a:rPr lang="fi-FI" dirty="0"/>
              <a:t> </a:t>
            </a:r>
            <a:r>
              <a:rPr lang="fi-FI" dirty="0" err="1"/>
              <a:t>mot</a:t>
            </a:r>
            <a:r>
              <a:rPr lang="fi-FI" dirty="0"/>
              <a:t> de sk. </a:t>
            </a:r>
            <a:r>
              <a:rPr lang="fi-FI" dirty="0" err="1"/>
              <a:t>Nya</a:t>
            </a:r>
            <a:r>
              <a:rPr lang="fi-FI" dirty="0"/>
              <a:t> </a:t>
            </a:r>
            <a:r>
              <a:rPr lang="fi-FI" dirty="0" err="1"/>
              <a:t>kemiska</a:t>
            </a:r>
            <a:r>
              <a:rPr lang="fi-FI" dirty="0"/>
              <a:t> </a:t>
            </a:r>
            <a:r>
              <a:rPr lang="fi-FI" dirty="0" err="1"/>
              <a:t>substanserna</a:t>
            </a:r>
            <a:r>
              <a:rPr lang="fi-FI" dirty="0"/>
              <a:t>. </a:t>
            </a:r>
          </a:p>
          <a:p>
            <a:endParaRPr lang="fi-FI" dirty="0"/>
          </a:p>
          <a:p>
            <a:r>
              <a:rPr lang="fi-FI" dirty="0" err="1"/>
              <a:t>Byggindustrin</a:t>
            </a:r>
            <a:r>
              <a:rPr lang="fi-FI" dirty="0"/>
              <a:t> </a:t>
            </a:r>
            <a:r>
              <a:rPr lang="fi-FI" dirty="0" err="1"/>
              <a:t>är</a:t>
            </a:r>
            <a:r>
              <a:rPr lang="fi-FI" dirty="0"/>
              <a:t> i </a:t>
            </a:r>
            <a:r>
              <a:rPr lang="fi-FI" dirty="0" err="1"/>
              <a:t>väldigt</a:t>
            </a:r>
            <a:r>
              <a:rPr lang="fi-FI" dirty="0"/>
              <a:t> </a:t>
            </a:r>
            <a:r>
              <a:rPr lang="fi-FI" dirty="0" err="1"/>
              <a:t>hög</a:t>
            </a:r>
            <a:r>
              <a:rPr lang="fi-FI" dirty="0"/>
              <a:t> </a:t>
            </a:r>
            <a:r>
              <a:rPr lang="fi-FI" dirty="0" err="1"/>
              <a:t>grad</a:t>
            </a:r>
            <a:r>
              <a:rPr lang="fi-FI" dirty="0"/>
              <a:t> </a:t>
            </a:r>
            <a:r>
              <a:rPr lang="fi-FI" dirty="0" err="1"/>
              <a:t>fysisk</a:t>
            </a:r>
            <a:r>
              <a:rPr lang="fi-FI" dirty="0"/>
              <a:t>. </a:t>
            </a:r>
            <a:r>
              <a:rPr lang="fi-FI" dirty="0" err="1"/>
              <a:t>Det</a:t>
            </a:r>
            <a:r>
              <a:rPr lang="fi-FI" dirty="0"/>
              <a:t> </a:t>
            </a:r>
            <a:r>
              <a:rPr lang="fi-FI" dirty="0" err="1"/>
              <a:t>handlar</a:t>
            </a:r>
            <a:r>
              <a:rPr lang="fi-FI" dirty="0"/>
              <a:t> </a:t>
            </a:r>
            <a:r>
              <a:rPr lang="fi-FI" dirty="0" err="1"/>
              <a:t>om</a:t>
            </a:r>
            <a:r>
              <a:rPr lang="fi-FI" dirty="0"/>
              <a:t> </a:t>
            </a:r>
            <a:r>
              <a:rPr lang="fi-FI" dirty="0" err="1"/>
              <a:t>fysiska</a:t>
            </a:r>
            <a:r>
              <a:rPr lang="fi-FI" dirty="0"/>
              <a:t> </a:t>
            </a:r>
            <a:r>
              <a:rPr lang="fi-FI" dirty="0" err="1"/>
              <a:t>material</a:t>
            </a:r>
            <a:r>
              <a:rPr lang="fi-FI" dirty="0"/>
              <a:t> </a:t>
            </a:r>
            <a:r>
              <a:rPr lang="fi-FI" dirty="0" err="1"/>
              <a:t>som</a:t>
            </a:r>
            <a:r>
              <a:rPr lang="fi-FI" dirty="0"/>
              <a:t> </a:t>
            </a:r>
            <a:r>
              <a:rPr lang="fi-FI" dirty="0" err="1"/>
              <a:t>placeras</a:t>
            </a:r>
            <a:r>
              <a:rPr lang="fi-FI" dirty="0"/>
              <a:t> </a:t>
            </a:r>
            <a:r>
              <a:rPr lang="fi-FI" dirty="0" err="1"/>
              <a:t>ut</a:t>
            </a:r>
            <a:r>
              <a:rPr lang="fi-FI" dirty="0"/>
              <a:t> </a:t>
            </a:r>
            <a:r>
              <a:rPr lang="fi-FI" dirty="0" err="1"/>
              <a:t>den</a:t>
            </a:r>
            <a:r>
              <a:rPr lang="fi-FI" dirty="0"/>
              <a:t> </a:t>
            </a:r>
            <a:r>
              <a:rPr lang="fi-FI" dirty="0" err="1"/>
              <a:t>fysiska</a:t>
            </a:r>
            <a:r>
              <a:rPr lang="fi-FI" dirty="0"/>
              <a:t> </a:t>
            </a:r>
            <a:r>
              <a:rPr lang="fi-FI" dirty="0" err="1"/>
              <a:t>omgivningen</a:t>
            </a:r>
            <a:r>
              <a:rPr lang="fi-FI" dirty="0"/>
              <a:t>. </a:t>
            </a:r>
            <a:r>
              <a:rPr lang="fi-FI" dirty="0" err="1"/>
              <a:t>Byggnaderna</a:t>
            </a:r>
            <a:r>
              <a:rPr lang="fi-FI" dirty="0"/>
              <a:t> </a:t>
            </a:r>
            <a:r>
              <a:rPr lang="fi-FI" dirty="0" err="1"/>
              <a:t>nöts</a:t>
            </a:r>
            <a:r>
              <a:rPr lang="fi-FI" dirty="0"/>
              <a:t> </a:t>
            </a:r>
            <a:r>
              <a:rPr lang="fi-FI" dirty="0" err="1"/>
              <a:t>och</a:t>
            </a:r>
            <a:r>
              <a:rPr lang="fi-FI" dirty="0"/>
              <a:t> </a:t>
            </a:r>
            <a:r>
              <a:rPr lang="fi-FI" dirty="0" err="1"/>
              <a:t>slits</a:t>
            </a:r>
            <a:r>
              <a:rPr lang="fi-FI" dirty="0"/>
              <a:t> av </a:t>
            </a:r>
            <a:r>
              <a:rPr lang="fi-FI" dirty="0" err="1"/>
              <a:t>naturförhållanden</a:t>
            </a:r>
            <a:r>
              <a:rPr lang="fi-FI" dirty="0"/>
              <a:t>, </a:t>
            </a:r>
            <a:r>
              <a:rPr lang="fi-FI" dirty="0" err="1"/>
              <a:t>fysikaliska</a:t>
            </a:r>
            <a:r>
              <a:rPr lang="fi-FI" dirty="0"/>
              <a:t> </a:t>
            </a:r>
            <a:r>
              <a:rPr lang="fi-FI" dirty="0" err="1"/>
              <a:t>fenomen</a:t>
            </a:r>
            <a:r>
              <a:rPr lang="fi-FI" dirty="0"/>
              <a:t> </a:t>
            </a:r>
            <a:r>
              <a:rPr lang="fi-FI" dirty="0" err="1"/>
              <a:t>och</a:t>
            </a:r>
            <a:r>
              <a:rPr lang="fi-FI" dirty="0"/>
              <a:t> </a:t>
            </a:r>
            <a:r>
              <a:rPr lang="fi-FI" dirty="0" err="1"/>
              <a:t>det</a:t>
            </a:r>
            <a:r>
              <a:rPr lang="fi-FI" dirty="0"/>
              <a:t> </a:t>
            </a:r>
            <a:r>
              <a:rPr lang="fi-FI" dirty="0" err="1"/>
              <a:t>att</a:t>
            </a:r>
            <a:r>
              <a:rPr lang="fi-FI" dirty="0"/>
              <a:t> </a:t>
            </a:r>
            <a:r>
              <a:rPr lang="fi-FI" dirty="0" err="1"/>
              <a:t>människor</a:t>
            </a:r>
            <a:r>
              <a:rPr lang="fi-FI" dirty="0"/>
              <a:t> </a:t>
            </a:r>
            <a:r>
              <a:rPr lang="fi-FI" dirty="0" err="1"/>
              <a:t>brukar</a:t>
            </a:r>
            <a:r>
              <a:rPr lang="fi-FI" dirty="0"/>
              <a:t> </a:t>
            </a:r>
            <a:r>
              <a:rPr lang="fi-FI" dirty="0" err="1"/>
              <a:t>och</a:t>
            </a:r>
            <a:r>
              <a:rPr lang="fi-FI" dirty="0"/>
              <a:t> </a:t>
            </a:r>
            <a:r>
              <a:rPr lang="fi-FI" dirty="0" err="1"/>
              <a:t>använder</a:t>
            </a:r>
            <a:r>
              <a:rPr lang="fi-FI" dirty="0"/>
              <a:t> </a:t>
            </a:r>
            <a:r>
              <a:rPr lang="fi-FI" dirty="0" err="1"/>
              <a:t>dem</a:t>
            </a:r>
            <a:r>
              <a:rPr lang="fi-FI" dirty="0"/>
              <a:t> </a:t>
            </a:r>
            <a:r>
              <a:rPr lang="fi-FI" dirty="0" err="1"/>
              <a:t>dagligen</a:t>
            </a:r>
            <a:r>
              <a:rPr lang="fi-FI" dirty="0"/>
              <a:t>. </a:t>
            </a:r>
            <a:r>
              <a:rPr lang="fi-FI" dirty="0" err="1"/>
              <a:t>Dessutom</a:t>
            </a:r>
            <a:r>
              <a:rPr lang="fi-FI" dirty="0"/>
              <a:t> </a:t>
            </a:r>
            <a:r>
              <a:rPr lang="fi-FI" dirty="0" err="1"/>
              <a:t>när</a:t>
            </a:r>
            <a:r>
              <a:rPr lang="fi-FI" dirty="0"/>
              <a:t> </a:t>
            </a:r>
            <a:r>
              <a:rPr lang="fi-FI" dirty="0" err="1"/>
              <a:t>byggnaderna</a:t>
            </a:r>
            <a:r>
              <a:rPr lang="fi-FI" dirty="0"/>
              <a:t> </a:t>
            </a:r>
            <a:r>
              <a:rPr lang="fi-FI" dirty="0" err="1"/>
              <a:t>förstörs</a:t>
            </a:r>
            <a:r>
              <a:rPr lang="fi-FI" dirty="0"/>
              <a:t> </a:t>
            </a:r>
            <a:r>
              <a:rPr lang="fi-FI" dirty="0" err="1"/>
              <a:t>eller</a:t>
            </a:r>
            <a:r>
              <a:rPr lang="fi-FI" dirty="0"/>
              <a:t> </a:t>
            </a:r>
            <a:r>
              <a:rPr lang="fi-FI" dirty="0" err="1"/>
              <a:t>rivs</a:t>
            </a:r>
            <a:r>
              <a:rPr lang="fi-FI" dirty="0"/>
              <a:t>, </a:t>
            </a:r>
            <a:r>
              <a:rPr lang="fi-FI" dirty="0" err="1"/>
              <a:t>lösgörs</a:t>
            </a:r>
            <a:r>
              <a:rPr lang="fi-FI" dirty="0"/>
              <a:t> de </a:t>
            </a:r>
            <a:r>
              <a:rPr lang="fi-FI" dirty="0" err="1"/>
              <a:t>materialen</a:t>
            </a:r>
            <a:r>
              <a:rPr lang="fi-FI" dirty="0"/>
              <a:t>. </a:t>
            </a:r>
          </a:p>
          <a:p>
            <a:r>
              <a:rPr lang="fi-FI" dirty="0" err="1"/>
              <a:t>Så</a:t>
            </a:r>
            <a:r>
              <a:rPr lang="fi-FI" dirty="0"/>
              <a:t> </a:t>
            </a:r>
            <a:r>
              <a:rPr lang="fi-FI" dirty="0" err="1"/>
              <a:t>vad</a:t>
            </a:r>
            <a:r>
              <a:rPr lang="fi-FI" dirty="0"/>
              <a:t> </a:t>
            </a:r>
            <a:r>
              <a:rPr lang="fi-FI" dirty="0" err="1"/>
              <a:t>byggnaderna</a:t>
            </a:r>
            <a:r>
              <a:rPr lang="fi-FI" dirty="0"/>
              <a:t> </a:t>
            </a:r>
            <a:r>
              <a:rPr lang="fi-FI" dirty="0" err="1"/>
              <a:t>innehåller</a:t>
            </a:r>
            <a:r>
              <a:rPr lang="fi-FI" dirty="0"/>
              <a:t> </a:t>
            </a:r>
            <a:r>
              <a:rPr lang="fi-FI" dirty="0" err="1"/>
              <a:t>är</a:t>
            </a:r>
            <a:r>
              <a:rPr lang="fi-FI" dirty="0"/>
              <a:t> </a:t>
            </a:r>
            <a:r>
              <a:rPr lang="fi-FI" dirty="0" err="1"/>
              <a:t>inte</a:t>
            </a:r>
            <a:r>
              <a:rPr lang="fi-FI" dirty="0"/>
              <a:t> ett </a:t>
            </a:r>
            <a:r>
              <a:rPr lang="fi-FI" dirty="0" err="1"/>
              <a:t>slutet</a:t>
            </a:r>
            <a:r>
              <a:rPr lang="fi-FI" dirty="0"/>
              <a:t> </a:t>
            </a:r>
            <a:r>
              <a:rPr lang="fi-FI" dirty="0" err="1"/>
              <a:t>system</a:t>
            </a:r>
            <a:r>
              <a:rPr lang="fi-FI" dirty="0"/>
              <a:t>, </a:t>
            </a:r>
            <a:r>
              <a:rPr lang="fi-FI" dirty="0" err="1"/>
              <a:t>utan</a:t>
            </a:r>
            <a:r>
              <a:rPr lang="fi-FI" dirty="0"/>
              <a:t> </a:t>
            </a:r>
            <a:r>
              <a:rPr lang="fi-FI" dirty="0" err="1"/>
              <a:t>det</a:t>
            </a:r>
            <a:r>
              <a:rPr lang="fi-FI" dirty="0"/>
              <a:t> </a:t>
            </a:r>
            <a:r>
              <a:rPr lang="fi-FI" dirty="0" err="1"/>
              <a:t>blir</a:t>
            </a:r>
            <a:r>
              <a:rPr lang="fi-FI" dirty="0"/>
              <a:t> </a:t>
            </a:r>
            <a:r>
              <a:rPr lang="fi-FI" dirty="0" err="1"/>
              <a:t>utan</a:t>
            </a:r>
            <a:r>
              <a:rPr lang="fi-FI" dirty="0"/>
              <a:t> </a:t>
            </a:r>
            <a:r>
              <a:rPr lang="fi-FI" dirty="0" err="1"/>
              <a:t>tvivel</a:t>
            </a:r>
            <a:r>
              <a:rPr lang="fi-FI" dirty="0"/>
              <a:t> en del av </a:t>
            </a:r>
            <a:r>
              <a:rPr lang="fi-FI" dirty="0" err="1"/>
              <a:t>den</a:t>
            </a:r>
            <a:r>
              <a:rPr lang="fi-FI" dirty="0"/>
              <a:t> </a:t>
            </a:r>
            <a:r>
              <a:rPr lang="fi-FI" dirty="0" err="1"/>
              <a:t>fysiska</a:t>
            </a:r>
            <a:r>
              <a:rPr lang="fi-FI" dirty="0"/>
              <a:t> </a:t>
            </a:r>
            <a:r>
              <a:rPr lang="fi-FI" dirty="0" err="1"/>
              <a:t>omgivningen</a:t>
            </a:r>
            <a:r>
              <a:rPr lang="fi-FI" dirty="0"/>
              <a:t>, </a:t>
            </a:r>
            <a:r>
              <a:rPr lang="fi-FI" dirty="0" err="1"/>
              <a:t>biosfären</a:t>
            </a:r>
            <a:r>
              <a:rPr lang="fi-FI" dirty="0"/>
              <a:t>. </a:t>
            </a:r>
            <a:r>
              <a:rPr lang="fi-FI" dirty="0" err="1"/>
              <a:t>Materialen</a:t>
            </a:r>
            <a:r>
              <a:rPr lang="fi-FI" dirty="0"/>
              <a:t>, </a:t>
            </a:r>
            <a:r>
              <a:rPr lang="fi-FI" dirty="0" err="1"/>
              <a:t>träet</a:t>
            </a:r>
            <a:r>
              <a:rPr lang="fi-FI" dirty="0"/>
              <a:t>, </a:t>
            </a:r>
            <a:r>
              <a:rPr lang="fi-FI" dirty="0" err="1"/>
              <a:t>stålet</a:t>
            </a:r>
            <a:r>
              <a:rPr lang="fi-FI" dirty="0"/>
              <a:t>, </a:t>
            </a:r>
            <a:r>
              <a:rPr lang="fi-FI" dirty="0" err="1"/>
              <a:t>betongen</a:t>
            </a:r>
            <a:r>
              <a:rPr lang="fi-FI" dirty="0"/>
              <a:t>, </a:t>
            </a:r>
            <a:r>
              <a:rPr lang="fi-FI" dirty="0" err="1"/>
              <a:t>eller</a:t>
            </a:r>
            <a:r>
              <a:rPr lang="fi-FI" dirty="0"/>
              <a:t> </a:t>
            </a:r>
            <a:r>
              <a:rPr lang="fi-FI" dirty="0" err="1"/>
              <a:t>limmet</a:t>
            </a:r>
            <a:r>
              <a:rPr lang="fi-FI" dirty="0"/>
              <a:t>, </a:t>
            </a:r>
            <a:r>
              <a:rPr lang="fi-FI" dirty="0" err="1"/>
              <a:t>skyddsmålfärgen</a:t>
            </a:r>
            <a:r>
              <a:rPr lang="fi-FI" dirty="0"/>
              <a:t>, </a:t>
            </a:r>
            <a:r>
              <a:rPr lang="fi-FI" dirty="0" err="1"/>
              <a:t>eller</a:t>
            </a:r>
            <a:r>
              <a:rPr lang="fi-FI" dirty="0"/>
              <a:t> </a:t>
            </a:r>
            <a:r>
              <a:rPr lang="fi-FI" dirty="0" err="1"/>
              <a:t>tillsatsämnena</a:t>
            </a:r>
            <a:r>
              <a:rPr lang="fi-FI" dirty="0"/>
              <a:t> </a:t>
            </a:r>
            <a:r>
              <a:rPr lang="fi-FI" dirty="0" err="1"/>
              <a:t>hamnar</a:t>
            </a:r>
            <a:r>
              <a:rPr lang="fi-FI" dirty="0"/>
              <a:t> </a:t>
            </a:r>
            <a:r>
              <a:rPr lang="fi-FI" dirty="0" err="1"/>
              <a:t>ändå</a:t>
            </a:r>
            <a:r>
              <a:rPr lang="fi-FI" dirty="0"/>
              <a:t> </a:t>
            </a:r>
            <a:r>
              <a:rPr lang="fi-FI" dirty="0" err="1"/>
              <a:t>till</a:t>
            </a:r>
            <a:r>
              <a:rPr lang="fi-FI" dirty="0"/>
              <a:t> </a:t>
            </a:r>
            <a:r>
              <a:rPr lang="fi-FI" dirty="0" err="1"/>
              <a:t>sist</a:t>
            </a:r>
            <a:r>
              <a:rPr lang="fi-FI" dirty="0"/>
              <a:t> i </a:t>
            </a:r>
            <a:r>
              <a:rPr lang="fi-FI" dirty="0" err="1"/>
              <a:t>omgivningen</a:t>
            </a:r>
            <a:r>
              <a:rPr lang="fi-FI" dirty="0"/>
              <a:t>. </a:t>
            </a:r>
            <a:r>
              <a:rPr lang="fi-FI" dirty="0" err="1"/>
              <a:t>Oavsett</a:t>
            </a:r>
            <a:r>
              <a:rPr lang="fi-FI" dirty="0"/>
              <a:t> </a:t>
            </a:r>
            <a:r>
              <a:rPr lang="fi-FI" dirty="0" err="1"/>
              <a:t>om</a:t>
            </a:r>
            <a:r>
              <a:rPr lang="fi-FI" dirty="0"/>
              <a:t> de </a:t>
            </a:r>
            <a:r>
              <a:rPr lang="fi-FI" dirty="0" err="1"/>
              <a:t>efter</a:t>
            </a:r>
            <a:r>
              <a:rPr lang="fi-FI" dirty="0"/>
              <a:t> </a:t>
            </a:r>
            <a:r>
              <a:rPr lang="fi-FI" dirty="0" err="1"/>
              <a:t>sjunker</a:t>
            </a:r>
            <a:r>
              <a:rPr lang="fi-FI" dirty="0"/>
              <a:t> i </a:t>
            </a:r>
            <a:r>
              <a:rPr lang="fi-FI" dirty="0" err="1"/>
              <a:t>marken</a:t>
            </a:r>
            <a:r>
              <a:rPr lang="fi-FI" dirty="0"/>
              <a:t>, </a:t>
            </a:r>
            <a:r>
              <a:rPr lang="fi-FI" dirty="0" err="1"/>
              <a:t>förs</a:t>
            </a:r>
            <a:r>
              <a:rPr lang="fi-FI" dirty="0"/>
              <a:t> </a:t>
            </a:r>
            <a:r>
              <a:rPr lang="fi-FI" dirty="0" err="1"/>
              <a:t>till</a:t>
            </a:r>
            <a:r>
              <a:rPr lang="fi-FI" dirty="0"/>
              <a:t> </a:t>
            </a:r>
            <a:r>
              <a:rPr lang="fi-FI" dirty="0" err="1"/>
              <a:t>soptippen</a:t>
            </a:r>
            <a:r>
              <a:rPr lang="fi-FI" dirty="0"/>
              <a:t> </a:t>
            </a:r>
            <a:r>
              <a:rPr lang="fi-FI" dirty="0" err="1"/>
              <a:t>eller</a:t>
            </a:r>
            <a:r>
              <a:rPr lang="fi-FI" dirty="0"/>
              <a:t> </a:t>
            </a:r>
            <a:r>
              <a:rPr lang="fi-FI" dirty="0" err="1"/>
              <a:t>förbränns</a:t>
            </a:r>
            <a:r>
              <a:rPr lang="fi-FI" dirty="0"/>
              <a:t> i ett </a:t>
            </a:r>
            <a:r>
              <a:rPr lang="fi-FI" dirty="0" err="1"/>
              <a:t>kraftverk</a:t>
            </a:r>
            <a:r>
              <a:rPr lang="fi-FI" dirty="0"/>
              <a:t>, </a:t>
            </a:r>
            <a:r>
              <a:rPr lang="fi-FI" dirty="0" err="1"/>
              <a:t>blir</a:t>
            </a:r>
            <a:r>
              <a:rPr lang="fi-FI" dirty="0"/>
              <a:t> de en del av </a:t>
            </a:r>
            <a:r>
              <a:rPr lang="fi-FI" dirty="0" err="1"/>
              <a:t>miljön</a:t>
            </a:r>
            <a:r>
              <a:rPr lang="fi-FI" dirty="0"/>
              <a:t>. </a:t>
            </a:r>
          </a:p>
          <a:p>
            <a:endParaRPr lang="fi-FI" dirty="0"/>
          </a:p>
          <a:p>
            <a:r>
              <a:rPr lang="fi-FI" dirty="0" err="1"/>
              <a:t>Hurudana</a:t>
            </a:r>
            <a:r>
              <a:rPr lang="fi-FI" dirty="0"/>
              <a:t> </a:t>
            </a:r>
            <a:r>
              <a:rPr lang="fi-FI" dirty="0" err="1"/>
              <a:t>material</a:t>
            </a:r>
            <a:r>
              <a:rPr lang="fi-FI" dirty="0"/>
              <a:t> </a:t>
            </a:r>
            <a:r>
              <a:rPr lang="fi-FI" dirty="0" err="1"/>
              <a:t>använder</a:t>
            </a:r>
            <a:r>
              <a:rPr lang="fi-FI" dirty="0"/>
              <a:t> vi </a:t>
            </a:r>
            <a:r>
              <a:rPr lang="fi-FI" dirty="0" err="1"/>
              <a:t>då</a:t>
            </a:r>
            <a:r>
              <a:rPr lang="fi-FI" dirty="0"/>
              <a:t> </a:t>
            </a:r>
            <a:r>
              <a:rPr lang="fi-FI" dirty="0" err="1"/>
              <a:t>idag</a:t>
            </a:r>
            <a:r>
              <a:rPr lang="fi-FI" dirty="0"/>
              <a:t>?</a:t>
            </a:r>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6</a:t>
            </a:fld>
            <a:endParaRPr lang="fi-FI"/>
          </a:p>
        </p:txBody>
      </p:sp>
    </p:spTree>
    <p:extLst>
      <p:ext uri="{BB962C8B-B14F-4D97-AF65-F5344CB8AC3E}">
        <p14:creationId xmlns:p14="http://schemas.microsoft.com/office/powerpoint/2010/main" val="842737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Här</a:t>
            </a:r>
            <a:r>
              <a:rPr lang="fi-FI" dirty="0"/>
              <a:t> </a:t>
            </a:r>
            <a:r>
              <a:rPr lang="fi-FI" dirty="0" err="1"/>
              <a:t>är</a:t>
            </a:r>
            <a:r>
              <a:rPr lang="fi-FI" dirty="0"/>
              <a:t> ett </a:t>
            </a:r>
            <a:r>
              <a:rPr lang="fi-FI" dirty="0" err="1"/>
              <a:t>förenklat</a:t>
            </a:r>
            <a:r>
              <a:rPr lang="fi-FI" dirty="0"/>
              <a:t> </a:t>
            </a:r>
            <a:r>
              <a:rPr lang="fi-FI" dirty="0" err="1"/>
              <a:t>schema</a:t>
            </a:r>
            <a:r>
              <a:rPr lang="fi-FI" dirty="0"/>
              <a:t> </a:t>
            </a:r>
            <a:r>
              <a:rPr lang="fi-FI" dirty="0" err="1"/>
              <a:t>på</a:t>
            </a:r>
            <a:r>
              <a:rPr lang="fi-FI" dirty="0"/>
              <a:t> </a:t>
            </a:r>
            <a:r>
              <a:rPr lang="fi-FI" dirty="0" err="1"/>
              <a:t>hur</a:t>
            </a:r>
            <a:r>
              <a:rPr lang="fi-FI" dirty="0"/>
              <a:t> vi </a:t>
            </a:r>
            <a:r>
              <a:rPr lang="fi-FI" dirty="0" err="1"/>
              <a:t>utnyttjar</a:t>
            </a:r>
            <a:r>
              <a:rPr lang="fi-FI" dirty="0"/>
              <a:t> </a:t>
            </a:r>
            <a:r>
              <a:rPr lang="fi-FI" dirty="0" err="1"/>
              <a:t>resurser</a:t>
            </a:r>
            <a:r>
              <a:rPr lang="fi-FI" dirty="0"/>
              <a:t> i </a:t>
            </a:r>
            <a:r>
              <a:rPr lang="fi-FI" dirty="0" err="1"/>
              <a:t>byggindustrin</a:t>
            </a:r>
            <a:r>
              <a:rPr lang="fi-FI" dirty="0"/>
              <a:t> för </a:t>
            </a:r>
            <a:r>
              <a:rPr lang="fi-FI" dirty="0" err="1"/>
              <a:t>tillfället</a:t>
            </a:r>
            <a:r>
              <a:rPr lang="fi-FI" dirty="0"/>
              <a:t>.</a:t>
            </a:r>
          </a:p>
          <a:p>
            <a:endParaRPr lang="fi-FI" dirty="0"/>
          </a:p>
          <a:p>
            <a:r>
              <a:rPr lang="fi-FI" dirty="0" err="1"/>
              <a:t>Byggnaderna</a:t>
            </a:r>
            <a:r>
              <a:rPr lang="fi-FI" dirty="0"/>
              <a:t> </a:t>
            </a:r>
            <a:r>
              <a:rPr lang="fi-FI" dirty="0" err="1"/>
              <a:t>är</a:t>
            </a:r>
            <a:r>
              <a:rPr lang="fi-FI" dirty="0"/>
              <a:t> </a:t>
            </a:r>
            <a:r>
              <a:rPr lang="fi-FI" dirty="0" err="1"/>
              <a:t>här</a:t>
            </a:r>
            <a:r>
              <a:rPr lang="fi-FI" dirty="0"/>
              <a:t> </a:t>
            </a:r>
            <a:r>
              <a:rPr lang="fi-FI" dirty="0" err="1"/>
              <a:t>på</a:t>
            </a:r>
            <a:r>
              <a:rPr lang="fi-FI" dirty="0"/>
              <a:t> </a:t>
            </a:r>
            <a:r>
              <a:rPr lang="fi-FI" dirty="0" err="1"/>
              <a:t>mitten</a:t>
            </a:r>
            <a:r>
              <a:rPr lang="fi-FI" dirty="0"/>
              <a:t>, </a:t>
            </a:r>
            <a:r>
              <a:rPr lang="fi-FI" dirty="0" err="1"/>
              <a:t>resurserna</a:t>
            </a:r>
            <a:r>
              <a:rPr lang="fi-FI" dirty="0"/>
              <a:t> </a:t>
            </a:r>
            <a:r>
              <a:rPr lang="fi-FI" dirty="0" err="1"/>
              <a:t>kommer</a:t>
            </a:r>
            <a:r>
              <a:rPr lang="fi-FI" dirty="0"/>
              <a:t> </a:t>
            </a:r>
            <a:r>
              <a:rPr lang="fi-FI" dirty="0" err="1"/>
              <a:t>från</a:t>
            </a:r>
            <a:r>
              <a:rPr lang="fi-FI" dirty="0"/>
              <a:t> </a:t>
            </a:r>
            <a:r>
              <a:rPr lang="fi-FI" dirty="0" err="1"/>
              <a:t>vänster</a:t>
            </a:r>
            <a:r>
              <a:rPr lang="fi-FI" dirty="0"/>
              <a:t> </a:t>
            </a:r>
            <a:r>
              <a:rPr lang="fi-FI" dirty="0" err="1"/>
              <a:t>genom</a:t>
            </a:r>
            <a:r>
              <a:rPr lang="fi-FI" dirty="0"/>
              <a:t> </a:t>
            </a:r>
            <a:r>
              <a:rPr lang="fi-FI" u="sng" dirty="0" err="1"/>
              <a:t>avverkning</a:t>
            </a:r>
            <a:r>
              <a:rPr lang="fi-FI" u="none" dirty="0"/>
              <a:t> av </a:t>
            </a:r>
            <a:r>
              <a:rPr lang="fi-FI" u="none" dirty="0" err="1"/>
              <a:t>skog</a:t>
            </a:r>
            <a:r>
              <a:rPr lang="fi-FI" u="none" dirty="0"/>
              <a:t>, </a:t>
            </a:r>
            <a:r>
              <a:rPr lang="fi-FI" u="none" dirty="0" err="1"/>
              <a:t>förflyttning</a:t>
            </a:r>
            <a:r>
              <a:rPr lang="fi-FI" u="none" dirty="0"/>
              <a:t> av </a:t>
            </a:r>
            <a:r>
              <a:rPr lang="fi-FI" u="none" dirty="0" err="1"/>
              <a:t>landmassor</a:t>
            </a:r>
            <a:r>
              <a:rPr lang="fi-FI" u="none" dirty="0"/>
              <a:t>,  </a:t>
            </a:r>
            <a:r>
              <a:rPr lang="fi-FI" u="none" dirty="0" err="1"/>
              <a:t>brytning</a:t>
            </a:r>
            <a:r>
              <a:rPr lang="fi-FI" u="none" dirty="0"/>
              <a:t> av </a:t>
            </a:r>
            <a:r>
              <a:rPr lang="fi-FI" u="none" dirty="0" err="1"/>
              <a:t>mineraler</a:t>
            </a:r>
            <a:r>
              <a:rPr lang="fi-FI" u="none" dirty="0"/>
              <a:t> </a:t>
            </a:r>
            <a:r>
              <a:rPr lang="fi-FI" u="none" dirty="0" err="1"/>
              <a:t>och</a:t>
            </a:r>
            <a:r>
              <a:rPr lang="fi-FI" u="none" dirty="0"/>
              <a:t> </a:t>
            </a:r>
            <a:r>
              <a:rPr lang="fi-FI" u="none" dirty="0" err="1"/>
              <a:t>metaller</a:t>
            </a:r>
            <a:r>
              <a:rPr lang="fi-FI" u="none" dirty="0"/>
              <a:t>, </a:t>
            </a:r>
            <a:r>
              <a:rPr lang="fi-FI" u="none" dirty="0" err="1"/>
              <a:t>samt</a:t>
            </a:r>
            <a:r>
              <a:rPr lang="fi-FI" u="none" dirty="0"/>
              <a:t> </a:t>
            </a:r>
            <a:r>
              <a:rPr lang="fi-FI" u="none" dirty="0" err="1"/>
              <a:t>borrning</a:t>
            </a:r>
            <a:r>
              <a:rPr lang="fi-FI" u="none" dirty="0"/>
              <a:t> av </a:t>
            </a:r>
            <a:r>
              <a:rPr lang="fi-FI" u="none" dirty="0" err="1"/>
              <a:t>fossila</a:t>
            </a:r>
            <a:r>
              <a:rPr lang="fi-FI" u="none" dirty="0"/>
              <a:t> </a:t>
            </a:r>
            <a:r>
              <a:rPr lang="fi-FI" u="none" dirty="0" err="1"/>
              <a:t>råvaror</a:t>
            </a:r>
            <a:r>
              <a:rPr lang="fi-FI" u="none" dirty="0"/>
              <a:t>, </a:t>
            </a:r>
            <a:r>
              <a:rPr lang="fi-FI" u="none" dirty="0" err="1"/>
              <a:t>som</a:t>
            </a:r>
            <a:r>
              <a:rPr lang="fi-FI" u="none" dirty="0"/>
              <a:t> </a:t>
            </a:r>
            <a:r>
              <a:rPr lang="fi-FI" u="none" dirty="0" err="1"/>
              <a:t>råolja</a:t>
            </a:r>
            <a:r>
              <a:rPr lang="fi-FI" u="none" dirty="0"/>
              <a:t>. </a:t>
            </a:r>
          </a:p>
          <a:p>
            <a:endParaRPr lang="fi-FI" u="none" dirty="0"/>
          </a:p>
          <a:p>
            <a:r>
              <a:rPr lang="fi-FI" u="none" dirty="0" err="1"/>
              <a:t>Råvarorna</a:t>
            </a:r>
            <a:r>
              <a:rPr lang="fi-FI" u="none" dirty="0"/>
              <a:t> </a:t>
            </a:r>
            <a:r>
              <a:rPr lang="fi-FI" u="none" dirty="0" err="1"/>
              <a:t>går</a:t>
            </a:r>
            <a:r>
              <a:rPr lang="fi-FI" u="none" dirty="0"/>
              <a:t> </a:t>
            </a:r>
            <a:r>
              <a:rPr lang="fi-FI" u="none" dirty="0" err="1"/>
              <a:t>igenom</a:t>
            </a:r>
            <a:r>
              <a:rPr lang="fi-FI" u="none" dirty="0"/>
              <a:t> </a:t>
            </a:r>
            <a:r>
              <a:rPr lang="fi-FI" u="none" dirty="0" err="1"/>
              <a:t>kraftiga</a:t>
            </a:r>
            <a:r>
              <a:rPr lang="fi-FI" u="none" dirty="0"/>
              <a:t> </a:t>
            </a:r>
            <a:r>
              <a:rPr lang="fi-FI" u="none" dirty="0" err="1"/>
              <a:t>processeringar</a:t>
            </a:r>
            <a:r>
              <a:rPr lang="fi-FI" u="none" dirty="0"/>
              <a:t>, </a:t>
            </a:r>
            <a:r>
              <a:rPr lang="fi-FI" u="none" dirty="0" err="1"/>
              <a:t>och</a:t>
            </a:r>
            <a:r>
              <a:rPr lang="fi-FI" u="none" dirty="0"/>
              <a:t> </a:t>
            </a:r>
            <a:r>
              <a:rPr lang="fi-FI" u="none" dirty="0" err="1"/>
              <a:t>råmaterialen</a:t>
            </a:r>
            <a:r>
              <a:rPr lang="fi-FI" u="none" dirty="0"/>
              <a:t> </a:t>
            </a:r>
            <a:r>
              <a:rPr lang="fi-FI" u="none" dirty="0" err="1"/>
              <a:t>sammanfogas</a:t>
            </a:r>
            <a:r>
              <a:rPr lang="fi-FI" u="none" dirty="0"/>
              <a:t> </a:t>
            </a:r>
            <a:r>
              <a:rPr lang="fi-FI" u="none" dirty="0" err="1"/>
              <a:t>och</a:t>
            </a:r>
            <a:r>
              <a:rPr lang="fi-FI" u="none" dirty="0"/>
              <a:t> </a:t>
            </a:r>
            <a:r>
              <a:rPr lang="fi-FI" u="none" dirty="0" err="1"/>
              <a:t>blandas</a:t>
            </a:r>
            <a:r>
              <a:rPr lang="fi-FI" u="none" dirty="0"/>
              <a:t> </a:t>
            </a:r>
            <a:r>
              <a:rPr lang="fi-FI" u="none" dirty="0" err="1"/>
              <a:t>till</a:t>
            </a:r>
            <a:r>
              <a:rPr lang="fi-FI" u="none" dirty="0"/>
              <a:t> </a:t>
            </a:r>
            <a:r>
              <a:rPr lang="fi-FI" u="none" dirty="0" err="1"/>
              <a:t>nya</a:t>
            </a:r>
            <a:r>
              <a:rPr lang="fi-FI" u="none" dirty="0"/>
              <a:t> </a:t>
            </a:r>
            <a:r>
              <a:rPr lang="fi-FI" u="none" dirty="0" err="1"/>
              <a:t>material</a:t>
            </a:r>
            <a:r>
              <a:rPr lang="fi-FI" u="none" dirty="0"/>
              <a:t>.</a:t>
            </a:r>
          </a:p>
          <a:p>
            <a:endParaRPr lang="fi-FI" u="none" dirty="0"/>
          </a:p>
          <a:p>
            <a:r>
              <a:rPr lang="fi-FI" u="none" dirty="0"/>
              <a:t>De </a:t>
            </a:r>
            <a:r>
              <a:rPr lang="fi-FI" u="none" dirty="0" err="1"/>
              <a:t>här</a:t>
            </a:r>
            <a:r>
              <a:rPr lang="fi-FI" u="none" dirty="0"/>
              <a:t> </a:t>
            </a:r>
            <a:r>
              <a:rPr lang="fi-FI" u="none" dirty="0" err="1"/>
              <a:t>nya</a:t>
            </a:r>
            <a:r>
              <a:rPr lang="fi-FI" u="none" dirty="0"/>
              <a:t> </a:t>
            </a:r>
            <a:r>
              <a:rPr lang="fi-FI" u="none" dirty="0" err="1"/>
              <a:t>kemiska</a:t>
            </a:r>
            <a:r>
              <a:rPr lang="fi-FI" u="none" dirty="0"/>
              <a:t> </a:t>
            </a:r>
            <a:r>
              <a:rPr lang="fi-FI" u="none" dirty="0" err="1"/>
              <a:t>substanserna</a:t>
            </a:r>
            <a:r>
              <a:rPr lang="fi-FI" u="none" dirty="0"/>
              <a:t>, </a:t>
            </a:r>
            <a:r>
              <a:rPr lang="fi-FI" u="none" dirty="0" err="1"/>
              <a:t>är</a:t>
            </a:r>
            <a:r>
              <a:rPr lang="fi-FI" u="none" dirty="0"/>
              <a:t> just de </a:t>
            </a:r>
            <a:r>
              <a:rPr lang="fi-FI" u="none" dirty="0" err="1"/>
              <a:t>här</a:t>
            </a:r>
            <a:r>
              <a:rPr lang="fi-FI" u="none" dirty="0"/>
              <a:t> </a:t>
            </a:r>
            <a:r>
              <a:rPr lang="fi-FI" u="none" dirty="0" err="1"/>
              <a:t>ämnena</a:t>
            </a:r>
            <a:r>
              <a:rPr lang="fi-FI" u="none" dirty="0"/>
              <a:t> </a:t>
            </a:r>
            <a:r>
              <a:rPr lang="fi-FI" u="none" dirty="0" err="1"/>
              <a:t>som</a:t>
            </a:r>
            <a:r>
              <a:rPr lang="fi-FI" u="none" dirty="0"/>
              <a:t> </a:t>
            </a:r>
            <a:r>
              <a:rPr lang="fi-FI" u="none" dirty="0" err="1"/>
              <a:t>tas</a:t>
            </a:r>
            <a:r>
              <a:rPr lang="fi-FI" u="none" dirty="0"/>
              <a:t> </a:t>
            </a:r>
            <a:r>
              <a:rPr lang="fi-FI" u="none" dirty="0" err="1"/>
              <a:t>från</a:t>
            </a:r>
            <a:r>
              <a:rPr lang="fi-FI" u="none" dirty="0"/>
              <a:t> </a:t>
            </a:r>
            <a:r>
              <a:rPr lang="fi-FI" u="none" dirty="0" err="1"/>
              <a:t>djupt</a:t>
            </a:r>
            <a:r>
              <a:rPr lang="fi-FI" u="none" dirty="0"/>
              <a:t> </a:t>
            </a:r>
            <a:r>
              <a:rPr lang="fi-FI" u="none" dirty="0" err="1"/>
              <a:t>under</a:t>
            </a:r>
            <a:r>
              <a:rPr lang="fi-FI" u="none" dirty="0"/>
              <a:t> </a:t>
            </a:r>
            <a:r>
              <a:rPr lang="fi-FI" u="none" dirty="0" err="1"/>
              <a:t>marken</a:t>
            </a:r>
            <a:r>
              <a:rPr lang="fi-FI" u="none" dirty="0"/>
              <a:t>, </a:t>
            </a:r>
            <a:r>
              <a:rPr lang="fi-FI" u="none" dirty="0" err="1"/>
              <a:t>och</a:t>
            </a:r>
            <a:r>
              <a:rPr lang="fi-FI" u="none" dirty="0"/>
              <a:t> </a:t>
            </a:r>
            <a:r>
              <a:rPr lang="fi-FI" u="none" dirty="0" err="1"/>
              <a:t>processeseras</a:t>
            </a:r>
            <a:r>
              <a:rPr lang="fi-FI" u="none" dirty="0"/>
              <a:t> </a:t>
            </a:r>
            <a:r>
              <a:rPr lang="fi-FI" u="none" dirty="0" err="1"/>
              <a:t>kraftigt</a:t>
            </a:r>
            <a:r>
              <a:rPr lang="fi-FI" u="none" dirty="0"/>
              <a:t> </a:t>
            </a:r>
            <a:r>
              <a:rPr lang="fi-FI" u="none" dirty="0" err="1"/>
              <a:t>till</a:t>
            </a:r>
            <a:r>
              <a:rPr lang="fi-FI" u="none" dirty="0"/>
              <a:t> </a:t>
            </a:r>
            <a:r>
              <a:rPr lang="fi-FI" u="none" dirty="0" err="1"/>
              <a:t>nya</a:t>
            </a:r>
            <a:r>
              <a:rPr lang="fi-FI" u="none" dirty="0"/>
              <a:t> </a:t>
            </a:r>
            <a:r>
              <a:rPr lang="fi-FI" u="none" dirty="0" err="1"/>
              <a:t>ämnen</a:t>
            </a:r>
            <a:r>
              <a:rPr lang="fi-FI" u="none" dirty="0"/>
              <a:t>. </a:t>
            </a:r>
            <a:r>
              <a:rPr lang="fi-FI" u="none" dirty="0" err="1"/>
              <a:t>Naturen</a:t>
            </a:r>
            <a:r>
              <a:rPr lang="fi-FI" u="none" dirty="0"/>
              <a:t>, </a:t>
            </a:r>
            <a:r>
              <a:rPr lang="fi-FI" u="none" dirty="0" err="1"/>
              <a:t>det</a:t>
            </a:r>
            <a:r>
              <a:rPr lang="fi-FI" u="none" dirty="0"/>
              <a:t> </a:t>
            </a:r>
            <a:r>
              <a:rPr lang="fi-FI" u="none" dirty="0" err="1"/>
              <a:t>ovanjordiska</a:t>
            </a:r>
            <a:r>
              <a:rPr lang="fi-FI" u="none" dirty="0"/>
              <a:t> </a:t>
            </a:r>
            <a:r>
              <a:rPr lang="fi-FI" u="none" dirty="0" err="1"/>
              <a:t>näringskretsloppet</a:t>
            </a:r>
            <a:r>
              <a:rPr lang="fi-FI" u="none" dirty="0"/>
              <a:t>, </a:t>
            </a:r>
            <a:r>
              <a:rPr lang="fi-FI" u="none" dirty="0" err="1"/>
              <a:t>eller</a:t>
            </a:r>
            <a:r>
              <a:rPr lang="fi-FI" u="none" dirty="0"/>
              <a:t> </a:t>
            </a:r>
            <a:r>
              <a:rPr lang="fi-FI" u="none" dirty="0" err="1"/>
              <a:t>biosfären</a:t>
            </a:r>
            <a:r>
              <a:rPr lang="fi-FI" u="none" dirty="0"/>
              <a:t> </a:t>
            </a:r>
            <a:r>
              <a:rPr lang="fi-FI" u="none" dirty="0" err="1"/>
              <a:t>har</a:t>
            </a:r>
            <a:r>
              <a:rPr lang="fi-FI" u="none" dirty="0"/>
              <a:t> </a:t>
            </a:r>
            <a:r>
              <a:rPr lang="fi-FI" u="none" dirty="0" err="1"/>
              <a:t>inte</a:t>
            </a:r>
            <a:r>
              <a:rPr lang="fi-FI" u="none" dirty="0"/>
              <a:t> </a:t>
            </a:r>
            <a:r>
              <a:rPr lang="fi-FI" u="none" dirty="0" err="1"/>
              <a:t>haft</a:t>
            </a:r>
            <a:r>
              <a:rPr lang="fi-FI" u="none" dirty="0"/>
              <a:t> </a:t>
            </a:r>
            <a:r>
              <a:rPr lang="fi-FI" u="none" dirty="0" err="1"/>
              <a:t>möjligheter</a:t>
            </a:r>
            <a:r>
              <a:rPr lang="fi-FI" u="none" dirty="0"/>
              <a:t> </a:t>
            </a:r>
            <a:r>
              <a:rPr lang="fi-FI" u="none" dirty="0" err="1"/>
              <a:t>att</a:t>
            </a:r>
            <a:r>
              <a:rPr lang="fi-FI" u="none" dirty="0"/>
              <a:t> </a:t>
            </a:r>
            <a:r>
              <a:rPr lang="fi-FI" u="none" dirty="0" err="1"/>
              <a:t>anpassa</a:t>
            </a:r>
            <a:r>
              <a:rPr lang="fi-FI" u="none" dirty="0"/>
              <a:t> </a:t>
            </a:r>
            <a:r>
              <a:rPr lang="fi-FI" u="none" dirty="0" err="1"/>
              <a:t>sina</a:t>
            </a:r>
            <a:r>
              <a:rPr lang="fi-FI" u="none" dirty="0"/>
              <a:t> </a:t>
            </a:r>
            <a:r>
              <a:rPr lang="fi-FI" u="none" dirty="0" err="1"/>
              <a:t>biologiska</a:t>
            </a:r>
            <a:r>
              <a:rPr lang="fi-FI" u="none" dirty="0"/>
              <a:t> </a:t>
            </a:r>
            <a:r>
              <a:rPr lang="fi-FI" u="none" dirty="0" err="1"/>
              <a:t>system</a:t>
            </a:r>
            <a:r>
              <a:rPr lang="fi-FI" u="none" dirty="0"/>
              <a:t> </a:t>
            </a:r>
            <a:r>
              <a:rPr lang="fi-FI" u="none" dirty="0" err="1"/>
              <a:t>till</a:t>
            </a:r>
            <a:r>
              <a:rPr lang="fi-FI" u="none" dirty="0"/>
              <a:t> alla de </a:t>
            </a:r>
            <a:r>
              <a:rPr lang="fi-FI" u="none" dirty="0" err="1"/>
              <a:t>olika</a:t>
            </a:r>
            <a:r>
              <a:rPr lang="fi-FI" u="none" dirty="0"/>
              <a:t> </a:t>
            </a:r>
            <a:r>
              <a:rPr lang="fi-FI" u="none" dirty="0" err="1"/>
              <a:t>nya</a:t>
            </a:r>
            <a:r>
              <a:rPr lang="fi-FI" u="none" dirty="0"/>
              <a:t> </a:t>
            </a:r>
            <a:r>
              <a:rPr lang="fi-FI" u="none" dirty="0" err="1"/>
              <a:t>substanserna</a:t>
            </a:r>
            <a:r>
              <a:rPr lang="fi-FI" u="none" dirty="0"/>
              <a:t>, </a:t>
            </a:r>
            <a:r>
              <a:rPr lang="fi-FI" u="none" dirty="0" err="1"/>
              <a:t>som</a:t>
            </a:r>
            <a:r>
              <a:rPr lang="fi-FI" u="none" dirty="0"/>
              <a:t> i </a:t>
            </a:r>
            <a:r>
              <a:rPr lang="fi-FI" u="none" dirty="0" err="1"/>
              <a:t>ökande</a:t>
            </a:r>
            <a:r>
              <a:rPr lang="fi-FI" u="none" dirty="0"/>
              <a:t> </a:t>
            </a:r>
            <a:r>
              <a:rPr lang="fi-FI" u="none" dirty="0" err="1"/>
              <a:t>fart</a:t>
            </a:r>
            <a:r>
              <a:rPr lang="fi-FI" u="none" dirty="0"/>
              <a:t> </a:t>
            </a:r>
            <a:r>
              <a:rPr lang="fi-FI" u="none" dirty="0" err="1"/>
              <a:t>införs</a:t>
            </a:r>
            <a:r>
              <a:rPr lang="fi-FI" u="none" dirty="0"/>
              <a:t> i </a:t>
            </a:r>
            <a:r>
              <a:rPr lang="fi-FI" u="none" dirty="0" err="1"/>
              <a:t>systemet</a:t>
            </a:r>
            <a:r>
              <a:rPr lang="fi-FI" u="none" dirty="0"/>
              <a:t>. De </a:t>
            </a:r>
            <a:r>
              <a:rPr lang="fi-FI" u="none" dirty="0" err="1"/>
              <a:t>belastar</a:t>
            </a:r>
            <a:r>
              <a:rPr lang="fi-FI" u="none" dirty="0"/>
              <a:t> </a:t>
            </a:r>
            <a:r>
              <a:rPr lang="fi-FI" u="none" dirty="0" err="1"/>
              <a:t>miljön</a:t>
            </a:r>
            <a:r>
              <a:rPr lang="fi-FI" u="none" dirty="0"/>
              <a:t> i </a:t>
            </a:r>
            <a:r>
              <a:rPr lang="fi-FI" u="none" dirty="0" err="1"/>
              <a:t>allt</a:t>
            </a:r>
            <a:r>
              <a:rPr lang="fi-FI" u="none" dirty="0"/>
              <a:t> </a:t>
            </a:r>
            <a:r>
              <a:rPr lang="fi-FI" u="none" dirty="0" err="1"/>
              <a:t>kraftigare</a:t>
            </a:r>
            <a:r>
              <a:rPr lang="fi-FI" u="none" dirty="0"/>
              <a:t> </a:t>
            </a:r>
            <a:r>
              <a:rPr lang="fi-FI" u="none" dirty="0" err="1"/>
              <a:t>grad</a:t>
            </a:r>
            <a:r>
              <a:rPr lang="fi-FI" u="none" dirty="0"/>
              <a:t>. </a:t>
            </a:r>
          </a:p>
          <a:p>
            <a:r>
              <a:rPr lang="fi-FI" u="none" dirty="0"/>
              <a:t>Vi </a:t>
            </a:r>
            <a:r>
              <a:rPr lang="fi-FI" u="none" dirty="0" err="1"/>
              <a:t>talar</a:t>
            </a:r>
            <a:r>
              <a:rPr lang="fi-FI" u="none" dirty="0"/>
              <a:t> </a:t>
            </a:r>
            <a:r>
              <a:rPr lang="fi-FI" u="none" dirty="0" err="1"/>
              <a:t>om</a:t>
            </a:r>
            <a:r>
              <a:rPr lang="fi-FI" u="none" dirty="0"/>
              <a:t> </a:t>
            </a:r>
            <a:r>
              <a:rPr lang="fi-FI" u="none" dirty="0" err="1"/>
              <a:t>återvinning</a:t>
            </a:r>
            <a:r>
              <a:rPr lang="fi-FI" u="none" dirty="0"/>
              <a:t>, </a:t>
            </a:r>
            <a:r>
              <a:rPr lang="fi-FI" u="none" dirty="0" err="1"/>
              <a:t>recycling</a:t>
            </a:r>
            <a:r>
              <a:rPr lang="fi-FI" u="none" dirty="0"/>
              <a:t> </a:t>
            </a:r>
            <a:r>
              <a:rPr lang="fi-FI" u="none" dirty="0" err="1"/>
              <a:t>och</a:t>
            </a:r>
            <a:r>
              <a:rPr lang="fi-FI" u="none" dirty="0"/>
              <a:t> </a:t>
            </a:r>
            <a:r>
              <a:rPr lang="fi-FI" u="none" dirty="0" err="1"/>
              <a:t>circulär</a:t>
            </a:r>
            <a:r>
              <a:rPr lang="fi-FI" u="none" dirty="0"/>
              <a:t> ekonomi, vi </a:t>
            </a:r>
            <a:r>
              <a:rPr lang="fi-FI" u="none" dirty="0" err="1"/>
              <a:t>tänker</a:t>
            </a:r>
            <a:r>
              <a:rPr lang="fi-FI" u="none" dirty="0"/>
              <a:t> </a:t>
            </a:r>
            <a:r>
              <a:rPr lang="fi-FI" u="none" dirty="0" err="1"/>
              <a:t>oss</a:t>
            </a:r>
            <a:r>
              <a:rPr lang="fi-FI" u="none" dirty="0"/>
              <a:t> </a:t>
            </a:r>
            <a:r>
              <a:rPr lang="fi-FI" u="none" dirty="0" err="1"/>
              <a:t>att</a:t>
            </a:r>
            <a:r>
              <a:rPr lang="fi-FI" u="none" dirty="0"/>
              <a:t> vi </a:t>
            </a:r>
            <a:r>
              <a:rPr lang="fi-FI" u="none" dirty="0" err="1"/>
              <a:t>håller</a:t>
            </a:r>
            <a:r>
              <a:rPr lang="fi-FI" u="none" dirty="0"/>
              <a:t> </a:t>
            </a:r>
            <a:r>
              <a:rPr lang="fi-FI" u="none" dirty="0" err="1"/>
              <a:t>det</a:t>
            </a:r>
            <a:r>
              <a:rPr lang="fi-FI" u="none" dirty="0"/>
              <a:t> i </a:t>
            </a:r>
            <a:r>
              <a:rPr lang="fi-FI" u="none" dirty="0" err="1"/>
              <a:t>människans</a:t>
            </a:r>
            <a:r>
              <a:rPr lang="fi-FI" u="none" dirty="0"/>
              <a:t> ”</a:t>
            </a:r>
            <a:r>
              <a:rPr lang="fi-FI" u="none" dirty="0" err="1"/>
              <a:t>slutna</a:t>
            </a:r>
            <a:r>
              <a:rPr lang="fi-FI" u="none" dirty="0"/>
              <a:t>” </a:t>
            </a:r>
            <a:r>
              <a:rPr lang="fi-FI" u="none" dirty="0" err="1"/>
              <a:t>återvinningssystem</a:t>
            </a:r>
            <a:r>
              <a:rPr lang="fi-FI" u="none" dirty="0"/>
              <a:t>, </a:t>
            </a:r>
            <a:r>
              <a:rPr lang="fi-FI" u="none" dirty="0" err="1"/>
              <a:t>men</a:t>
            </a:r>
            <a:r>
              <a:rPr lang="fi-FI" u="none" dirty="0"/>
              <a:t> </a:t>
            </a:r>
            <a:r>
              <a:rPr lang="fi-FI" u="none" dirty="0" err="1"/>
              <a:t>tyvärr</a:t>
            </a:r>
            <a:r>
              <a:rPr lang="fi-FI" u="none" dirty="0"/>
              <a:t> </a:t>
            </a:r>
            <a:r>
              <a:rPr lang="fi-FI" u="none" dirty="0" err="1"/>
              <a:t>läcker</a:t>
            </a:r>
            <a:r>
              <a:rPr lang="fi-FI" u="none" dirty="0"/>
              <a:t> de </a:t>
            </a:r>
            <a:r>
              <a:rPr lang="fi-FI" u="none" dirty="0" err="1"/>
              <a:t>alltid</a:t>
            </a:r>
            <a:r>
              <a:rPr lang="fi-FI" u="none" dirty="0"/>
              <a:t>, </a:t>
            </a:r>
            <a:r>
              <a:rPr lang="fi-FI" u="none" dirty="0" err="1"/>
              <a:t>utan</a:t>
            </a:r>
            <a:r>
              <a:rPr lang="fi-FI" u="none" dirty="0"/>
              <a:t> </a:t>
            </a:r>
            <a:r>
              <a:rPr lang="fi-FI" u="none" dirty="0" err="1"/>
              <a:t>undantag</a:t>
            </a:r>
            <a:r>
              <a:rPr lang="fi-FI" u="none" dirty="0"/>
              <a:t>.</a:t>
            </a:r>
          </a:p>
          <a:p>
            <a:endParaRPr lang="fi-FI" u="none" dirty="0"/>
          </a:p>
          <a:p>
            <a:r>
              <a:rPr lang="fi-FI" u="none" dirty="0"/>
              <a:t>De för </a:t>
            </a:r>
            <a:r>
              <a:rPr lang="fi-FI" u="none" dirty="0" err="1"/>
              <a:t>naturen</a:t>
            </a:r>
            <a:r>
              <a:rPr lang="fi-FI" u="none" dirty="0"/>
              <a:t> </a:t>
            </a:r>
            <a:r>
              <a:rPr lang="fi-FI" u="none" dirty="0" err="1"/>
              <a:t>främmande</a:t>
            </a:r>
            <a:r>
              <a:rPr lang="fi-FI" u="none" dirty="0"/>
              <a:t> </a:t>
            </a:r>
            <a:r>
              <a:rPr lang="fi-FI" u="none" dirty="0" err="1"/>
              <a:t>ämnena</a:t>
            </a:r>
            <a:r>
              <a:rPr lang="fi-FI" u="none" dirty="0"/>
              <a:t> </a:t>
            </a:r>
            <a:r>
              <a:rPr lang="fi-FI" u="none" dirty="0" err="1"/>
              <a:t>används</a:t>
            </a:r>
            <a:r>
              <a:rPr lang="fi-FI" u="none" dirty="0"/>
              <a:t> </a:t>
            </a:r>
            <a:r>
              <a:rPr lang="fi-FI" u="none" dirty="0" err="1"/>
              <a:t>också</a:t>
            </a:r>
            <a:r>
              <a:rPr lang="fi-FI" u="none" dirty="0"/>
              <a:t> </a:t>
            </a:r>
            <a:r>
              <a:rPr lang="fi-FI" u="none" dirty="0" err="1"/>
              <a:t>tillsammans</a:t>
            </a:r>
            <a:r>
              <a:rPr lang="fi-FI" u="none" dirty="0"/>
              <a:t> </a:t>
            </a:r>
            <a:r>
              <a:rPr lang="fi-FI" u="none" dirty="0" err="1"/>
              <a:t>med</a:t>
            </a:r>
            <a:r>
              <a:rPr lang="fi-FI" u="none" dirty="0"/>
              <a:t> </a:t>
            </a:r>
            <a:r>
              <a:rPr lang="fi-FI" u="none" dirty="0" err="1"/>
              <a:t>till</a:t>
            </a:r>
            <a:r>
              <a:rPr lang="fi-FI" u="none" dirty="0"/>
              <a:t> </a:t>
            </a:r>
            <a:r>
              <a:rPr lang="fi-FI" u="none" dirty="0" err="1"/>
              <a:t>exempel</a:t>
            </a:r>
            <a:r>
              <a:rPr lang="fi-FI" u="none" dirty="0"/>
              <a:t> </a:t>
            </a:r>
            <a:r>
              <a:rPr lang="fi-FI" u="none" dirty="0" err="1"/>
              <a:t>trä</a:t>
            </a:r>
            <a:r>
              <a:rPr lang="fi-FI" u="none" dirty="0"/>
              <a:t>, </a:t>
            </a:r>
            <a:r>
              <a:rPr lang="fi-FI" u="none" dirty="0" err="1"/>
              <a:t>och</a:t>
            </a:r>
            <a:r>
              <a:rPr lang="fi-FI" u="none" dirty="0"/>
              <a:t> </a:t>
            </a:r>
            <a:r>
              <a:rPr lang="fi-FI" u="none" dirty="0" err="1"/>
              <a:t>då</a:t>
            </a:r>
            <a:r>
              <a:rPr lang="fi-FI" u="none" dirty="0"/>
              <a:t> </a:t>
            </a:r>
            <a:r>
              <a:rPr lang="fi-FI" u="none" dirty="0" err="1"/>
              <a:t>får</a:t>
            </a:r>
            <a:r>
              <a:rPr lang="fi-FI" u="none" dirty="0"/>
              <a:t> vi </a:t>
            </a:r>
            <a:r>
              <a:rPr lang="fi-FI" u="none" dirty="0" err="1"/>
              <a:t>också</a:t>
            </a:r>
            <a:r>
              <a:rPr lang="fi-FI" u="none" dirty="0"/>
              <a:t> de </a:t>
            </a:r>
            <a:r>
              <a:rPr lang="fi-FI" u="none" dirty="0" err="1"/>
              <a:t>naturliga</a:t>
            </a:r>
            <a:r>
              <a:rPr lang="fi-FI" u="none" dirty="0"/>
              <a:t> </a:t>
            </a:r>
            <a:r>
              <a:rPr lang="fi-FI" u="none" dirty="0" err="1"/>
              <a:t>ämnena</a:t>
            </a:r>
            <a:r>
              <a:rPr lang="fi-FI" u="none" dirty="0"/>
              <a:t> </a:t>
            </a:r>
            <a:r>
              <a:rPr lang="fi-FI" u="none" dirty="0" err="1"/>
              <a:t>att</a:t>
            </a:r>
            <a:r>
              <a:rPr lang="fi-FI" u="none" dirty="0"/>
              <a:t> </a:t>
            </a:r>
            <a:r>
              <a:rPr lang="fi-FI" u="none" dirty="0" err="1"/>
              <a:t>innehålla</a:t>
            </a:r>
            <a:r>
              <a:rPr lang="fi-FI" u="none" dirty="0"/>
              <a:t> </a:t>
            </a:r>
            <a:r>
              <a:rPr lang="fi-FI" u="none" dirty="0" err="1"/>
              <a:t>skadliga</a:t>
            </a:r>
            <a:r>
              <a:rPr lang="fi-FI" u="none" dirty="0"/>
              <a:t> </a:t>
            </a:r>
            <a:r>
              <a:rPr lang="fi-FI" u="none" dirty="0" err="1"/>
              <a:t>ämnen</a:t>
            </a:r>
            <a:r>
              <a:rPr lang="fi-FI" u="none" dirty="0"/>
              <a:t>. </a:t>
            </a:r>
          </a:p>
          <a:p>
            <a:endParaRPr lang="fi-FI" u="none" dirty="0"/>
          </a:p>
          <a:p>
            <a:r>
              <a:rPr lang="fi-FI" u="none" dirty="0" err="1"/>
              <a:t>När</a:t>
            </a:r>
            <a:r>
              <a:rPr lang="fi-FI" u="none" dirty="0"/>
              <a:t> vi </a:t>
            </a:r>
            <a:r>
              <a:rPr lang="fi-FI" u="none" dirty="0" err="1"/>
              <a:t>har</a:t>
            </a:r>
            <a:r>
              <a:rPr lang="fi-FI" u="none" dirty="0"/>
              <a:t> </a:t>
            </a:r>
            <a:r>
              <a:rPr lang="fi-FI" u="none" dirty="0" err="1"/>
              <a:t>systemen</a:t>
            </a:r>
            <a:r>
              <a:rPr lang="fi-FI" u="none" dirty="0"/>
              <a:t> </a:t>
            </a:r>
            <a:r>
              <a:rPr lang="fi-FI" u="none" dirty="0" err="1"/>
              <a:t>fulla</a:t>
            </a:r>
            <a:r>
              <a:rPr lang="fi-FI" u="none" dirty="0"/>
              <a:t> </a:t>
            </a:r>
            <a:r>
              <a:rPr lang="fi-FI" u="none" dirty="0" err="1"/>
              <a:t>med</a:t>
            </a:r>
            <a:r>
              <a:rPr lang="fi-FI" u="none" dirty="0"/>
              <a:t> för </a:t>
            </a:r>
            <a:r>
              <a:rPr lang="fi-FI" u="none" dirty="0" err="1"/>
              <a:t>biosfären</a:t>
            </a:r>
            <a:r>
              <a:rPr lang="fi-FI" u="none" dirty="0"/>
              <a:t> </a:t>
            </a:r>
            <a:r>
              <a:rPr lang="fi-FI" u="none" dirty="0" err="1"/>
              <a:t>okända</a:t>
            </a:r>
            <a:r>
              <a:rPr lang="fi-FI" u="none" dirty="0"/>
              <a:t> </a:t>
            </a:r>
            <a:r>
              <a:rPr lang="fi-FI" u="none" dirty="0" err="1"/>
              <a:t>ämnen</a:t>
            </a:r>
            <a:r>
              <a:rPr lang="fi-FI" u="none" dirty="0"/>
              <a:t>, i </a:t>
            </a:r>
            <a:r>
              <a:rPr lang="fi-FI" u="none" dirty="0" err="1"/>
              <a:t>varierande</a:t>
            </a:r>
            <a:r>
              <a:rPr lang="fi-FI" u="none" dirty="0"/>
              <a:t> </a:t>
            </a:r>
            <a:r>
              <a:rPr lang="fi-FI" u="none" dirty="0" err="1"/>
              <a:t>densitet</a:t>
            </a:r>
            <a:r>
              <a:rPr lang="fi-FI" u="none" dirty="0"/>
              <a:t>, </a:t>
            </a:r>
            <a:r>
              <a:rPr lang="fi-FI" u="none" dirty="0" err="1"/>
              <a:t>blir</a:t>
            </a:r>
            <a:r>
              <a:rPr lang="fi-FI" u="none" dirty="0"/>
              <a:t> </a:t>
            </a:r>
            <a:r>
              <a:rPr lang="fi-FI" u="none" dirty="0" err="1"/>
              <a:t>förstås</a:t>
            </a:r>
            <a:r>
              <a:rPr lang="fi-FI" u="none" dirty="0"/>
              <a:t> </a:t>
            </a:r>
            <a:r>
              <a:rPr lang="fi-FI" u="none" dirty="0" err="1"/>
              <a:t>byggnaderna</a:t>
            </a:r>
            <a:r>
              <a:rPr lang="fi-FI" u="none" dirty="0"/>
              <a:t>, </a:t>
            </a:r>
            <a:r>
              <a:rPr lang="fi-FI" u="none" dirty="0" err="1"/>
              <a:t>återvinningssystemen</a:t>
            </a:r>
            <a:r>
              <a:rPr lang="fi-FI" u="none" dirty="0"/>
              <a:t> </a:t>
            </a:r>
            <a:r>
              <a:rPr lang="fi-FI" u="none" dirty="0" err="1"/>
              <a:t>och</a:t>
            </a:r>
            <a:r>
              <a:rPr lang="fi-FI" u="none" dirty="0"/>
              <a:t> </a:t>
            </a:r>
            <a:r>
              <a:rPr lang="fi-FI" u="none" dirty="0" err="1"/>
              <a:t>allt</a:t>
            </a:r>
            <a:r>
              <a:rPr lang="fi-FI" u="none" dirty="0"/>
              <a:t> </a:t>
            </a:r>
            <a:r>
              <a:rPr lang="fi-FI" u="none" dirty="0" err="1"/>
              <a:t>avfall</a:t>
            </a:r>
            <a:r>
              <a:rPr lang="fi-FI" u="none" dirty="0"/>
              <a:t> </a:t>
            </a:r>
            <a:r>
              <a:rPr lang="fi-FI" u="none" dirty="0" err="1"/>
              <a:t>miljöskadligt</a:t>
            </a:r>
            <a:r>
              <a:rPr lang="fi-FI" u="none" dirty="0"/>
              <a:t>. </a:t>
            </a:r>
          </a:p>
          <a:p>
            <a:endParaRPr lang="fi-FI" u="none" dirty="0"/>
          </a:p>
          <a:p>
            <a:r>
              <a:rPr lang="fi-FI" u="none" dirty="0" err="1"/>
              <a:t>Hur</a:t>
            </a:r>
            <a:r>
              <a:rPr lang="fi-FI" u="none" dirty="0"/>
              <a:t> </a:t>
            </a:r>
            <a:r>
              <a:rPr lang="fi-FI" u="none" dirty="0" err="1"/>
              <a:t>mycket</a:t>
            </a:r>
            <a:r>
              <a:rPr lang="fi-FI" u="none" dirty="0"/>
              <a:t> </a:t>
            </a:r>
            <a:r>
              <a:rPr lang="fi-FI" u="none" dirty="0" err="1"/>
              <a:t>miljögifter</a:t>
            </a:r>
            <a:r>
              <a:rPr lang="fi-FI" u="none" dirty="0"/>
              <a:t> </a:t>
            </a:r>
            <a:r>
              <a:rPr lang="fi-FI" u="none" dirty="0" err="1"/>
              <a:t>materialen</a:t>
            </a:r>
            <a:r>
              <a:rPr lang="fi-FI" u="none" dirty="0"/>
              <a:t> </a:t>
            </a:r>
            <a:r>
              <a:rPr lang="fi-FI" u="none" dirty="0" err="1"/>
              <a:t>innehåller</a:t>
            </a:r>
            <a:r>
              <a:rPr lang="fi-FI" u="none" dirty="0"/>
              <a:t> </a:t>
            </a:r>
            <a:r>
              <a:rPr lang="fi-FI" u="none" dirty="0" err="1"/>
              <a:t>är</a:t>
            </a:r>
            <a:r>
              <a:rPr lang="fi-FI" u="none" dirty="0"/>
              <a:t> </a:t>
            </a:r>
            <a:r>
              <a:rPr lang="fi-FI" u="none" dirty="0" err="1"/>
              <a:t>inte</a:t>
            </a:r>
            <a:r>
              <a:rPr lang="fi-FI" u="none" dirty="0"/>
              <a:t> lika </a:t>
            </a:r>
            <a:r>
              <a:rPr lang="fi-FI" u="none" dirty="0" err="1"/>
              <a:t>relevant</a:t>
            </a:r>
            <a:r>
              <a:rPr lang="fi-FI" u="none" dirty="0"/>
              <a:t>, för </a:t>
            </a:r>
            <a:r>
              <a:rPr lang="fi-FI" u="none" dirty="0" err="1"/>
              <a:t>som</a:t>
            </a:r>
            <a:r>
              <a:rPr lang="fi-FI" u="none" dirty="0"/>
              <a:t> vi </a:t>
            </a:r>
            <a:r>
              <a:rPr lang="fi-FI" u="none" dirty="0" err="1"/>
              <a:t>förstår</a:t>
            </a:r>
            <a:r>
              <a:rPr lang="fi-FI" u="none" dirty="0"/>
              <a:t>, </a:t>
            </a:r>
            <a:r>
              <a:rPr lang="fi-FI" u="none" dirty="0" err="1"/>
              <a:t>är</a:t>
            </a:r>
            <a:r>
              <a:rPr lang="fi-FI" u="none" dirty="0"/>
              <a:t> </a:t>
            </a:r>
            <a:r>
              <a:rPr lang="fi-FI" u="none" dirty="0" err="1"/>
              <a:t>det</a:t>
            </a:r>
            <a:r>
              <a:rPr lang="fi-FI" u="none" dirty="0"/>
              <a:t> </a:t>
            </a:r>
            <a:r>
              <a:rPr lang="fi-FI" u="none" dirty="0" err="1"/>
              <a:t>här</a:t>
            </a:r>
            <a:r>
              <a:rPr lang="fi-FI" u="none" dirty="0"/>
              <a:t> ett </a:t>
            </a:r>
            <a:r>
              <a:rPr lang="fi-FI" u="none" dirty="0" err="1"/>
              <a:t>globalt</a:t>
            </a:r>
            <a:r>
              <a:rPr lang="fi-FI" u="none" dirty="0"/>
              <a:t> </a:t>
            </a:r>
            <a:r>
              <a:rPr lang="fi-FI" u="none" dirty="0" err="1"/>
              <a:t>fenomen</a:t>
            </a:r>
            <a:r>
              <a:rPr lang="fi-FI" u="none" dirty="0"/>
              <a:t>, </a:t>
            </a:r>
            <a:r>
              <a:rPr lang="fi-FI" u="none" dirty="0" err="1"/>
              <a:t>och</a:t>
            </a:r>
            <a:r>
              <a:rPr lang="fi-FI" u="none" dirty="0"/>
              <a:t> </a:t>
            </a:r>
            <a:r>
              <a:rPr lang="fi-FI" u="none" dirty="0" err="1"/>
              <a:t>det</a:t>
            </a:r>
            <a:r>
              <a:rPr lang="fi-FI" u="none" dirty="0"/>
              <a:t> </a:t>
            </a:r>
            <a:r>
              <a:rPr lang="fi-FI" u="none" dirty="0" err="1"/>
              <a:t>händer</a:t>
            </a:r>
            <a:r>
              <a:rPr lang="fi-FI" u="none" dirty="0"/>
              <a:t> hela </a:t>
            </a:r>
            <a:r>
              <a:rPr lang="fi-FI" u="none" dirty="0" err="1"/>
              <a:t>tiden</a:t>
            </a:r>
            <a:r>
              <a:rPr lang="fi-FI" u="none" dirty="0"/>
              <a:t> </a:t>
            </a:r>
            <a:r>
              <a:rPr lang="fi-FI" u="none" dirty="0" err="1"/>
              <a:t>om</a:t>
            </a:r>
            <a:r>
              <a:rPr lang="fi-FI" u="none" dirty="0"/>
              <a:t> </a:t>
            </a:r>
            <a:r>
              <a:rPr lang="fi-FI" u="none" dirty="0" err="1"/>
              <a:t>och</a:t>
            </a:r>
            <a:r>
              <a:rPr lang="fi-FI" u="none" dirty="0"/>
              <a:t> </a:t>
            </a:r>
            <a:r>
              <a:rPr lang="fi-FI" u="none" dirty="0" err="1"/>
              <a:t>om</a:t>
            </a:r>
            <a:r>
              <a:rPr lang="fi-FI" u="none" dirty="0"/>
              <a:t> </a:t>
            </a:r>
            <a:r>
              <a:rPr lang="fi-FI" u="none" dirty="0" err="1"/>
              <a:t>igen</a:t>
            </a:r>
            <a:r>
              <a:rPr lang="fi-FI" u="none" dirty="0"/>
              <a:t>. </a:t>
            </a:r>
            <a:r>
              <a:rPr lang="fi-FI" u="none" dirty="0" err="1"/>
              <a:t>Belastningen</a:t>
            </a:r>
            <a:r>
              <a:rPr lang="fi-FI" u="none" dirty="0"/>
              <a:t> </a:t>
            </a:r>
            <a:r>
              <a:rPr lang="fi-FI" u="none" dirty="0" err="1"/>
              <a:t>är</a:t>
            </a:r>
            <a:r>
              <a:rPr lang="fi-FI" u="none" dirty="0"/>
              <a:t> i </a:t>
            </a:r>
            <a:r>
              <a:rPr lang="fi-FI" u="none" dirty="0" err="1"/>
              <a:t>varje</a:t>
            </a:r>
            <a:r>
              <a:rPr lang="fi-FI" u="none" dirty="0"/>
              <a:t> </a:t>
            </a:r>
            <a:r>
              <a:rPr lang="fi-FI" u="none" dirty="0" err="1"/>
              <a:t>fall</a:t>
            </a:r>
            <a:r>
              <a:rPr lang="fi-FI" u="none" dirty="0"/>
              <a:t> </a:t>
            </a:r>
            <a:r>
              <a:rPr lang="fi-FI" u="none" dirty="0" err="1"/>
              <a:t>enorm</a:t>
            </a:r>
            <a:r>
              <a:rPr lang="fi-FI" u="none" dirty="0"/>
              <a:t>. </a:t>
            </a:r>
          </a:p>
          <a:p>
            <a:endParaRPr lang="fi-FI" u="none" dirty="0"/>
          </a:p>
          <a:p>
            <a:r>
              <a:rPr lang="fi-FI" u="sng" dirty="0" err="1"/>
              <a:t>Hur</a:t>
            </a:r>
            <a:r>
              <a:rPr lang="fi-FI" u="sng" dirty="0"/>
              <a:t> </a:t>
            </a:r>
            <a:r>
              <a:rPr lang="fi-FI" u="sng" dirty="0" err="1"/>
              <a:t>borde</a:t>
            </a:r>
            <a:r>
              <a:rPr lang="fi-FI" u="sng" dirty="0"/>
              <a:t> </a:t>
            </a:r>
            <a:r>
              <a:rPr lang="fi-FI" u="sng" dirty="0" err="1"/>
              <a:t>det</a:t>
            </a:r>
            <a:r>
              <a:rPr lang="fi-FI" u="sng" dirty="0"/>
              <a:t> </a:t>
            </a:r>
            <a:r>
              <a:rPr lang="fi-FI" u="sng" dirty="0" err="1"/>
              <a:t>då</a:t>
            </a:r>
            <a:r>
              <a:rPr lang="fi-FI" u="sng" dirty="0"/>
              <a:t> se </a:t>
            </a:r>
            <a:r>
              <a:rPr lang="fi-FI" u="sng" dirty="0" err="1"/>
              <a:t>ut</a:t>
            </a:r>
            <a:r>
              <a:rPr lang="fi-FI" u="sng" dirty="0"/>
              <a:t>?</a:t>
            </a:r>
          </a:p>
          <a:p>
            <a:endParaRPr lang="fi-FI" u="sng" dirty="0"/>
          </a:p>
        </p:txBody>
      </p:sp>
      <p:sp>
        <p:nvSpPr>
          <p:cNvPr id="4" name="Dian numeron paikkamerkki 3"/>
          <p:cNvSpPr>
            <a:spLocks noGrp="1"/>
          </p:cNvSpPr>
          <p:nvPr>
            <p:ph type="sldNum" sz="quarter" idx="5"/>
          </p:nvPr>
        </p:nvSpPr>
        <p:spPr/>
        <p:txBody>
          <a:bodyPr/>
          <a:lstStyle/>
          <a:p>
            <a:fld id="{29F23F8A-D6A1-4B9B-A6F4-80BFC15F6825}" type="slidenum">
              <a:rPr lang="fi-FI" smtClean="0"/>
              <a:t>7</a:t>
            </a:fld>
            <a:endParaRPr lang="fi-FI"/>
          </a:p>
        </p:txBody>
      </p:sp>
    </p:spTree>
    <p:extLst>
      <p:ext uri="{BB962C8B-B14F-4D97-AF65-F5344CB8AC3E}">
        <p14:creationId xmlns:p14="http://schemas.microsoft.com/office/powerpoint/2010/main" val="431533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Bara</a:t>
            </a:r>
            <a:r>
              <a:rPr lang="fi-FI" dirty="0"/>
              <a:t> </a:t>
            </a:r>
            <a:r>
              <a:rPr lang="fi-FI" dirty="0" err="1"/>
              <a:t>genom</a:t>
            </a:r>
            <a:r>
              <a:rPr lang="fi-FI" dirty="0"/>
              <a:t> </a:t>
            </a:r>
            <a:r>
              <a:rPr lang="fi-FI" dirty="0" err="1"/>
              <a:t>att</a:t>
            </a:r>
            <a:r>
              <a:rPr lang="fi-FI" dirty="0"/>
              <a:t> </a:t>
            </a:r>
            <a:r>
              <a:rPr lang="fi-FI" dirty="0" err="1"/>
              <a:t>framställa</a:t>
            </a:r>
            <a:r>
              <a:rPr lang="fi-FI" dirty="0"/>
              <a:t> alla </a:t>
            </a:r>
            <a:r>
              <a:rPr lang="fi-FI" dirty="0" err="1"/>
              <a:t>våra</a:t>
            </a:r>
            <a:r>
              <a:rPr lang="fi-FI" dirty="0"/>
              <a:t> </a:t>
            </a:r>
            <a:r>
              <a:rPr lang="fi-FI" dirty="0" err="1"/>
              <a:t>byggmaterial</a:t>
            </a:r>
            <a:r>
              <a:rPr lang="fi-FI" dirty="0"/>
              <a:t> </a:t>
            </a:r>
            <a:r>
              <a:rPr lang="fi-FI" dirty="0" err="1"/>
              <a:t>direkt</a:t>
            </a:r>
            <a:r>
              <a:rPr lang="fi-FI" dirty="0"/>
              <a:t> </a:t>
            </a:r>
            <a:r>
              <a:rPr lang="fi-FI" dirty="0" err="1"/>
              <a:t>från</a:t>
            </a:r>
            <a:r>
              <a:rPr lang="fi-FI" dirty="0"/>
              <a:t> </a:t>
            </a:r>
            <a:r>
              <a:rPr lang="fi-FI" dirty="0" err="1"/>
              <a:t>biosfären</a:t>
            </a:r>
            <a:r>
              <a:rPr lang="fi-FI" dirty="0"/>
              <a:t>, </a:t>
            </a:r>
            <a:r>
              <a:rPr lang="fi-FI" dirty="0" err="1"/>
              <a:t>eller</a:t>
            </a:r>
            <a:r>
              <a:rPr lang="fi-FI" dirty="0"/>
              <a:t> </a:t>
            </a:r>
            <a:r>
              <a:rPr lang="fi-FI" dirty="0" err="1"/>
              <a:t>oorganiska</a:t>
            </a:r>
            <a:r>
              <a:rPr lang="fi-FI" dirty="0"/>
              <a:t> </a:t>
            </a:r>
            <a:r>
              <a:rPr lang="fi-FI" dirty="0" err="1"/>
              <a:t>material</a:t>
            </a:r>
            <a:r>
              <a:rPr lang="fi-FI" dirty="0"/>
              <a:t> </a:t>
            </a:r>
            <a:r>
              <a:rPr lang="fi-FI" dirty="0" err="1"/>
              <a:t>som</a:t>
            </a:r>
            <a:r>
              <a:rPr lang="fi-FI" dirty="0"/>
              <a:t> </a:t>
            </a:r>
            <a:r>
              <a:rPr lang="fi-FI" dirty="0" err="1"/>
              <a:t>är</a:t>
            </a:r>
            <a:r>
              <a:rPr lang="fi-FI" dirty="0"/>
              <a:t> i </a:t>
            </a:r>
            <a:r>
              <a:rPr lang="fi-FI" dirty="0" err="1"/>
              <a:t>direkt</a:t>
            </a:r>
            <a:r>
              <a:rPr lang="fi-FI" dirty="0"/>
              <a:t> </a:t>
            </a:r>
            <a:r>
              <a:rPr lang="fi-FI" dirty="0" err="1"/>
              <a:t>kontakt</a:t>
            </a:r>
            <a:r>
              <a:rPr lang="fi-FI" dirty="0"/>
              <a:t> </a:t>
            </a:r>
            <a:r>
              <a:rPr lang="fi-FI" dirty="0" err="1"/>
              <a:t>med</a:t>
            </a:r>
            <a:r>
              <a:rPr lang="fi-FI" dirty="0"/>
              <a:t> </a:t>
            </a:r>
            <a:r>
              <a:rPr lang="fi-FI" dirty="0" err="1"/>
              <a:t>den</a:t>
            </a:r>
            <a:r>
              <a:rPr lang="fi-FI" dirty="0"/>
              <a:t>, </a:t>
            </a:r>
            <a:r>
              <a:rPr lang="fi-FI" dirty="0" err="1"/>
              <a:t>stör</a:t>
            </a:r>
            <a:r>
              <a:rPr lang="fi-FI" dirty="0"/>
              <a:t> vi </a:t>
            </a:r>
            <a:r>
              <a:rPr lang="fi-FI" dirty="0" err="1"/>
              <a:t>inte</a:t>
            </a:r>
            <a:r>
              <a:rPr lang="fi-FI" dirty="0"/>
              <a:t> </a:t>
            </a:r>
            <a:r>
              <a:rPr lang="fi-FI" dirty="0" err="1"/>
              <a:t>det</a:t>
            </a:r>
            <a:r>
              <a:rPr lang="fi-FI" dirty="0"/>
              <a:t> </a:t>
            </a:r>
            <a:r>
              <a:rPr lang="fi-FI" dirty="0" err="1"/>
              <a:t>ovanjordiska</a:t>
            </a:r>
            <a:r>
              <a:rPr lang="fi-FI" dirty="0"/>
              <a:t> </a:t>
            </a:r>
            <a:r>
              <a:rPr lang="fi-FI" dirty="0" err="1"/>
              <a:t>näringskretsloppet</a:t>
            </a:r>
            <a:r>
              <a:rPr lang="fi-FI" dirty="0"/>
              <a:t>. </a:t>
            </a:r>
          </a:p>
          <a:p>
            <a:endParaRPr lang="fi-FI" dirty="0"/>
          </a:p>
          <a:p>
            <a:r>
              <a:rPr lang="fi-FI" dirty="0" err="1"/>
              <a:t>Så</a:t>
            </a:r>
            <a:r>
              <a:rPr lang="fi-FI" dirty="0"/>
              <a:t> </a:t>
            </a:r>
            <a:r>
              <a:rPr lang="fi-FI" dirty="0" err="1"/>
              <a:t>här</a:t>
            </a:r>
            <a:r>
              <a:rPr lang="fi-FI" dirty="0"/>
              <a:t> </a:t>
            </a:r>
            <a:r>
              <a:rPr lang="fi-FI" dirty="0" err="1"/>
              <a:t>borde</a:t>
            </a:r>
            <a:r>
              <a:rPr lang="fi-FI" dirty="0"/>
              <a:t> </a:t>
            </a:r>
            <a:r>
              <a:rPr lang="fi-FI" dirty="0" err="1"/>
              <a:t>det</a:t>
            </a:r>
            <a:r>
              <a:rPr lang="fi-FI" dirty="0"/>
              <a:t> </a:t>
            </a:r>
            <a:r>
              <a:rPr lang="fi-FI" dirty="0" err="1"/>
              <a:t>alltså</a:t>
            </a:r>
            <a:r>
              <a:rPr lang="fi-FI" dirty="0"/>
              <a:t> se </a:t>
            </a:r>
            <a:r>
              <a:rPr lang="fi-FI" dirty="0" err="1"/>
              <a:t>ut</a:t>
            </a:r>
            <a:r>
              <a:rPr lang="fi-FI" dirty="0"/>
              <a:t> i </a:t>
            </a:r>
            <a:r>
              <a:rPr lang="fi-FI" dirty="0" err="1"/>
              <a:t>framtiden</a:t>
            </a:r>
            <a:r>
              <a:rPr lang="fi-FI" dirty="0"/>
              <a:t>. </a:t>
            </a:r>
          </a:p>
          <a:p>
            <a:r>
              <a:rPr lang="fi-FI" dirty="0"/>
              <a:t>Vi </a:t>
            </a:r>
            <a:r>
              <a:rPr lang="fi-FI" dirty="0" err="1"/>
              <a:t>avverkar</a:t>
            </a:r>
            <a:r>
              <a:rPr lang="fi-FI" dirty="0"/>
              <a:t> </a:t>
            </a:r>
            <a:r>
              <a:rPr lang="fi-FI" dirty="0" err="1"/>
              <a:t>skog</a:t>
            </a:r>
            <a:r>
              <a:rPr lang="fi-FI" dirty="0"/>
              <a:t>, </a:t>
            </a:r>
            <a:r>
              <a:rPr lang="fi-FI" dirty="0" err="1"/>
              <a:t>använder</a:t>
            </a:r>
            <a:r>
              <a:rPr lang="fi-FI" dirty="0"/>
              <a:t> </a:t>
            </a:r>
            <a:r>
              <a:rPr lang="fi-FI" dirty="0" err="1"/>
              <a:t>trä</a:t>
            </a:r>
            <a:r>
              <a:rPr lang="fi-FI" dirty="0"/>
              <a:t> </a:t>
            </a:r>
            <a:r>
              <a:rPr lang="fi-FI" dirty="0" err="1"/>
              <a:t>och</a:t>
            </a:r>
            <a:r>
              <a:rPr lang="fi-FI" dirty="0"/>
              <a:t> </a:t>
            </a:r>
            <a:r>
              <a:rPr lang="fi-FI" dirty="0" err="1"/>
              <a:t>andra</a:t>
            </a:r>
            <a:r>
              <a:rPr lang="fi-FI" dirty="0"/>
              <a:t> </a:t>
            </a:r>
            <a:r>
              <a:rPr lang="fi-FI" dirty="0" err="1"/>
              <a:t>organiska</a:t>
            </a:r>
            <a:r>
              <a:rPr lang="fi-FI" dirty="0"/>
              <a:t> </a:t>
            </a:r>
            <a:r>
              <a:rPr lang="fi-FI" dirty="0" err="1"/>
              <a:t>material</a:t>
            </a:r>
            <a:r>
              <a:rPr lang="fi-FI" dirty="0"/>
              <a:t>. </a:t>
            </a:r>
          </a:p>
          <a:p>
            <a:r>
              <a:rPr lang="fi-FI" dirty="0"/>
              <a:t>Vi </a:t>
            </a:r>
            <a:r>
              <a:rPr lang="fi-FI" dirty="0" err="1"/>
              <a:t>måste</a:t>
            </a:r>
            <a:r>
              <a:rPr lang="fi-FI" dirty="0"/>
              <a:t> </a:t>
            </a:r>
            <a:r>
              <a:rPr lang="fi-FI" dirty="0" err="1"/>
              <a:t>använda</a:t>
            </a:r>
            <a:r>
              <a:rPr lang="fi-FI" dirty="0"/>
              <a:t> </a:t>
            </a:r>
            <a:r>
              <a:rPr lang="fi-FI" dirty="0" err="1"/>
              <a:t>lera</a:t>
            </a:r>
            <a:r>
              <a:rPr lang="fi-FI" dirty="0"/>
              <a:t>, </a:t>
            </a:r>
            <a:r>
              <a:rPr lang="fi-FI" dirty="0" err="1"/>
              <a:t>grus</a:t>
            </a:r>
            <a:r>
              <a:rPr lang="fi-FI" dirty="0"/>
              <a:t>, </a:t>
            </a:r>
            <a:r>
              <a:rPr lang="fi-FI" dirty="0" err="1"/>
              <a:t>sand</a:t>
            </a:r>
            <a:r>
              <a:rPr lang="fi-FI" dirty="0"/>
              <a:t>. </a:t>
            </a:r>
            <a:r>
              <a:rPr lang="fi-FI" dirty="0" err="1"/>
              <a:t>Landmassor</a:t>
            </a:r>
            <a:r>
              <a:rPr lang="fi-FI" dirty="0"/>
              <a:t> i </a:t>
            </a:r>
            <a:r>
              <a:rPr lang="fi-FI" dirty="0" err="1"/>
              <a:t>olika</a:t>
            </a:r>
            <a:r>
              <a:rPr lang="fi-FI" dirty="0"/>
              <a:t> </a:t>
            </a:r>
            <a:r>
              <a:rPr lang="fi-FI" dirty="0" err="1"/>
              <a:t>former</a:t>
            </a:r>
            <a:r>
              <a:rPr lang="fi-FI" dirty="0"/>
              <a:t>.</a:t>
            </a:r>
          </a:p>
          <a:p>
            <a:r>
              <a:rPr lang="fi-FI" dirty="0"/>
              <a:t>Vi </a:t>
            </a:r>
            <a:r>
              <a:rPr lang="fi-FI" dirty="0" err="1"/>
              <a:t>bryter</a:t>
            </a:r>
            <a:r>
              <a:rPr lang="fi-FI" dirty="0"/>
              <a:t> i </a:t>
            </a:r>
            <a:r>
              <a:rPr lang="fi-FI" dirty="0" err="1"/>
              <a:t>liten</a:t>
            </a:r>
            <a:r>
              <a:rPr lang="fi-FI" dirty="0"/>
              <a:t> </a:t>
            </a:r>
            <a:r>
              <a:rPr lang="fi-FI" dirty="0" err="1"/>
              <a:t>mån</a:t>
            </a:r>
            <a:r>
              <a:rPr lang="fi-FI" dirty="0"/>
              <a:t> </a:t>
            </a:r>
            <a:r>
              <a:rPr lang="fi-FI" dirty="0" err="1"/>
              <a:t>natursten</a:t>
            </a:r>
            <a:r>
              <a:rPr lang="fi-FI" dirty="0"/>
              <a:t> </a:t>
            </a:r>
            <a:r>
              <a:rPr lang="fi-FI" dirty="0" err="1"/>
              <a:t>och</a:t>
            </a:r>
            <a:r>
              <a:rPr lang="fi-FI" dirty="0"/>
              <a:t> </a:t>
            </a:r>
            <a:r>
              <a:rPr lang="fi-FI" dirty="0" err="1"/>
              <a:t>små</a:t>
            </a:r>
            <a:r>
              <a:rPr lang="fi-FI" dirty="0"/>
              <a:t> </a:t>
            </a:r>
            <a:r>
              <a:rPr lang="fi-FI" dirty="0" err="1"/>
              <a:t>mängder</a:t>
            </a:r>
            <a:r>
              <a:rPr lang="fi-FI" dirty="0"/>
              <a:t> </a:t>
            </a:r>
            <a:r>
              <a:rPr lang="fi-FI" dirty="0" err="1"/>
              <a:t>allmänna</a:t>
            </a:r>
            <a:r>
              <a:rPr lang="fi-FI" dirty="0"/>
              <a:t> </a:t>
            </a:r>
            <a:r>
              <a:rPr lang="fi-FI" dirty="0" err="1"/>
              <a:t>metaller</a:t>
            </a:r>
            <a:r>
              <a:rPr lang="fi-FI" dirty="0"/>
              <a:t> </a:t>
            </a:r>
            <a:r>
              <a:rPr lang="fi-FI" dirty="0" err="1"/>
              <a:t>som</a:t>
            </a:r>
            <a:r>
              <a:rPr lang="fi-FI" dirty="0"/>
              <a:t> vi </a:t>
            </a:r>
            <a:r>
              <a:rPr lang="fi-FI" dirty="0" err="1"/>
              <a:t>redan</a:t>
            </a:r>
            <a:r>
              <a:rPr lang="fi-FI" dirty="0"/>
              <a:t> </a:t>
            </a:r>
            <a:r>
              <a:rPr lang="fi-FI" dirty="0" err="1"/>
              <a:t>känner</a:t>
            </a:r>
            <a:r>
              <a:rPr lang="fi-FI" dirty="0"/>
              <a:t> </a:t>
            </a:r>
            <a:r>
              <a:rPr lang="fi-FI" dirty="0" err="1"/>
              <a:t>till</a:t>
            </a:r>
            <a:r>
              <a:rPr lang="fi-FI" dirty="0"/>
              <a:t> </a:t>
            </a:r>
            <a:r>
              <a:rPr lang="fi-FI" dirty="0" err="1"/>
              <a:t>hur</a:t>
            </a:r>
            <a:r>
              <a:rPr lang="fi-FI" dirty="0"/>
              <a:t> de </a:t>
            </a:r>
            <a:r>
              <a:rPr lang="fi-FI" dirty="0" err="1"/>
              <a:t>påverkar</a:t>
            </a:r>
            <a:r>
              <a:rPr lang="fi-FI" dirty="0"/>
              <a:t> </a:t>
            </a:r>
            <a:r>
              <a:rPr lang="fi-FI" dirty="0" err="1"/>
              <a:t>miljön</a:t>
            </a:r>
            <a:r>
              <a:rPr lang="fi-FI" dirty="0"/>
              <a:t>. </a:t>
            </a:r>
          </a:p>
          <a:p>
            <a:r>
              <a:rPr lang="fi-FI" dirty="0"/>
              <a:t>Vi </a:t>
            </a:r>
            <a:r>
              <a:rPr lang="fi-FI" dirty="0" err="1"/>
              <a:t>har</a:t>
            </a:r>
            <a:r>
              <a:rPr lang="fi-FI" dirty="0"/>
              <a:t> </a:t>
            </a:r>
            <a:r>
              <a:rPr lang="fi-FI" dirty="0" err="1"/>
              <a:t>kommit</a:t>
            </a:r>
            <a:r>
              <a:rPr lang="fi-FI" dirty="0"/>
              <a:t> </a:t>
            </a:r>
            <a:r>
              <a:rPr lang="fi-FI" dirty="0" err="1"/>
              <a:t>loss</a:t>
            </a:r>
            <a:r>
              <a:rPr lang="fi-FI" dirty="0"/>
              <a:t> </a:t>
            </a:r>
            <a:r>
              <a:rPr lang="fi-FI" dirty="0" err="1"/>
              <a:t>från</a:t>
            </a:r>
            <a:r>
              <a:rPr lang="fi-FI" dirty="0"/>
              <a:t> de </a:t>
            </a:r>
            <a:r>
              <a:rPr lang="fi-FI" dirty="0" err="1"/>
              <a:t>miljöskadliga</a:t>
            </a:r>
            <a:r>
              <a:rPr lang="fi-FI" dirty="0"/>
              <a:t> </a:t>
            </a:r>
            <a:r>
              <a:rPr lang="fi-FI" dirty="0" err="1"/>
              <a:t>materialen</a:t>
            </a:r>
            <a:r>
              <a:rPr lang="fi-FI" dirty="0"/>
              <a:t>. </a:t>
            </a:r>
          </a:p>
          <a:p>
            <a:endParaRPr lang="fi-FI" dirty="0"/>
          </a:p>
          <a:p>
            <a:r>
              <a:rPr lang="fi-FI" dirty="0"/>
              <a:t>MEN. </a:t>
            </a:r>
            <a:r>
              <a:rPr lang="fi-FI" dirty="0" err="1"/>
              <a:t>Den</a:t>
            </a:r>
            <a:r>
              <a:rPr lang="fi-FI" dirty="0"/>
              <a:t> </a:t>
            </a:r>
            <a:r>
              <a:rPr lang="fi-FI" dirty="0" err="1"/>
              <a:t>här</a:t>
            </a:r>
            <a:r>
              <a:rPr lang="fi-FI" dirty="0"/>
              <a:t> </a:t>
            </a:r>
            <a:r>
              <a:rPr lang="fi-FI" dirty="0" err="1"/>
              <a:t>kunde</a:t>
            </a:r>
            <a:r>
              <a:rPr lang="fi-FI" dirty="0"/>
              <a:t> </a:t>
            </a:r>
            <a:r>
              <a:rPr lang="fi-FI" dirty="0" err="1"/>
              <a:t>ju</a:t>
            </a:r>
            <a:r>
              <a:rPr lang="fi-FI" dirty="0"/>
              <a:t> lika </a:t>
            </a:r>
            <a:r>
              <a:rPr lang="fi-FI" dirty="0" err="1"/>
              <a:t>väl</a:t>
            </a:r>
            <a:r>
              <a:rPr lang="fi-FI" dirty="0"/>
              <a:t> </a:t>
            </a:r>
            <a:r>
              <a:rPr lang="fi-FI" dirty="0" err="1"/>
              <a:t>representera</a:t>
            </a:r>
            <a:r>
              <a:rPr lang="fi-FI" dirty="0"/>
              <a:t> </a:t>
            </a:r>
            <a:r>
              <a:rPr lang="fi-FI" dirty="0" err="1"/>
              <a:t>det</a:t>
            </a:r>
            <a:r>
              <a:rPr lang="fi-FI" dirty="0"/>
              <a:t> </a:t>
            </a:r>
            <a:r>
              <a:rPr lang="fi-FI" dirty="0" err="1"/>
              <a:t>förflutna</a:t>
            </a:r>
            <a:r>
              <a:rPr lang="fi-FI" dirty="0"/>
              <a:t>, </a:t>
            </a:r>
            <a:r>
              <a:rPr lang="fi-FI" dirty="0" err="1"/>
              <a:t>till</a:t>
            </a:r>
            <a:r>
              <a:rPr lang="fi-FI" dirty="0"/>
              <a:t> </a:t>
            </a:r>
            <a:r>
              <a:rPr lang="fi-FI" dirty="0" err="1"/>
              <a:t>exempel</a:t>
            </a:r>
            <a:r>
              <a:rPr lang="fi-FI" dirty="0"/>
              <a:t> de </a:t>
            </a:r>
            <a:r>
              <a:rPr lang="fi-FI" dirty="0" err="1"/>
              <a:t>nodiska</a:t>
            </a:r>
            <a:r>
              <a:rPr lang="fi-FI" dirty="0"/>
              <a:t> </a:t>
            </a:r>
            <a:r>
              <a:rPr lang="fi-FI" dirty="0" err="1"/>
              <a:t>lokala</a:t>
            </a:r>
            <a:r>
              <a:rPr lang="fi-FI" dirty="0"/>
              <a:t> </a:t>
            </a:r>
            <a:r>
              <a:rPr lang="fi-FI" dirty="0" err="1"/>
              <a:t>samhällena</a:t>
            </a:r>
            <a:r>
              <a:rPr lang="fi-FI" dirty="0"/>
              <a:t> </a:t>
            </a:r>
            <a:r>
              <a:rPr lang="fi-FI" dirty="0" err="1"/>
              <a:t>där</a:t>
            </a:r>
            <a:r>
              <a:rPr lang="fi-FI" dirty="0"/>
              <a:t> </a:t>
            </a:r>
            <a:r>
              <a:rPr lang="fi-FI" dirty="0" err="1"/>
              <a:t>trästäderna</a:t>
            </a:r>
            <a:r>
              <a:rPr lang="fi-FI" dirty="0"/>
              <a:t> </a:t>
            </a:r>
            <a:r>
              <a:rPr lang="fi-FI" dirty="0" err="1"/>
              <a:t>byggdes</a:t>
            </a:r>
            <a:r>
              <a:rPr lang="fi-FI" dirty="0"/>
              <a:t>.  </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Det</a:t>
            </a:r>
            <a:r>
              <a:rPr lang="fi-FI" dirty="0"/>
              <a:t> </a:t>
            </a:r>
            <a:r>
              <a:rPr lang="fi-FI" dirty="0" err="1"/>
              <a:t>är</a:t>
            </a:r>
            <a:r>
              <a:rPr lang="fi-FI" dirty="0"/>
              <a:t> </a:t>
            </a:r>
            <a:r>
              <a:rPr lang="fi-FI" dirty="0" err="1"/>
              <a:t>alltså</a:t>
            </a:r>
            <a:r>
              <a:rPr lang="fi-FI" dirty="0"/>
              <a:t> </a:t>
            </a:r>
            <a:r>
              <a:rPr lang="fi-FI" dirty="0" err="1"/>
              <a:t>frågan</a:t>
            </a:r>
            <a:r>
              <a:rPr lang="fi-FI" dirty="0"/>
              <a:t> </a:t>
            </a:r>
            <a:r>
              <a:rPr lang="fi-FI" dirty="0" err="1"/>
              <a:t>om</a:t>
            </a:r>
            <a:r>
              <a:rPr lang="fi-FI" dirty="0"/>
              <a:t> MATERIAL </a:t>
            </a:r>
            <a:r>
              <a:rPr lang="fi-FI" dirty="0" err="1"/>
              <a:t>och</a:t>
            </a:r>
            <a:r>
              <a:rPr lang="fi-FI" dirty="0"/>
              <a:t> ÄMNEN. </a:t>
            </a:r>
            <a:r>
              <a:rPr lang="fi-FI" dirty="0" err="1"/>
              <a:t>Ekologiskt</a:t>
            </a:r>
            <a:r>
              <a:rPr lang="fi-FI" dirty="0"/>
              <a:t> </a:t>
            </a:r>
            <a:r>
              <a:rPr lang="fi-FI" dirty="0" err="1"/>
              <a:t>hållbart</a:t>
            </a:r>
            <a:r>
              <a:rPr lang="fi-FI" dirty="0"/>
              <a:t> </a:t>
            </a:r>
            <a:r>
              <a:rPr lang="fi-FI" dirty="0" err="1"/>
              <a:t>byggande</a:t>
            </a:r>
            <a:r>
              <a:rPr lang="fi-FI" dirty="0"/>
              <a:t> </a:t>
            </a:r>
            <a:r>
              <a:rPr lang="fi-FI" dirty="0" err="1"/>
              <a:t>måste</a:t>
            </a:r>
            <a:r>
              <a:rPr lang="fi-FI" dirty="0"/>
              <a:t> </a:t>
            </a:r>
            <a:r>
              <a:rPr lang="fi-FI" dirty="0" err="1"/>
              <a:t>alltså</a:t>
            </a:r>
            <a:r>
              <a:rPr lang="fi-FI" dirty="0"/>
              <a:t> </a:t>
            </a:r>
            <a:r>
              <a:rPr lang="fi-FI" dirty="0" err="1"/>
              <a:t>basera</a:t>
            </a:r>
            <a:r>
              <a:rPr lang="fi-FI" dirty="0"/>
              <a:t> </a:t>
            </a:r>
            <a:r>
              <a:rPr lang="fi-FI" dirty="0" err="1"/>
              <a:t>sig</a:t>
            </a:r>
            <a:r>
              <a:rPr lang="fi-FI" dirty="0"/>
              <a:t> </a:t>
            </a:r>
            <a:r>
              <a:rPr lang="fi-FI" dirty="0" err="1"/>
              <a:t>på</a:t>
            </a:r>
            <a:r>
              <a:rPr lang="fi-FI" dirty="0"/>
              <a:t> </a:t>
            </a:r>
            <a:r>
              <a:rPr lang="fi-FI" dirty="0" err="1"/>
              <a:t>material</a:t>
            </a:r>
            <a:r>
              <a:rPr lang="fi-FI" dirty="0"/>
              <a:t> </a:t>
            </a:r>
            <a:r>
              <a:rPr lang="fi-FI" dirty="0" err="1"/>
              <a:t>som</a:t>
            </a:r>
            <a:r>
              <a:rPr lang="fi-FI" dirty="0"/>
              <a:t> </a:t>
            </a:r>
            <a:r>
              <a:rPr lang="fi-FI" dirty="0" err="1"/>
              <a:t>är</a:t>
            </a:r>
            <a:r>
              <a:rPr lang="fi-FI" dirty="0"/>
              <a:t> </a:t>
            </a:r>
            <a:r>
              <a:rPr lang="fi-FI" dirty="0" err="1"/>
              <a:t>förnybara</a:t>
            </a:r>
            <a:r>
              <a:rPr lang="fi-FI" dirty="0"/>
              <a:t> </a:t>
            </a:r>
            <a:r>
              <a:rPr lang="fi-FI" dirty="0" err="1"/>
              <a:t>och</a:t>
            </a:r>
            <a:r>
              <a:rPr lang="fi-FI" dirty="0"/>
              <a:t> </a:t>
            </a:r>
            <a:r>
              <a:rPr lang="fi-FI" dirty="0" err="1"/>
              <a:t>som</a:t>
            </a:r>
            <a:r>
              <a:rPr lang="fi-FI" dirty="0"/>
              <a:t> </a:t>
            </a:r>
            <a:r>
              <a:rPr lang="fi-FI" dirty="0" err="1"/>
              <a:t>inte</a:t>
            </a:r>
            <a:r>
              <a:rPr lang="fi-FI" dirty="0"/>
              <a:t> </a:t>
            </a:r>
            <a:r>
              <a:rPr lang="fi-FI" dirty="0" err="1"/>
              <a:t>skadar</a:t>
            </a:r>
            <a:r>
              <a:rPr lang="fi-FI" dirty="0"/>
              <a:t> </a:t>
            </a:r>
            <a:r>
              <a:rPr lang="fi-FI" dirty="0" err="1"/>
              <a:t>miljön</a:t>
            </a:r>
            <a:r>
              <a:rPr lang="fi-FI" dirty="0"/>
              <a:t> i </a:t>
            </a:r>
            <a:r>
              <a:rPr lang="fi-FI" dirty="0" err="1"/>
              <a:t>något</a:t>
            </a:r>
            <a:r>
              <a:rPr lang="fi-FI" dirty="0"/>
              <a:t> </a:t>
            </a:r>
            <a:r>
              <a:rPr lang="fi-FI" dirty="0" err="1"/>
              <a:t>skede</a:t>
            </a:r>
            <a:r>
              <a:rPr lang="fi-FI" dirty="0"/>
              <a:t> av </a:t>
            </a:r>
            <a:r>
              <a:rPr lang="fi-FI" dirty="0" err="1"/>
              <a:t>sin</a:t>
            </a:r>
            <a:r>
              <a:rPr lang="fi-FI" dirty="0"/>
              <a:t> </a:t>
            </a:r>
            <a:r>
              <a:rPr lang="fi-FI" dirty="0" err="1"/>
              <a:t>tillvaro</a:t>
            </a:r>
            <a:r>
              <a:rPr lang="fi-FI" dirty="0"/>
              <a:t>.  </a:t>
            </a:r>
          </a:p>
          <a:p>
            <a:endParaRPr lang="fi-FI" dirty="0"/>
          </a:p>
          <a:p>
            <a:endParaRPr lang="fi-FI" dirty="0"/>
          </a:p>
          <a:p>
            <a:endParaRPr lang="fi-FI" dirty="0"/>
          </a:p>
          <a:p>
            <a:r>
              <a:rPr lang="fi-FI" dirty="0"/>
              <a:t>Tässä on vertauksessa vasemmalla luonnon prosessit, biosfäärin perustoiminta, joista ihminen biologisena olentona on osana. </a:t>
            </a:r>
          </a:p>
          <a:p>
            <a:endParaRPr lang="fi-FI" dirty="0"/>
          </a:p>
          <a:p>
            <a:r>
              <a:rPr lang="fi-FI" dirty="0"/>
              <a:t>Oikealla on meidän teolliset prosessit. Ne hyödyntää Fossiilisia polttoaineita, ja biosfäärin ulkopuolisia raaka-aineita. Aineet prosessoidaan tuotteiksi, jotka ovat käytön jälkeen jätettä.</a:t>
            </a:r>
          </a:p>
          <a:p>
            <a:endParaRPr lang="fi-FI" dirty="0"/>
          </a:p>
          <a:p>
            <a:r>
              <a:rPr lang="fi-FI" dirty="0"/>
              <a:t>Luonnon omat prosessit eivät synnytä jätettä. Teollinen prosessi synnyttää jätettä, sillä sen raaka-aineetkin ovat biosfäärin ulkopuolelta. Lisäksi myös maanpäälliseen elinkiertoon kuuluvat materiaalit prosessoidaan ja sekoitetaan liimoilla ja lisäaineilla, niin, että niitä ei voi erottaa toisistaan. Liimaa sisältävä puu, on jätettä, sitä ei tule jättää luonnon kiertoon. Poltettaessa siitä syntyy hiukkaspäästöjä ilmakehään sekä kuona-aineita. </a:t>
            </a:r>
          </a:p>
          <a:p>
            <a:endParaRPr lang="fi-FI" dirty="0"/>
          </a:p>
          <a:p>
            <a:r>
              <a:rPr lang="fi-FI" dirty="0"/>
              <a:t>Teollisten prosessien kierrätys, on pieni osa kokonaisuutta, ja vaikka se olisi hyvinkin täydellistä, menee siitä aina jotain hukkaan, ja esimerkiksi kierrätetty muovi ei ole yhtä laadukasta kuin uusi neitseellinen muovi. Kierrätysmuovia sisältävä muovi ei seuraavalla kierroksella kelpaa samalla tavalla uuteen kierrätettyä muovia sisältävään seokseen. Se kyllä hieman tehostaa prosessia, mutta se ei tee siitä haitatonta. </a:t>
            </a:r>
          </a:p>
          <a:p>
            <a:endParaRPr lang="fi-FI" dirty="0"/>
          </a:p>
          <a:p>
            <a:r>
              <a:rPr lang="fi-FI" dirty="0"/>
              <a:t>Nykyään on hyvin ajankohtaista puhua kiertotaloudesta. Kiertotaloudessa pyritään hyödyntämään jätteet mahdollisimman hyvin. </a:t>
            </a:r>
            <a:r>
              <a:rPr lang="fi-FI" dirty="0" err="1"/>
              <a:t>YM:n</a:t>
            </a:r>
            <a:r>
              <a:rPr lang="fi-FI" dirty="0"/>
              <a:t> rakentamisen kiertotalous - sivuston mukaan kiertotalouden näkökulmasta</a:t>
            </a:r>
            <a:r>
              <a:rPr lang="fi-FI" b="0" i="0" dirty="0">
                <a:solidFill>
                  <a:srgbClr val="0F0F0F"/>
                </a:solidFill>
                <a:effectLst/>
                <a:latin typeface="Barlow"/>
              </a:rPr>
              <a:t> purettavat rakennukset ovat materiaalipankkeja, joista vapautuvat materiaalit käytetään uudelleen tai kierrätetään. Tästä olen samaa mieltä. Kiertotalouden pitäisi olla tätä. Kiertotalouden pitäisi muuttaa ihmisten teolliset prosessit luonnon kiertokulun osaksi. </a:t>
            </a:r>
          </a:p>
          <a:p>
            <a:endParaRPr lang="fi-FI" b="0" i="0" dirty="0">
              <a:solidFill>
                <a:srgbClr val="0F0F0F"/>
              </a:solidFill>
              <a:effectLst/>
              <a:latin typeface="Barlow"/>
            </a:endParaRPr>
          </a:p>
          <a:p>
            <a:r>
              <a:rPr lang="fi-FI" b="0" i="0" dirty="0">
                <a:solidFill>
                  <a:srgbClr val="0F0F0F"/>
                </a:solidFill>
                <a:effectLst/>
                <a:latin typeface="Barlow"/>
              </a:rPr>
              <a:t>Miksei tämä sitten toimi?</a:t>
            </a:r>
            <a:endParaRPr lang="fi-FI" dirty="0"/>
          </a:p>
          <a:p>
            <a:endParaRPr lang="fi-FI" dirty="0"/>
          </a:p>
        </p:txBody>
      </p:sp>
      <p:sp>
        <p:nvSpPr>
          <p:cNvPr id="4" name="Dian numeron paikkamerkki 3"/>
          <p:cNvSpPr>
            <a:spLocks noGrp="1"/>
          </p:cNvSpPr>
          <p:nvPr>
            <p:ph type="sldNum" sz="quarter" idx="5"/>
          </p:nvPr>
        </p:nvSpPr>
        <p:spPr/>
        <p:txBody>
          <a:bodyPr/>
          <a:lstStyle/>
          <a:p>
            <a:fld id="{29F23F8A-D6A1-4B9B-A6F4-80BFC15F6825}" type="slidenum">
              <a:rPr lang="fi-FI" smtClean="0"/>
              <a:t>8</a:t>
            </a:fld>
            <a:endParaRPr lang="fi-FI"/>
          </a:p>
        </p:txBody>
      </p:sp>
    </p:spTree>
    <p:extLst>
      <p:ext uri="{BB962C8B-B14F-4D97-AF65-F5344CB8AC3E}">
        <p14:creationId xmlns:p14="http://schemas.microsoft.com/office/powerpoint/2010/main" val="1120345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Ett annat </a:t>
            </a:r>
            <a:r>
              <a:rPr lang="fi-FI" dirty="0" err="1"/>
              <a:t>sätt</a:t>
            </a:r>
            <a:r>
              <a:rPr lang="fi-FI" dirty="0"/>
              <a:t> </a:t>
            </a:r>
            <a:r>
              <a:rPr lang="fi-FI" dirty="0" err="1"/>
              <a:t>att</a:t>
            </a:r>
            <a:r>
              <a:rPr lang="fi-FI" dirty="0"/>
              <a:t> </a:t>
            </a:r>
            <a:r>
              <a:rPr lang="fi-FI" dirty="0" err="1"/>
              <a:t>formulera</a:t>
            </a:r>
            <a:r>
              <a:rPr lang="fi-FI" dirty="0"/>
              <a:t> </a:t>
            </a:r>
            <a:r>
              <a:rPr lang="fi-FI" dirty="0" err="1"/>
              <a:t>hållbar</a:t>
            </a:r>
            <a:r>
              <a:rPr lang="fi-FI" dirty="0"/>
              <a:t> </a:t>
            </a:r>
            <a:r>
              <a:rPr lang="fi-FI" dirty="0" err="1"/>
              <a:t>utveckling</a:t>
            </a:r>
            <a:r>
              <a:rPr lang="fi-FI" dirty="0"/>
              <a:t>, </a:t>
            </a:r>
            <a:r>
              <a:rPr lang="fi-FI" dirty="0" err="1"/>
              <a:t>är</a:t>
            </a:r>
            <a:r>
              <a:rPr lang="fi-FI" dirty="0"/>
              <a:t> </a:t>
            </a:r>
            <a:r>
              <a:rPr lang="fi-FI" dirty="0" err="1"/>
              <a:t>genom</a:t>
            </a:r>
            <a:r>
              <a:rPr lang="fi-FI" dirty="0"/>
              <a:t> </a:t>
            </a:r>
            <a:r>
              <a:rPr lang="fi-FI" dirty="0" err="1"/>
              <a:t>processen</a:t>
            </a:r>
            <a:r>
              <a:rPr lang="fi-FI" dirty="0"/>
              <a:t>. </a:t>
            </a:r>
          </a:p>
          <a:p>
            <a:r>
              <a:rPr lang="fi-FI" dirty="0" err="1"/>
              <a:t>Kan</a:t>
            </a:r>
            <a:r>
              <a:rPr lang="fi-FI" dirty="0"/>
              <a:t> </a:t>
            </a:r>
            <a:r>
              <a:rPr lang="fi-FI" dirty="0" err="1"/>
              <a:t>man</a:t>
            </a:r>
            <a:r>
              <a:rPr lang="fi-FI" dirty="0"/>
              <a:t> </a:t>
            </a:r>
            <a:r>
              <a:rPr lang="fi-FI" dirty="0" err="1"/>
              <a:t>repetera</a:t>
            </a:r>
            <a:r>
              <a:rPr lang="fi-FI" dirty="0"/>
              <a:t> en </a:t>
            </a:r>
            <a:r>
              <a:rPr lang="fi-FI" dirty="0" err="1"/>
              <a:t>process</a:t>
            </a:r>
            <a:r>
              <a:rPr lang="fi-FI" dirty="0"/>
              <a:t> i </a:t>
            </a:r>
            <a:r>
              <a:rPr lang="fi-FI" dirty="0" err="1"/>
              <a:t>all</a:t>
            </a:r>
            <a:r>
              <a:rPr lang="fi-FI" dirty="0"/>
              <a:t> </a:t>
            </a:r>
            <a:r>
              <a:rPr lang="fi-FI" dirty="0" err="1"/>
              <a:t>oändlighet</a:t>
            </a:r>
            <a:r>
              <a:rPr lang="fi-FI" dirty="0"/>
              <a:t>, </a:t>
            </a:r>
            <a:r>
              <a:rPr lang="fi-FI" dirty="0" err="1"/>
              <a:t>så</a:t>
            </a:r>
            <a:r>
              <a:rPr lang="fi-FI" dirty="0"/>
              <a:t> </a:t>
            </a:r>
            <a:r>
              <a:rPr lang="fi-FI" dirty="0" err="1"/>
              <a:t>är</a:t>
            </a:r>
            <a:r>
              <a:rPr lang="fi-FI" dirty="0"/>
              <a:t> </a:t>
            </a:r>
            <a:r>
              <a:rPr lang="fi-FI" dirty="0" err="1"/>
              <a:t>det</a:t>
            </a:r>
            <a:r>
              <a:rPr lang="fi-FI" dirty="0"/>
              <a:t> </a:t>
            </a:r>
            <a:r>
              <a:rPr lang="fi-FI" dirty="0" err="1"/>
              <a:t>ekologiskt</a:t>
            </a:r>
            <a:r>
              <a:rPr lang="fi-FI" dirty="0"/>
              <a:t> </a:t>
            </a:r>
            <a:r>
              <a:rPr lang="fi-FI" dirty="0" err="1"/>
              <a:t>hållbart</a:t>
            </a:r>
            <a:r>
              <a:rPr lang="fi-FI" dirty="0"/>
              <a:t>. </a:t>
            </a:r>
          </a:p>
          <a:p>
            <a:r>
              <a:rPr lang="fi-FI" dirty="0" err="1"/>
              <a:t>Kan</a:t>
            </a:r>
            <a:r>
              <a:rPr lang="fi-FI" dirty="0"/>
              <a:t> </a:t>
            </a:r>
            <a:r>
              <a:rPr lang="fi-FI" dirty="0" err="1"/>
              <a:t>man</a:t>
            </a:r>
            <a:r>
              <a:rPr lang="fi-FI" dirty="0"/>
              <a:t> </a:t>
            </a:r>
            <a:r>
              <a:rPr lang="fi-FI" dirty="0" err="1"/>
              <a:t>inte</a:t>
            </a:r>
            <a:r>
              <a:rPr lang="fi-FI" dirty="0"/>
              <a:t> </a:t>
            </a:r>
            <a:r>
              <a:rPr lang="fi-FI" dirty="0" err="1"/>
              <a:t>det</a:t>
            </a:r>
            <a:r>
              <a:rPr lang="fi-FI" dirty="0"/>
              <a:t>, </a:t>
            </a:r>
            <a:r>
              <a:rPr lang="fi-FI" dirty="0" err="1"/>
              <a:t>är</a:t>
            </a:r>
            <a:r>
              <a:rPr lang="fi-FI" dirty="0"/>
              <a:t> </a:t>
            </a:r>
            <a:r>
              <a:rPr lang="fi-FI" dirty="0" err="1"/>
              <a:t>det</a:t>
            </a:r>
            <a:r>
              <a:rPr lang="fi-FI" dirty="0"/>
              <a:t> </a:t>
            </a:r>
            <a:r>
              <a:rPr lang="fi-FI" dirty="0" err="1"/>
              <a:t>helt</a:t>
            </a:r>
            <a:r>
              <a:rPr lang="fi-FI" dirty="0"/>
              <a:t> </a:t>
            </a:r>
            <a:r>
              <a:rPr lang="fi-FI" dirty="0" err="1"/>
              <a:t>enkelt</a:t>
            </a:r>
            <a:r>
              <a:rPr lang="fi-FI" dirty="0"/>
              <a:t> </a:t>
            </a:r>
            <a:r>
              <a:rPr lang="fi-FI" dirty="0" err="1"/>
              <a:t>inte</a:t>
            </a:r>
            <a:r>
              <a:rPr lang="fi-FI" dirty="0"/>
              <a:t> </a:t>
            </a:r>
            <a:r>
              <a:rPr lang="fi-FI" dirty="0" err="1"/>
              <a:t>hållbart</a:t>
            </a:r>
            <a:r>
              <a:rPr lang="fi-FI" dirty="0"/>
              <a:t>. </a:t>
            </a:r>
          </a:p>
          <a:p>
            <a:r>
              <a:rPr lang="fi-FI" dirty="0" err="1"/>
              <a:t>Om</a:t>
            </a:r>
            <a:r>
              <a:rPr lang="fi-FI" dirty="0"/>
              <a:t> vi </a:t>
            </a:r>
            <a:r>
              <a:rPr lang="fi-FI" dirty="0" err="1"/>
              <a:t>då</a:t>
            </a:r>
            <a:r>
              <a:rPr lang="fi-FI" dirty="0"/>
              <a:t> </a:t>
            </a:r>
            <a:r>
              <a:rPr lang="fi-FI" dirty="0" err="1"/>
              <a:t>tänker</a:t>
            </a:r>
            <a:r>
              <a:rPr lang="fi-FI" dirty="0"/>
              <a:t> </a:t>
            </a:r>
            <a:r>
              <a:rPr lang="fi-FI" dirty="0" err="1"/>
              <a:t>igenom</a:t>
            </a:r>
            <a:r>
              <a:rPr lang="fi-FI" dirty="0"/>
              <a:t> </a:t>
            </a:r>
            <a:r>
              <a:rPr lang="fi-FI" dirty="0" err="1"/>
              <a:t>det</a:t>
            </a:r>
            <a:r>
              <a:rPr lang="fi-FI" dirty="0"/>
              <a:t> </a:t>
            </a:r>
            <a:r>
              <a:rPr lang="fi-FI" dirty="0" err="1"/>
              <a:t>här</a:t>
            </a:r>
            <a:r>
              <a:rPr lang="fi-FI" dirty="0"/>
              <a:t> </a:t>
            </a:r>
            <a:r>
              <a:rPr lang="fi-FI" dirty="0" err="1"/>
              <a:t>förra</a:t>
            </a:r>
            <a:r>
              <a:rPr lang="fi-FI" dirty="0"/>
              <a:t>, </a:t>
            </a:r>
            <a:r>
              <a:rPr lang="fi-FI" dirty="0" err="1"/>
              <a:t>kan</a:t>
            </a:r>
            <a:r>
              <a:rPr lang="fi-FI" dirty="0"/>
              <a:t> </a:t>
            </a:r>
            <a:r>
              <a:rPr lang="fi-FI" dirty="0" err="1"/>
              <a:t>man</a:t>
            </a:r>
            <a:r>
              <a:rPr lang="fi-FI" dirty="0"/>
              <a:t> </a:t>
            </a:r>
            <a:r>
              <a:rPr lang="fi-FI" dirty="0" err="1"/>
              <a:t>tänka</a:t>
            </a:r>
            <a:r>
              <a:rPr lang="fi-FI" dirty="0"/>
              <a:t> </a:t>
            </a:r>
            <a:r>
              <a:rPr lang="fi-FI" dirty="0" err="1"/>
              <a:t>sig</a:t>
            </a:r>
            <a:r>
              <a:rPr lang="fi-FI" dirty="0"/>
              <a:t> </a:t>
            </a:r>
            <a:r>
              <a:rPr lang="fi-FI" dirty="0" err="1"/>
              <a:t>att</a:t>
            </a:r>
            <a:r>
              <a:rPr lang="fi-FI" dirty="0"/>
              <a:t> </a:t>
            </a:r>
            <a:r>
              <a:rPr lang="fi-FI" dirty="0" err="1"/>
              <a:t>borra</a:t>
            </a:r>
            <a:r>
              <a:rPr lang="fi-FI" dirty="0"/>
              <a:t> </a:t>
            </a:r>
            <a:r>
              <a:rPr lang="fi-FI" dirty="0" err="1"/>
              <a:t>råolja</a:t>
            </a:r>
            <a:r>
              <a:rPr lang="fi-FI" dirty="0"/>
              <a:t> i </a:t>
            </a:r>
            <a:r>
              <a:rPr lang="fi-FI" dirty="0" err="1"/>
              <a:t>all</a:t>
            </a:r>
            <a:r>
              <a:rPr lang="fi-FI" dirty="0"/>
              <a:t> </a:t>
            </a:r>
            <a:r>
              <a:rPr lang="fi-FI" dirty="0" err="1"/>
              <a:t>framtid</a:t>
            </a:r>
            <a:r>
              <a:rPr lang="fi-FI" dirty="0"/>
              <a:t>? </a:t>
            </a:r>
            <a:r>
              <a:rPr lang="fi-FI" dirty="0" err="1"/>
              <a:t>Kan</a:t>
            </a:r>
            <a:r>
              <a:rPr lang="fi-FI" dirty="0"/>
              <a:t> vi </a:t>
            </a:r>
            <a:r>
              <a:rPr lang="fi-FI" dirty="0" err="1"/>
              <a:t>tänka</a:t>
            </a:r>
            <a:r>
              <a:rPr lang="fi-FI" dirty="0"/>
              <a:t> </a:t>
            </a:r>
            <a:r>
              <a:rPr lang="fi-FI" dirty="0" err="1"/>
              <a:t>oss</a:t>
            </a:r>
            <a:r>
              <a:rPr lang="fi-FI" dirty="0"/>
              <a:t> </a:t>
            </a:r>
            <a:r>
              <a:rPr lang="fi-FI" dirty="0" err="1"/>
              <a:t>att</a:t>
            </a:r>
            <a:r>
              <a:rPr lang="fi-FI" dirty="0"/>
              <a:t> </a:t>
            </a:r>
            <a:r>
              <a:rPr lang="fi-FI" dirty="0" err="1"/>
              <a:t>förbruka</a:t>
            </a:r>
            <a:r>
              <a:rPr lang="fi-FI" dirty="0"/>
              <a:t> </a:t>
            </a:r>
            <a:r>
              <a:rPr lang="fi-FI" dirty="0" err="1"/>
              <a:t>väldiga</a:t>
            </a:r>
            <a:r>
              <a:rPr lang="fi-FI" dirty="0"/>
              <a:t> </a:t>
            </a:r>
            <a:r>
              <a:rPr lang="fi-FI" dirty="0" err="1"/>
              <a:t>mängder</a:t>
            </a:r>
            <a:r>
              <a:rPr lang="fi-FI" dirty="0"/>
              <a:t> </a:t>
            </a:r>
            <a:r>
              <a:rPr lang="fi-FI" dirty="0" err="1"/>
              <a:t>betong</a:t>
            </a:r>
            <a:r>
              <a:rPr lang="fi-FI" dirty="0"/>
              <a:t> </a:t>
            </a:r>
            <a:r>
              <a:rPr lang="fi-FI" dirty="0" err="1"/>
              <a:t>och</a:t>
            </a:r>
            <a:r>
              <a:rPr lang="fi-FI" dirty="0"/>
              <a:t> </a:t>
            </a:r>
            <a:r>
              <a:rPr lang="fi-FI" dirty="0" err="1"/>
              <a:t>stål</a:t>
            </a:r>
            <a:r>
              <a:rPr lang="fi-FI" dirty="0"/>
              <a:t> </a:t>
            </a:r>
            <a:r>
              <a:rPr lang="fi-FI" dirty="0" err="1"/>
              <a:t>tills</a:t>
            </a:r>
            <a:r>
              <a:rPr lang="fi-FI" dirty="0"/>
              <a:t> </a:t>
            </a:r>
            <a:r>
              <a:rPr lang="fi-FI" dirty="0" err="1"/>
              <a:t>världsslutet</a:t>
            </a:r>
            <a:r>
              <a:rPr lang="fi-FI" dirty="0"/>
              <a:t>? </a:t>
            </a:r>
            <a:r>
              <a:rPr lang="fi-FI" dirty="0" err="1"/>
              <a:t>Har</a:t>
            </a:r>
            <a:r>
              <a:rPr lang="fi-FI" dirty="0"/>
              <a:t> vi </a:t>
            </a:r>
            <a:r>
              <a:rPr lang="fi-FI" dirty="0" err="1"/>
              <a:t>hur</a:t>
            </a:r>
            <a:r>
              <a:rPr lang="fi-FI" dirty="0"/>
              <a:t> </a:t>
            </a:r>
            <a:r>
              <a:rPr lang="fi-FI" dirty="0" err="1"/>
              <a:t>mycket</a:t>
            </a:r>
            <a:r>
              <a:rPr lang="fi-FI" dirty="0"/>
              <a:t> </a:t>
            </a:r>
            <a:r>
              <a:rPr lang="fi-FI" dirty="0" err="1"/>
              <a:t>plastfilm</a:t>
            </a:r>
            <a:r>
              <a:rPr lang="fi-FI" dirty="0"/>
              <a:t> </a:t>
            </a:r>
            <a:r>
              <a:rPr lang="fi-FI" dirty="0" err="1"/>
              <a:t>och</a:t>
            </a:r>
            <a:r>
              <a:rPr lang="fi-FI" dirty="0"/>
              <a:t> </a:t>
            </a:r>
            <a:r>
              <a:rPr lang="fi-FI" dirty="0" err="1"/>
              <a:t>polyuretan</a:t>
            </a:r>
            <a:r>
              <a:rPr lang="fi-FI" dirty="0"/>
              <a:t> </a:t>
            </a:r>
            <a:r>
              <a:rPr lang="fi-FI" dirty="0" err="1"/>
              <a:t>som</a:t>
            </a:r>
            <a:r>
              <a:rPr lang="fi-FI" dirty="0"/>
              <a:t> </a:t>
            </a:r>
            <a:r>
              <a:rPr lang="fi-FI" dirty="0" err="1"/>
              <a:t>helst</a:t>
            </a:r>
            <a:r>
              <a:rPr lang="fi-FI" dirty="0"/>
              <a:t>?  </a:t>
            </a:r>
          </a:p>
          <a:p>
            <a:endParaRPr lang="fi-FI" dirty="0"/>
          </a:p>
          <a:p>
            <a:r>
              <a:rPr lang="fi-FI" dirty="0" err="1"/>
              <a:t>Genom</a:t>
            </a:r>
            <a:r>
              <a:rPr lang="fi-FI" dirty="0"/>
              <a:t> </a:t>
            </a:r>
            <a:r>
              <a:rPr lang="fi-FI" dirty="0" err="1"/>
              <a:t>att</a:t>
            </a:r>
            <a:r>
              <a:rPr lang="fi-FI" dirty="0"/>
              <a:t> </a:t>
            </a:r>
            <a:r>
              <a:rPr lang="fi-FI" dirty="0" err="1"/>
              <a:t>fundera</a:t>
            </a:r>
            <a:r>
              <a:rPr lang="fi-FI" dirty="0"/>
              <a:t> </a:t>
            </a:r>
            <a:r>
              <a:rPr lang="fi-FI" dirty="0" err="1"/>
              <a:t>på</a:t>
            </a:r>
            <a:r>
              <a:rPr lang="fi-FI" dirty="0"/>
              <a:t> en </a:t>
            </a:r>
            <a:r>
              <a:rPr lang="fi-FI" dirty="0" err="1"/>
              <a:t>enskild</a:t>
            </a:r>
            <a:r>
              <a:rPr lang="fi-FI" dirty="0"/>
              <a:t> </a:t>
            </a:r>
            <a:r>
              <a:rPr lang="fi-FI" dirty="0" err="1"/>
              <a:t>byggnad</a:t>
            </a:r>
            <a:r>
              <a:rPr lang="fi-FI" dirty="0"/>
              <a:t>, </a:t>
            </a:r>
            <a:r>
              <a:rPr lang="fi-FI" dirty="0" err="1"/>
              <a:t>och</a:t>
            </a:r>
            <a:r>
              <a:rPr lang="fi-FI" dirty="0"/>
              <a:t> </a:t>
            </a:r>
            <a:r>
              <a:rPr lang="fi-FI" dirty="0" err="1"/>
              <a:t>så</a:t>
            </a:r>
            <a:r>
              <a:rPr lang="fi-FI" dirty="0"/>
              <a:t> </a:t>
            </a:r>
            <a:r>
              <a:rPr lang="fi-FI" dirty="0" err="1"/>
              <a:t>tänker</a:t>
            </a:r>
            <a:r>
              <a:rPr lang="fi-FI" dirty="0"/>
              <a:t> </a:t>
            </a:r>
            <a:r>
              <a:rPr lang="fi-FI" dirty="0" err="1"/>
              <a:t>man</a:t>
            </a:r>
            <a:r>
              <a:rPr lang="fi-FI" dirty="0"/>
              <a:t> </a:t>
            </a:r>
            <a:r>
              <a:rPr lang="fi-FI" dirty="0" err="1"/>
              <a:t>att</a:t>
            </a:r>
            <a:r>
              <a:rPr lang="fi-FI" dirty="0"/>
              <a:t> alla </a:t>
            </a:r>
            <a:r>
              <a:rPr lang="fi-FI" dirty="0" err="1"/>
              <a:t>byggnader</a:t>
            </a:r>
            <a:r>
              <a:rPr lang="fi-FI" dirty="0"/>
              <a:t> </a:t>
            </a:r>
            <a:r>
              <a:rPr lang="fi-FI" dirty="0" err="1"/>
              <a:t>som</a:t>
            </a:r>
            <a:r>
              <a:rPr lang="fi-FI" dirty="0"/>
              <a:t> </a:t>
            </a:r>
            <a:r>
              <a:rPr lang="fi-FI" dirty="0" err="1"/>
              <a:t>byggs</a:t>
            </a:r>
            <a:r>
              <a:rPr lang="fi-FI" dirty="0"/>
              <a:t> i </a:t>
            </a:r>
            <a:r>
              <a:rPr lang="fi-FI" dirty="0" err="1"/>
              <a:t>framtiden</a:t>
            </a:r>
            <a:r>
              <a:rPr lang="fi-FI" dirty="0"/>
              <a:t> </a:t>
            </a:r>
            <a:r>
              <a:rPr lang="fi-FI" dirty="0" err="1"/>
              <a:t>byggs</a:t>
            </a:r>
            <a:r>
              <a:rPr lang="fi-FI" dirty="0"/>
              <a:t> </a:t>
            </a:r>
            <a:r>
              <a:rPr lang="fi-FI" dirty="0" err="1"/>
              <a:t>på</a:t>
            </a:r>
            <a:r>
              <a:rPr lang="fi-FI" dirty="0"/>
              <a:t> </a:t>
            </a:r>
            <a:r>
              <a:rPr lang="fi-FI" dirty="0" err="1"/>
              <a:t>exakt</a:t>
            </a:r>
            <a:r>
              <a:rPr lang="fi-FI" dirty="0"/>
              <a:t> </a:t>
            </a:r>
            <a:r>
              <a:rPr lang="fi-FI" dirty="0" err="1"/>
              <a:t>samma</a:t>
            </a:r>
            <a:r>
              <a:rPr lang="fi-FI" dirty="0"/>
              <a:t> </a:t>
            </a:r>
            <a:r>
              <a:rPr lang="fi-FI" dirty="0" err="1"/>
              <a:t>sätt</a:t>
            </a:r>
            <a:r>
              <a:rPr lang="fi-FI" dirty="0"/>
              <a:t>. </a:t>
            </a:r>
            <a:r>
              <a:rPr lang="fi-FI" dirty="0" err="1"/>
              <a:t>Kan</a:t>
            </a:r>
            <a:r>
              <a:rPr lang="fi-FI" dirty="0"/>
              <a:t> </a:t>
            </a:r>
            <a:r>
              <a:rPr lang="fi-FI" dirty="0" err="1"/>
              <a:t>man</a:t>
            </a:r>
            <a:r>
              <a:rPr lang="fi-FI" dirty="0"/>
              <a:t> </a:t>
            </a:r>
            <a:r>
              <a:rPr lang="fi-FI" dirty="0" err="1"/>
              <a:t>då</a:t>
            </a:r>
            <a:r>
              <a:rPr lang="fi-FI" dirty="0"/>
              <a:t> </a:t>
            </a:r>
            <a:r>
              <a:rPr lang="fi-FI" dirty="0" err="1"/>
              <a:t>göra</a:t>
            </a:r>
            <a:r>
              <a:rPr lang="fi-FI" dirty="0"/>
              <a:t> </a:t>
            </a:r>
            <a:r>
              <a:rPr lang="fi-FI" dirty="0" err="1"/>
              <a:t>det</a:t>
            </a:r>
            <a:r>
              <a:rPr lang="fi-FI" dirty="0"/>
              <a:t> i </a:t>
            </a:r>
            <a:r>
              <a:rPr lang="fi-FI" dirty="0" err="1"/>
              <a:t>all</a:t>
            </a:r>
            <a:r>
              <a:rPr lang="fi-FI" dirty="0"/>
              <a:t> </a:t>
            </a:r>
            <a:r>
              <a:rPr lang="fi-FI" dirty="0" err="1"/>
              <a:t>oändlighet</a:t>
            </a:r>
            <a:r>
              <a:rPr lang="fi-FI" dirty="0"/>
              <a:t>? </a:t>
            </a:r>
          </a:p>
          <a:p>
            <a:r>
              <a:rPr lang="fi-FI" dirty="0" err="1"/>
              <a:t>Vilka</a:t>
            </a:r>
            <a:r>
              <a:rPr lang="fi-FI" dirty="0"/>
              <a:t> </a:t>
            </a:r>
            <a:r>
              <a:rPr lang="fi-FI" dirty="0" err="1"/>
              <a:t>råmaterial</a:t>
            </a:r>
            <a:r>
              <a:rPr lang="fi-FI" dirty="0"/>
              <a:t> </a:t>
            </a:r>
            <a:r>
              <a:rPr lang="fi-FI" dirty="0" err="1"/>
              <a:t>behövs</a:t>
            </a:r>
            <a:r>
              <a:rPr lang="fi-FI" dirty="0"/>
              <a:t>, </a:t>
            </a:r>
            <a:r>
              <a:rPr lang="fi-FI" dirty="0" err="1"/>
              <a:t>hur</a:t>
            </a:r>
            <a:r>
              <a:rPr lang="fi-FI" dirty="0"/>
              <a:t> </a:t>
            </a:r>
            <a:r>
              <a:rPr lang="fi-FI" dirty="0" err="1"/>
              <a:t>måste</a:t>
            </a:r>
            <a:r>
              <a:rPr lang="fi-FI" dirty="0"/>
              <a:t> de </a:t>
            </a:r>
            <a:r>
              <a:rPr lang="fi-FI" dirty="0" err="1"/>
              <a:t>behandlas</a:t>
            </a:r>
            <a:r>
              <a:rPr lang="fi-FI" dirty="0"/>
              <a:t> </a:t>
            </a:r>
            <a:r>
              <a:rPr lang="fi-FI" dirty="0" err="1"/>
              <a:t>och</a:t>
            </a:r>
            <a:r>
              <a:rPr lang="fi-FI" dirty="0"/>
              <a:t> </a:t>
            </a:r>
            <a:r>
              <a:rPr lang="fi-FI" dirty="0" err="1"/>
              <a:t>tillverkas</a:t>
            </a:r>
            <a:r>
              <a:rPr lang="fi-FI" dirty="0"/>
              <a:t>, </a:t>
            </a:r>
            <a:r>
              <a:rPr lang="fi-FI" dirty="0" err="1"/>
              <a:t>och</a:t>
            </a:r>
            <a:r>
              <a:rPr lang="fi-FI" dirty="0"/>
              <a:t> </a:t>
            </a:r>
            <a:r>
              <a:rPr lang="fi-FI" dirty="0" err="1"/>
              <a:t>vad</a:t>
            </a:r>
            <a:r>
              <a:rPr lang="fi-FI" dirty="0"/>
              <a:t> </a:t>
            </a:r>
            <a:r>
              <a:rPr lang="fi-FI" dirty="0" err="1"/>
              <a:t>händer</a:t>
            </a:r>
            <a:r>
              <a:rPr lang="fi-FI" dirty="0"/>
              <a:t> </a:t>
            </a:r>
            <a:r>
              <a:rPr lang="fi-FI" dirty="0" err="1"/>
              <a:t>med</a:t>
            </a:r>
            <a:r>
              <a:rPr lang="fi-FI" dirty="0"/>
              <a:t> </a:t>
            </a:r>
            <a:r>
              <a:rPr lang="fi-FI" dirty="0" err="1"/>
              <a:t>dem</a:t>
            </a:r>
            <a:r>
              <a:rPr lang="fi-FI" dirty="0"/>
              <a:t> </a:t>
            </a:r>
            <a:r>
              <a:rPr lang="fi-FI" dirty="0" err="1"/>
              <a:t>efter</a:t>
            </a:r>
            <a:r>
              <a:rPr lang="fi-FI" dirty="0"/>
              <a:t> </a:t>
            </a:r>
            <a:r>
              <a:rPr lang="fi-FI" dirty="0" err="1"/>
              <a:t>användningen</a:t>
            </a:r>
            <a:r>
              <a:rPr lang="fi-FI" dirty="0"/>
              <a:t>. </a:t>
            </a:r>
            <a:r>
              <a:rPr lang="fi-FI" dirty="0" err="1"/>
              <a:t>Varifrån</a:t>
            </a:r>
            <a:r>
              <a:rPr lang="fi-FI" dirty="0"/>
              <a:t> </a:t>
            </a:r>
            <a:r>
              <a:rPr lang="fi-FI" dirty="0" err="1"/>
              <a:t>kommer</a:t>
            </a:r>
            <a:r>
              <a:rPr lang="fi-FI" dirty="0"/>
              <a:t> </a:t>
            </a:r>
            <a:r>
              <a:rPr lang="fi-FI" dirty="0" err="1"/>
              <a:t>allt</a:t>
            </a:r>
            <a:r>
              <a:rPr lang="fi-FI" dirty="0"/>
              <a:t>, </a:t>
            </a:r>
            <a:r>
              <a:rPr lang="fi-FI" dirty="0" err="1"/>
              <a:t>och</a:t>
            </a:r>
            <a:r>
              <a:rPr lang="fi-FI" dirty="0"/>
              <a:t> </a:t>
            </a:r>
            <a:r>
              <a:rPr lang="fi-FI" dirty="0" err="1"/>
              <a:t>vart</a:t>
            </a:r>
            <a:r>
              <a:rPr lang="fi-FI" dirty="0"/>
              <a:t> </a:t>
            </a:r>
            <a:r>
              <a:rPr lang="fi-FI" dirty="0" err="1"/>
              <a:t>hamnar</a:t>
            </a:r>
            <a:r>
              <a:rPr lang="fi-FI" dirty="0"/>
              <a:t> </a:t>
            </a:r>
            <a:r>
              <a:rPr lang="fi-FI" dirty="0" err="1"/>
              <a:t>det</a:t>
            </a:r>
            <a:r>
              <a:rPr lang="fi-FI" dirty="0"/>
              <a:t> </a:t>
            </a:r>
            <a:r>
              <a:rPr lang="fi-FI" dirty="0" err="1"/>
              <a:t>till</a:t>
            </a:r>
            <a:r>
              <a:rPr lang="fi-FI" dirty="0"/>
              <a:t> </a:t>
            </a:r>
            <a:r>
              <a:rPr lang="fi-FI" dirty="0" err="1"/>
              <a:t>sist</a:t>
            </a:r>
            <a:r>
              <a:rPr lang="fi-FI" dirty="0"/>
              <a:t>?</a:t>
            </a:r>
          </a:p>
          <a:p>
            <a:endParaRPr lang="fi-FI" dirty="0"/>
          </a:p>
          <a:p>
            <a:r>
              <a:rPr lang="fi-FI" dirty="0" err="1"/>
              <a:t>Hurudana</a:t>
            </a:r>
            <a:r>
              <a:rPr lang="fi-FI" dirty="0"/>
              <a:t> </a:t>
            </a:r>
            <a:r>
              <a:rPr lang="fi-FI" dirty="0" err="1"/>
              <a:t>byggnader</a:t>
            </a:r>
            <a:r>
              <a:rPr lang="fi-FI" dirty="0"/>
              <a:t> </a:t>
            </a:r>
            <a:r>
              <a:rPr lang="fi-FI" dirty="0" err="1"/>
              <a:t>kan</a:t>
            </a:r>
            <a:r>
              <a:rPr lang="fi-FI" dirty="0"/>
              <a:t> </a:t>
            </a:r>
            <a:r>
              <a:rPr lang="fi-FI" dirty="0" err="1"/>
              <a:t>man</a:t>
            </a:r>
            <a:r>
              <a:rPr lang="fi-FI" dirty="0"/>
              <a:t> </a:t>
            </a:r>
            <a:r>
              <a:rPr lang="fi-FI" dirty="0" err="1"/>
              <a:t>tänka</a:t>
            </a:r>
            <a:r>
              <a:rPr lang="fi-FI" dirty="0"/>
              <a:t> </a:t>
            </a:r>
            <a:r>
              <a:rPr lang="fi-FI" dirty="0" err="1"/>
              <a:t>sig</a:t>
            </a:r>
            <a:r>
              <a:rPr lang="fi-FI" dirty="0"/>
              <a:t> </a:t>
            </a:r>
            <a:r>
              <a:rPr lang="fi-FI" dirty="0" err="1"/>
              <a:t>att</a:t>
            </a:r>
            <a:r>
              <a:rPr lang="fi-FI" dirty="0"/>
              <a:t> </a:t>
            </a:r>
            <a:r>
              <a:rPr lang="fi-FI" dirty="0" err="1"/>
              <a:t>skulle</a:t>
            </a:r>
            <a:r>
              <a:rPr lang="fi-FI" dirty="0"/>
              <a:t> </a:t>
            </a:r>
            <a:r>
              <a:rPr lang="fi-FI" dirty="0" err="1"/>
              <a:t>kunna</a:t>
            </a:r>
            <a:r>
              <a:rPr lang="fi-FI" dirty="0"/>
              <a:t> </a:t>
            </a:r>
            <a:r>
              <a:rPr lang="fi-FI" dirty="0" err="1"/>
              <a:t>klara</a:t>
            </a:r>
            <a:r>
              <a:rPr lang="fi-FI" dirty="0"/>
              <a:t> av </a:t>
            </a:r>
            <a:r>
              <a:rPr lang="fi-FI" dirty="0" err="1"/>
              <a:t>denhär</a:t>
            </a:r>
            <a:r>
              <a:rPr lang="fi-FI" dirty="0"/>
              <a:t> </a:t>
            </a:r>
            <a:r>
              <a:rPr lang="fi-FI" dirty="0" err="1"/>
              <a:t>tankeleken</a:t>
            </a:r>
            <a:r>
              <a:rPr lang="fi-FI" dirty="0"/>
              <a:t>? </a:t>
            </a:r>
          </a:p>
          <a:p>
            <a:endParaRPr lang="fi-FI" dirty="0"/>
          </a:p>
          <a:p>
            <a:r>
              <a:rPr lang="fi-FI" dirty="0"/>
              <a:t>Vi </a:t>
            </a:r>
            <a:r>
              <a:rPr lang="fi-FI" dirty="0" err="1"/>
              <a:t>funderar</a:t>
            </a:r>
            <a:r>
              <a:rPr lang="fi-FI" dirty="0"/>
              <a:t> </a:t>
            </a:r>
            <a:r>
              <a:rPr lang="fi-FI" dirty="0" err="1"/>
              <a:t>på</a:t>
            </a:r>
            <a:r>
              <a:rPr lang="fi-FI" dirty="0"/>
              <a:t> saken </a:t>
            </a:r>
            <a:r>
              <a:rPr lang="fi-FI" dirty="0" err="1"/>
              <a:t>från</a:t>
            </a:r>
            <a:r>
              <a:rPr lang="fi-FI" dirty="0"/>
              <a:t> ett annat </a:t>
            </a:r>
            <a:r>
              <a:rPr lang="fi-FI" dirty="0" err="1"/>
              <a:t>perspektiv</a:t>
            </a:r>
            <a:r>
              <a:rPr lang="fi-FI" dirty="0"/>
              <a:t>. </a:t>
            </a:r>
            <a:r>
              <a:rPr lang="fi-FI" dirty="0" err="1"/>
              <a:t>Planerad</a:t>
            </a:r>
            <a:r>
              <a:rPr lang="fi-FI" dirty="0"/>
              <a:t> </a:t>
            </a:r>
            <a:r>
              <a:rPr lang="fi-FI" dirty="0" err="1"/>
              <a:t>livslängd</a:t>
            </a:r>
            <a:r>
              <a:rPr lang="fi-FI" dirty="0"/>
              <a:t>.</a:t>
            </a:r>
          </a:p>
          <a:p>
            <a:endParaRPr lang="fi-FI" dirty="0"/>
          </a:p>
          <a:p>
            <a:r>
              <a:rPr lang="fi-FI" dirty="0"/>
              <a:t> </a:t>
            </a:r>
          </a:p>
          <a:p>
            <a:r>
              <a:rPr lang="fi-FI" dirty="0" err="1"/>
              <a:t>Lösningen</a:t>
            </a:r>
            <a:r>
              <a:rPr lang="fi-FI" dirty="0"/>
              <a:t> </a:t>
            </a:r>
            <a:r>
              <a:rPr lang="fi-FI" dirty="0" err="1"/>
              <a:t>till</a:t>
            </a:r>
            <a:r>
              <a:rPr lang="fi-FI" dirty="0"/>
              <a:t> </a:t>
            </a:r>
            <a:r>
              <a:rPr lang="fi-FI" dirty="0" err="1"/>
              <a:t>den</a:t>
            </a:r>
            <a:r>
              <a:rPr lang="fi-FI" dirty="0"/>
              <a:t> </a:t>
            </a:r>
            <a:r>
              <a:rPr lang="fi-FI" dirty="0" err="1"/>
              <a:t>kemiska</a:t>
            </a:r>
            <a:r>
              <a:rPr lang="fi-FI" dirty="0"/>
              <a:t> </a:t>
            </a:r>
            <a:r>
              <a:rPr lang="fi-FI" dirty="0" err="1"/>
              <a:t>belastningen</a:t>
            </a:r>
            <a:r>
              <a:rPr lang="fi-FI" dirty="0"/>
              <a:t> </a:t>
            </a:r>
            <a:r>
              <a:rPr lang="fi-FI" dirty="0" err="1"/>
              <a:t>är</a:t>
            </a:r>
            <a:r>
              <a:rPr lang="fi-FI" dirty="0"/>
              <a:t> </a:t>
            </a:r>
            <a:r>
              <a:rPr lang="fi-FI" dirty="0" err="1"/>
              <a:t>enkel</a:t>
            </a:r>
            <a:r>
              <a:rPr lang="fi-FI" dirty="0"/>
              <a:t>. </a:t>
            </a:r>
            <a:r>
              <a:rPr lang="fi-FI" dirty="0" err="1"/>
              <a:t>När</a:t>
            </a:r>
            <a:r>
              <a:rPr lang="fi-FI" dirty="0"/>
              <a:t> </a:t>
            </a:r>
            <a:r>
              <a:rPr lang="fi-FI" dirty="0" err="1"/>
              <a:t>man</a:t>
            </a:r>
            <a:r>
              <a:rPr lang="fi-FI" dirty="0"/>
              <a:t> </a:t>
            </a:r>
            <a:r>
              <a:rPr lang="fi-FI" dirty="0" err="1"/>
              <a:t>bygger</a:t>
            </a:r>
            <a:r>
              <a:rPr lang="fi-FI" dirty="0"/>
              <a:t>, </a:t>
            </a:r>
            <a:r>
              <a:rPr lang="fi-FI" dirty="0" err="1"/>
              <a:t>skall</a:t>
            </a:r>
            <a:r>
              <a:rPr lang="fi-FI" dirty="0"/>
              <a:t> </a:t>
            </a:r>
            <a:r>
              <a:rPr lang="fi-FI" dirty="0" err="1"/>
              <a:t>det</a:t>
            </a:r>
            <a:r>
              <a:rPr lang="fi-FI" dirty="0"/>
              <a:t> </a:t>
            </a:r>
            <a:r>
              <a:rPr lang="fi-FI" dirty="0" err="1"/>
              <a:t>ske</a:t>
            </a:r>
            <a:r>
              <a:rPr lang="fi-FI" dirty="0"/>
              <a:t> </a:t>
            </a:r>
            <a:r>
              <a:rPr lang="fi-FI" dirty="0" err="1"/>
              <a:t>med</a:t>
            </a:r>
            <a:r>
              <a:rPr lang="fi-FI" dirty="0"/>
              <a:t> de </a:t>
            </a:r>
            <a:r>
              <a:rPr lang="fi-FI" dirty="0" err="1"/>
              <a:t>material</a:t>
            </a:r>
            <a:r>
              <a:rPr lang="fi-FI" dirty="0"/>
              <a:t> </a:t>
            </a:r>
            <a:r>
              <a:rPr lang="fi-FI" dirty="0" err="1"/>
              <a:t>som</a:t>
            </a:r>
            <a:r>
              <a:rPr lang="fi-FI" dirty="0"/>
              <a:t> </a:t>
            </a:r>
            <a:r>
              <a:rPr lang="fi-FI" dirty="0" err="1"/>
              <a:t>inte</a:t>
            </a:r>
            <a:r>
              <a:rPr lang="fi-FI" dirty="0"/>
              <a:t> </a:t>
            </a:r>
            <a:r>
              <a:rPr lang="fi-FI" dirty="0" err="1"/>
              <a:t>belastar</a:t>
            </a:r>
            <a:r>
              <a:rPr lang="fi-FI" dirty="0"/>
              <a:t> </a:t>
            </a:r>
            <a:r>
              <a:rPr lang="fi-FI" dirty="0" err="1"/>
              <a:t>miljön</a:t>
            </a:r>
            <a:r>
              <a:rPr lang="fi-FI" dirty="0"/>
              <a:t>. </a:t>
            </a:r>
            <a:r>
              <a:rPr lang="fi-FI" dirty="0" err="1"/>
              <a:t>Vilka</a:t>
            </a:r>
            <a:r>
              <a:rPr lang="fi-FI" dirty="0"/>
              <a:t> </a:t>
            </a:r>
            <a:r>
              <a:rPr lang="fi-FI" dirty="0" err="1"/>
              <a:t>är</a:t>
            </a:r>
            <a:r>
              <a:rPr lang="fi-FI" dirty="0"/>
              <a:t> </a:t>
            </a:r>
            <a:r>
              <a:rPr lang="fi-FI" dirty="0" err="1"/>
              <a:t>då</a:t>
            </a:r>
            <a:r>
              <a:rPr lang="fi-FI" dirty="0"/>
              <a:t> de </a:t>
            </a:r>
            <a:r>
              <a:rPr lang="fi-FI" dirty="0" err="1"/>
              <a:t>centrala</a:t>
            </a:r>
            <a:r>
              <a:rPr lang="fi-FI" dirty="0"/>
              <a:t> </a:t>
            </a:r>
            <a:r>
              <a:rPr lang="fi-FI" dirty="0" err="1"/>
              <a:t>kriterierna</a:t>
            </a:r>
            <a:r>
              <a:rPr lang="fi-FI" dirty="0"/>
              <a:t> för </a:t>
            </a:r>
            <a:r>
              <a:rPr lang="fi-FI" dirty="0" err="1"/>
              <a:t>att</a:t>
            </a:r>
            <a:r>
              <a:rPr lang="fi-FI" dirty="0"/>
              <a:t> bygga </a:t>
            </a:r>
            <a:r>
              <a:rPr lang="fi-FI" dirty="0" err="1"/>
              <a:t>på</a:t>
            </a:r>
            <a:r>
              <a:rPr lang="fi-FI" dirty="0"/>
              <a:t> ett </a:t>
            </a:r>
            <a:r>
              <a:rPr lang="fi-FI" dirty="0" err="1"/>
              <a:t>ekologiskt</a:t>
            </a:r>
            <a:r>
              <a:rPr lang="fi-FI" dirty="0"/>
              <a:t> </a:t>
            </a:r>
            <a:r>
              <a:rPr lang="fi-FI" dirty="0" err="1"/>
              <a:t>hållbart</a:t>
            </a:r>
            <a:r>
              <a:rPr lang="fi-FI" dirty="0"/>
              <a:t> </a:t>
            </a:r>
            <a:r>
              <a:rPr lang="fi-FI" dirty="0" err="1"/>
              <a:t>sätt</a:t>
            </a:r>
            <a:r>
              <a:rPr lang="fi-FI" dirty="0"/>
              <a:t>. </a:t>
            </a:r>
          </a:p>
          <a:p>
            <a:endParaRPr lang="fi-FI" dirty="0"/>
          </a:p>
          <a:p>
            <a:r>
              <a:rPr lang="fi-FI" dirty="0"/>
              <a:t>Me ollaan määritetty ekologisesti kestävä rakennusprosessi kuten mikä tahansa muu prosessi. Kestävän kehityksen määritelmää jatkaen, jos seuraaville sukupolville tulee antaa samat mahdollisuudet, on meidän prosessit voitava toistaa myös tulevaisuudessa. Esimerkiksi asuminen on toiminto, jota on aina tarvittu ja sitä tarvitaan myös tulevaisuudessa. Toki, kaikkea ei tarvitse tehdä samalla tavalla, prosesseja voi kehittää, mutta prosessit jotka kuluttavat meidän rajallisia luonnonvaroja, vie mahdollisuuksia tulevilta sukupolvilta. </a:t>
            </a:r>
          </a:p>
          <a:p>
            <a:r>
              <a:rPr lang="fi-FI" dirty="0"/>
              <a:t>Varsinkin jos prosessit kuluttavat ehtyviä, kuten fossiilisista lähteistä peräisin olevia, aineita, on selvää, että tulevilla polvilla ei voi olla samoja mahdollisuuksia kuin meillä. </a:t>
            </a:r>
            <a:r>
              <a:rPr lang="fi-FI" u="sng" dirty="0"/>
              <a:t>Tätä me ollaan siis tehty nyt viimeiset 70 vuotta yhä enemmän ja enemmän</a:t>
            </a:r>
            <a:r>
              <a:rPr lang="fi-FI" dirty="0"/>
              <a:t>. </a:t>
            </a:r>
          </a:p>
          <a:p>
            <a:endParaRPr lang="fi-FI" dirty="0"/>
          </a:p>
          <a:p>
            <a:r>
              <a:rPr lang="fi-FI" dirty="0"/>
              <a:t>On hyvin helppo testata, jos esimerkiksi rakentaminen on ekologisesti kestävällä pohjalla. Mitä tapahtuisi, jos se tehtäisi 10, 100, 1000 kertaa peräkkäin. Mistä saataisiin raaka-aineet ja mitä jätettä syntyisi, ja mitä sille tapahtuisi. Tai vastaavasti, mitä jos kaikki rakentaminen olisi samanaikaisesti tätä samaa. Mistä kaikki raaka-aineet tulisi, mitä aineita kertyisi, ja minne? </a:t>
            </a:r>
            <a:r>
              <a:rPr lang="fi-FI" dirty="0" err="1"/>
              <a:t>Tää</a:t>
            </a:r>
            <a:r>
              <a:rPr lang="fi-FI" dirty="0"/>
              <a:t> paljastaa aika helposti ja selkeästi kestämättömistä lähteistä peräisin olevat rakennusaineet. </a:t>
            </a:r>
          </a:p>
          <a:p>
            <a:endParaRPr lang="fi-FI" dirty="0"/>
          </a:p>
          <a:p>
            <a:endParaRPr lang="fi-FI" dirty="0"/>
          </a:p>
          <a:p>
            <a:r>
              <a:rPr lang="fi-FI" dirty="0"/>
              <a:t>Mistä solupolyuretaanilevy tulee? Petrokemianteollisuudesta, eli raakaöljystä. Mitä sille tapahtuu kun se poistetaan käytöstä? Se hävitetään. Polttaminen aiheuttaa hiilidioksidipäästöjä. Se sisältää lisäksi lisäaineita, jotka lisäävät ympäristön kemikalisoitumista. Mikään ihmisen luoma kierrätysjärjestelmä ei ole täydellinen. </a:t>
            </a:r>
          </a:p>
        </p:txBody>
      </p:sp>
      <p:sp>
        <p:nvSpPr>
          <p:cNvPr id="4" name="Dian numeron paikkamerkki 3"/>
          <p:cNvSpPr>
            <a:spLocks noGrp="1"/>
          </p:cNvSpPr>
          <p:nvPr>
            <p:ph type="sldNum" sz="quarter" idx="5"/>
          </p:nvPr>
        </p:nvSpPr>
        <p:spPr/>
        <p:txBody>
          <a:bodyPr/>
          <a:lstStyle/>
          <a:p>
            <a:fld id="{29F23F8A-D6A1-4B9B-A6F4-80BFC15F6825}" type="slidenum">
              <a:rPr lang="fi-FI" smtClean="0"/>
              <a:t>9</a:t>
            </a:fld>
            <a:endParaRPr lang="fi-FI"/>
          </a:p>
        </p:txBody>
      </p:sp>
    </p:spTree>
    <p:extLst>
      <p:ext uri="{BB962C8B-B14F-4D97-AF65-F5344CB8AC3E}">
        <p14:creationId xmlns:p14="http://schemas.microsoft.com/office/powerpoint/2010/main" val="2898555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C569374-0D8D-4474-8340-880DD488E33E}"/>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0BEE9EB-889C-4B97-BBD4-B7F24F014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0551505F-4604-46B6-8D81-DFA43FC6D571}"/>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5" name="Alatunnisteen paikkamerkki 4">
            <a:extLst>
              <a:ext uri="{FF2B5EF4-FFF2-40B4-BE49-F238E27FC236}">
                <a16:creationId xmlns:a16="http://schemas.microsoft.com/office/drawing/2014/main" id="{3267E716-13A1-4426-8ADE-05B64F479A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860FFD8-63C3-4EEA-B879-34CBE9F0A44D}"/>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21935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3C9C54D-580C-429D-BD52-BE4F1CFC820F}"/>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2CF984FA-3055-4B64-A4C8-35EE59DA765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AE44BAC-A5AB-4278-BF04-4F0992A4AB48}"/>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5" name="Alatunnisteen paikkamerkki 4">
            <a:extLst>
              <a:ext uri="{FF2B5EF4-FFF2-40B4-BE49-F238E27FC236}">
                <a16:creationId xmlns:a16="http://schemas.microsoft.com/office/drawing/2014/main" id="{50B062F2-8FCC-4BB1-9601-2A13718A7F9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5DA3B21-E0F3-4148-A270-27D63689826F}"/>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167189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FB58670-D491-488E-B72C-4CBE2F39C253}"/>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61BC7CB0-44F6-453E-A9FC-CE7AD29C55FF}"/>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79B0B6D-D580-43FD-BA36-FB79676AB76E}"/>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5" name="Alatunnisteen paikkamerkki 4">
            <a:extLst>
              <a:ext uri="{FF2B5EF4-FFF2-40B4-BE49-F238E27FC236}">
                <a16:creationId xmlns:a16="http://schemas.microsoft.com/office/drawing/2014/main" id="{76D308D6-42C6-47A3-A875-6D4B803ED1D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447B968-4834-4400-8087-B79696D000E5}"/>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1037232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55202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0EF117-7779-4340-AB7C-AAF7E10F174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9499CD6-6E98-4D18-9C99-CAEF71438D53}"/>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8068AF7-7CD1-4C96-A038-901B55D5FA76}"/>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5" name="Alatunnisteen paikkamerkki 4">
            <a:extLst>
              <a:ext uri="{FF2B5EF4-FFF2-40B4-BE49-F238E27FC236}">
                <a16:creationId xmlns:a16="http://schemas.microsoft.com/office/drawing/2014/main" id="{4BD00ED8-EDCC-4DDE-AD8B-D452727BABE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8A0BDDB-6BD4-4014-BB3C-6F38C0416788}"/>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3088620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A28FCB-384B-4F0B-BCB4-C5942DDCF809}"/>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BDF6FF0E-6350-4EBB-8557-318F6FCD0D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ECFD7E12-DD05-4A5A-9B42-6F6D8F78BE10}"/>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5" name="Alatunnisteen paikkamerkki 4">
            <a:extLst>
              <a:ext uri="{FF2B5EF4-FFF2-40B4-BE49-F238E27FC236}">
                <a16:creationId xmlns:a16="http://schemas.microsoft.com/office/drawing/2014/main" id="{0338C778-7AEA-4D1E-97A7-05C3D92CAD2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76240C5-5E35-4D15-9001-3A8B9AA76866}"/>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610528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35DA39-9BF3-48E3-90F9-27432F1E2DC4}"/>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4048A0EC-3D14-4ABC-AEF2-DD51E086201A}"/>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36EDC6DA-F255-41F2-BAC5-5B1B267BF9B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F4D7DD39-A5DF-4676-B4D7-E465BCCA9406}"/>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6" name="Alatunnisteen paikkamerkki 5">
            <a:extLst>
              <a:ext uri="{FF2B5EF4-FFF2-40B4-BE49-F238E27FC236}">
                <a16:creationId xmlns:a16="http://schemas.microsoft.com/office/drawing/2014/main" id="{0C997E41-4A0C-485B-8E26-6D9AC5FDC3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606BE8-313F-48CA-A706-6D3058A3FCB4}"/>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396974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BB3B00-E8AD-44B2-A7E0-0375A36FDAD9}"/>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D7CCA564-0B59-4ACA-B424-BF38DA884A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D79E5069-80C4-4DF2-95E7-ADECD19DE98F}"/>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AC41F0C3-AF74-44A9-BD57-2C0CA28CF9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EAC6523E-A152-4B16-B18F-61E9D7FEFA9E}"/>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10DE1FD-E463-4F41-9ACF-FB4646C1F49C}"/>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8" name="Alatunnisteen paikkamerkki 7">
            <a:extLst>
              <a:ext uri="{FF2B5EF4-FFF2-40B4-BE49-F238E27FC236}">
                <a16:creationId xmlns:a16="http://schemas.microsoft.com/office/drawing/2014/main" id="{0B2FBCA2-7AE3-4DEA-8C01-1A1964ABBC1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44AF2413-B902-4BA3-8229-7DAF26C1CC5B}"/>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225869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7CE05B1-9232-4DCD-AC91-48FB8D77FA0B}"/>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348FE247-43E4-46D9-861F-16B0CF14070D}"/>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4" name="Alatunnisteen paikkamerkki 3">
            <a:extLst>
              <a:ext uri="{FF2B5EF4-FFF2-40B4-BE49-F238E27FC236}">
                <a16:creationId xmlns:a16="http://schemas.microsoft.com/office/drawing/2014/main" id="{9E7C5566-91D0-4B04-94D0-ED5C98656378}"/>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678BC68-5280-44C4-AF4A-9B29515A932C}"/>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304689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87936F59-AF3C-45A3-A0CB-A701FFAE55B1}"/>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3" name="Alatunnisteen paikkamerkki 2">
            <a:extLst>
              <a:ext uri="{FF2B5EF4-FFF2-40B4-BE49-F238E27FC236}">
                <a16:creationId xmlns:a16="http://schemas.microsoft.com/office/drawing/2014/main" id="{E7790BEE-A570-49A4-AE63-767DC45BF722}"/>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CF4BBF0-2A8D-410E-A4C5-CAC9DAB5ACAF}"/>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104706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0044B2-5831-4129-9B74-A5B8925DFFD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66BB55B-22D9-4717-AA75-D255E928FF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F28CDD0-A549-4B9D-BF80-A3F554C00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72C8363D-319C-4DD9-8DC2-3FDB7D6822A3}"/>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6" name="Alatunnisteen paikkamerkki 5">
            <a:extLst>
              <a:ext uri="{FF2B5EF4-FFF2-40B4-BE49-F238E27FC236}">
                <a16:creationId xmlns:a16="http://schemas.microsoft.com/office/drawing/2014/main" id="{0376178F-F26A-456C-952F-B477A70C6648}"/>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8241E0E-EBBD-4399-8F5B-C09BE0F7A480}"/>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2555256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44C3D9-1BC8-4A88-B1C4-33F7E4724601}"/>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1233AC80-2BB9-4B1E-A941-A6AF32AA3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B73FA6D-F7E1-43BF-9830-136A45348B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04DCAC63-6FF7-4943-B8DD-64A897897240}"/>
              </a:ext>
            </a:extLst>
          </p:cNvPr>
          <p:cNvSpPr>
            <a:spLocks noGrp="1"/>
          </p:cNvSpPr>
          <p:nvPr>
            <p:ph type="dt" sz="half" idx="10"/>
          </p:nvPr>
        </p:nvSpPr>
        <p:spPr/>
        <p:txBody>
          <a:bodyPr/>
          <a:lstStyle/>
          <a:p>
            <a:fld id="{0F752971-C0FA-4CDD-8831-64E146314CD0}" type="datetimeFigureOut">
              <a:rPr lang="fi-FI" smtClean="0"/>
              <a:t>11.11.2021</a:t>
            </a:fld>
            <a:endParaRPr lang="fi-FI"/>
          </a:p>
        </p:txBody>
      </p:sp>
      <p:sp>
        <p:nvSpPr>
          <p:cNvPr id="6" name="Alatunnisteen paikkamerkki 5">
            <a:extLst>
              <a:ext uri="{FF2B5EF4-FFF2-40B4-BE49-F238E27FC236}">
                <a16:creationId xmlns:a16="http://schemas.microsoft.com/office/drawing/2014/main" id="{788F327A-4E4E-41BC-9218-23610A36BCAA}"/>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18BA843-A783-4808-95BC-D583A39107CC}"/>
              </a:ext>
            </a:extLst>
          </p:cNvPr>
          <p:cNvSpPr>
            <a:spLocks noGrp="1"/>
          </p:cNvSpPr>
          <p:nvPr>
            <p:ph type="sldNum" sz="quarter" idx="12"/>
          </p:nvPr>
        </p:nvSpPr>
        <p:spPr/>
        <p:txBody>
          <a:bodyPr/>
          <a:lstStyle/>
          <a:p>
            <a:fld id="{FF89A416-496C-4B35-880B-D9F55163738E}" type="slidenum">
              <a:rPr lang="fi-FI" smtClean="0"/>
              <a:t>‹#›</a:t>
            </a:fld>
            <a:endParaRPr lang="fi-FI"/>
          </a:p>
        </p:txBody>
      </p:sp>
    </p:spTree>
    <p:extLst>
      <p:ext uri="{BB962C8B-B14F-4D97-AF65-F5344CB8AC3E}">
        <p14:creationId xmlns:p14="http://schemas.microsoft.com/office/powerpoint/2010/main" val="3404252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EE9C7F7-D675-47E8-A63B-8CACF97DC5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C35FC4F-78BF-42F3-9475-17CC2482B9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E66EF30-DFC4-4B6E-84EB-6C2A6112D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52971-C0FA-4CDD-8831-64E146314CD0}" type="datetimeFigureOut">
              <a:rPr lang="fi-FI" smtClean="0"/>
              <a:t>11.11.2021</a:t>
            </a:fld>
            <a:endParaRPr lang="fi-FI"/>
          </a:p>
        </p:txBody>
      </p:sp>
      <p:sp>
        <p:nvSpPr>
          <p:cNvPr id="5" name="Alatunnisteen paikkamerkki 4">
            <a:extLst>
              <a:ext uri="{FF2B5EF4-FFF2-40B4-BE49-F238E27FC236}">
                <a16:creationId xmlns:a16="http://schemas.microsoft.com/office/drawing/2014/main" id="{68C710D2-580E-4B05-A5BF-811B1CF1BD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7C5C5097-3CD2-4FE4-B6FB-61BEF20307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9A416-496C-4B35-880B-D9F55163738E}" type="slidenum">
              <a:rPr lang="fi-FI" smtClean="0"/>
              <a:t>‹#›</a:t>
            </a:fld>
            <a:endParaRPr lang="fi-FI"/>
          </a:p>
        </p:txBody>
      </p:sp>
    </p:spTree>
    <p:extLst>
      <p:ext uri="{BB962C8B-B14F-4D97-AF65-F5344CB8AC3E}">
        <p14:creationId xmlns:p14="http://schemas.microsoft.com/office/powerpoint/2010/main" val="3947745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E48751-3840-4E5B-8CDC-A7C6619FCA2D}"/>
              </a:ext>
            </a:extLst>
          </p:cNvPr>
          <p:cNvSpPr>
            <a:spLocks noGrp="1"/>
          </p:cNvSpPr>
          <p:nvPr>
            <p:ph type="ctrTitle"/>
          </p:nvPr>
        </p:nvSpPr>
        <p:spPr/>
        <p:txBody>
          <a:bodyPr/>
          <a:lstStyle/>
          <a:p>
            <a:r>
              <a:rPr lang="fi-FI" dirty="0" err="1"/>
              <a:t>Trästadens</a:t>
            </a:r>
            <a:r>
              <a:rPr lang="fi-FI" dirty="0"/>
              <a:t> </a:t>
            </a:r>
            <a:r>
              <a:rPr lang="fi-FI" dirty="0" err="1"/>
              <a:t>framtidspotential</a:t>
            </a:r>
            <a:endParaRPr lang="fi-FI" dirty="0"/>
          </a:p>
        </p:txBody>
      </p:sp>
      <p:sp>
        <p:nvSpPr>
          <p:cNvPr id="3" name="Alaotsikko 2">
            <a:extLst>
              <a:ext uri="{FF2B5EF4-FFF2-40B4-BE49-F238E27FC236}">
                <a16:creationId xmlns:a16="http://schemas.microsoft.com/office/drawing/2014/main" id="{8A4FA5AF-9499-440A-95D1-848BB7B1D1D7}"/>
              </a:ext>
            </a:extLst>
          </p:cNvPr>
          <p:cNvSpPr>
            <a:spLocks noGrp="1"/>
          </p:cNvSpPr>
          <p:nvPr>
            <p:ph type="subTitle" idx="1"/>
          </p:nvPr>
        </p:nvSpPr>
        <p:spPr/>
        <p:txBody>
          <a:bodyPr/>
          <a:lstStyle/>
          <a:p>
            <a:r>
              <a:rPr lang="fi-FI" dirty="0"/>
              <a:t>Robin Landsdorff, </a:t>
            </a:r>
            <a:r>
              <a:rPr lang="fi-FI" dirty="0" err="1"/>
              <a:t>arkitekt</a:t>
            </a:r>
            <a:r>
              <a:rPr lang="fi-FI" dirty="0"/>
              <a:t>, </a:t>
            </a:r>
            <a:r>
              <a:rPr lang="fi-FI" dirty="0" err="1"/>
              <a:t>intendent</a:t>
            </a:r>
            <a:endParaRPr lang="fi-FI" dirty="0"/>
          </a:p>
          <a:p>
            <a:r>
              <a:rPr lang="fi-FI" dirty="0" err="1"/>
              <a:t>Museiverket</a:t>
            </a:r>
            <a:r>
              <a:rPr lang="fi-FI" dirty="0"/>
              <a:t>, Finland</a:t>
            </a:r>
          </a:p>
        </p:txBody>
      </p:sp>
    </p:spTree>
    <p:extLst>
      <p:ext uri="{BB962C8B-B14F-4D97-AF65-F5344CB8AC3E}">
        <p14:creationId xmlns:p14="http://schemas.microsoft.com/office/powerpoint/2010/main" val="1419599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ject 2">
            <a:extLst>
              <a:ext uri="{FF2B5EF4-FFF2-40B4-BE49-F238E27FC236}">
                <a16:creationId xmlns:a16="http://schemas.microsoft.com/office/drawing/2014/main" id="{839627D8-4FF1-43DE-B73F-E473500918C0}"/>
              </a:ext>
            </a:extLst>
          </p:cNvPr>
          <p:cNvPicPr/>
          <p:nvPr/>
        </p:nvPicPr>
        <p:blipFill>
          <a:blip r:embed="rId3" cstate="print"/>
          <a:stretch>
            <a:fillRect/>
          </a:stretch>
        </p:blipFill>
        <p:spPr>
          <a:xfrm>
            <a:off x="1276864" y="-1"/>
            <a:ext cx="9638270" cy="6858001"/>
          </a:xfrm>
          <a:prstGeom prst="rect">
            <a:avLst/>
          </a:prstGeom>
        </p:spPr>
      </p:pic>
      <p:sp>
        <p:nvSpPr>
          <p:cNvPr id="13" name="Alaotsikko 2">
            <a:extLst>
              <a:ext uri="{FF2B5EF4-FFF2-40B4-BE49-F238E27FC236}">
                <a16:creationId xmlns:a16="http://schemas.microsoft.com/office/drawing/2014/main" id="{284CF24D-5D64-4ABA-9C30-E8FE98DFFB50}"/>
              </a:ext>
            </a:extLst>
          </p:cNvPr>
          <p:cNvSpPr txBox="1">
            <a:spLocks/>
          </p:cNvSpPr>
          <p:nvPr/>
        </p:nvSpPr>
        <p:spPr>
          <a:xfrm>
            <a:off x="1450446" y="4559220"/>
            <a:ext cx="11800115" cy="4351338"/>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fi-FI" sz="2000" dirty="0">
              <a:solidFill>
                <a:schemeClr val="bg1"/>
              </a:solidFill>
            </a:endParaRPr>
          </a:p>
          <a:p>
            <a:pPr marL="0" indent="0" algn="l">
              <a:buFont typeface="Arial" panose="020B0604020202020204" pitchFamily="34" charset="0"/>
              <a:buNone/>
            </a:pPr>
            <a:r>
              <a:rPr lang="fi-FI" sz="2000" dirty="0">
                <a:solidFill>
                  <a:schemeClr val="bg1"/>
                </a:solidFill>
              </a:rPr>
              <a:t>“I </a:t>
            </a:r>
            <a:r>
              <a:rPr lang="fi-FI" sz="2000" dirty="0" err="1">
                <a:solidFill>
                  <a:schemeClr val="bg1"/>
                </a:solidFill>
              </a:rPr>
              <a:t>typiska</a:t>
            </a:r>
            <a:r>
              <a:rPr lang="fi-FI" sz="2000" dirty="0">
                <a:solidFill>
                  <a:schemeClr val="bg1"/>
                </a:solidFill>
              </a:rPr>
              <a:t> </a:t>
            </a:r>
            <a:r>
              <a:rPr lang="fi-FI" sz="2000" dirty="0" err="1">
                <a:solidFill>
                  <a:schemeClr val="bg1"/>
                </a:solidFill>
              </a:rPr>
              <a:t>byggnader</a:t>
            </a:r>
            <a:r>
              <a:rPr lang="fi-FI" sz="2000" dirty="0">
                <a:solidFill>
                  <a:schemeClr val="bg1"/>
                </a:solidFill>
              </a:rPr>
              <a:t> </a:t>
            </a:r>
            <a:r>
              <a:rPr lang="fi-FI" sz="2000" dirty="0" err="1">
                <a:solidFill>
                  <a:schemeClr val="bg1"/>
                </a:solidFill>
              </a:rPr>
              <a:t>kan</a:t>
            </a:r>
            <a:r>
              <a:rPr lang="fi-FI" sz="2000" dirty="0">
                <a:solidFill>
                  <a:schemeClr val="bg1"/>
                </a:solidFill>
              </a:rPr>
              <a:t> </a:t>
            </a:r>
            <a:r>
              <a:rPr lang="fi-FI" sz="2000" dirty="0" err="1">
                <a:solidFill>
                  <a:schemeClr val="bg1"/>
                </a:solidFill>
              </a:rPr>
              <a:t>konstruktionens</a:t>
            </a:r>
            <a:r>
              <a:rPr lang="fi-FI" sz="2000" dirty="0">
                <a:solidFill>
                  <a:schemeClr val="bg1"/>
                </a:solidFill>
              </a:rPr>
              <a:t> </a:t>
            </a:r>
          </a:p>
          <a:p>
            <a:pPr marL="0" indent="0" algn="l">
              <a:buFont typeface="Arial" panose="020B0604020202020204" pitchFamily="34" charset="0"/>
              <a:buNone/>
            </a:pPr>
            <a:r>
              <a:rPr lang="fi-FI" sz="2000" dirty="0" err="1">
                <a:solidFill>
                  <a:schemeClr val="bg1"/>
                </a:solidFill>
              </a:rPr>
              <a:t>planerade</a:t>
            </a:r>
            <a:r>
              <a:rPr lang="fi-FI" sz="2000" dirty="0">
                <a:solidFill>
                  <a:schemeClr val="bg1"/>
                </a:solidFill>
              </a:rPr>
              <a:t> </a:t>
            </a:r>
            <a:r>
              <a:rPr lang="fi-FI" sz="2000" dirty="0" err="1">
                <a:solidFill>
                  <a:schemeClr val="bg1"/>
                </a:solidFill>
              </a:rPr>
              <a:t>livslängd</a:t>
            </a:r>
            <a:r>
              <a:rPr lang="fi-FI" sz="2000" dirty="0">
                <a:solidFill>
                  <a:schemeClr val="bg1"/>
                </a:solidFill>
              </a:rPr>
              <a:t> </a:t>
            </a:r>
            <a:r>
              <a:rPr lang="fi-FI" sz="2000" dirty="0" err="1">
                <a:solidFill>
                  <a:schemeClr val="bg1"/>
                </a:solidFill>
              </a:rPr>
              <a:t>ställas</a:t>
            </a:r>
            <a:r>
              <a:rPr lang="fi-FI" sz="2000" dirty="0">
                <a:solidFill>
                  <a:schemeClr val="bg1"/>
                </a:solidFill>
              </a:rPr>
              <a:t> </a:t>
            </a:r>
            <a:r>
              <a:rPr lang="fi-FI" sz="2000" dirty="0" err="1">
                <a:solidFill>
                  <a:schemeClr val="bg1"/>
                </a:solidFill>
              </a:rPr>
              <a:t>vid</a:t>
            </a:r>
            <a:r>
              <a:rPr lang="fi-FI" sz="2000" dirty="0">
                <a:solidFill>
                  <a:schemeClr val="bg1"/>
                </a:solidFill>
              </a:rPr>
              <a:t> </a:t>
            </a:r>
            <a:r>
              <a:rPr lang="fi-FI" sz="2000" dirty="0" err="1">
                <a:solidFill>
                  <a:schemeClr val="bg1"/>
                </a:solidFill>
              </a:rPr>
              <a:t>minst</a:t>
            </a:r>
            <a:r>
              <a:rPr lang="fi-FI" sz="2000" dirty="0">
                <a:solidFill>
                  <a:schemeClr val="bg1"/>
                </a:solidFill>
              </a:rPr>
              <a:t> 50 </a:t>
            </a:r>
            <a:r>
              <a:rPr lang="fi-FI" sz="2000" dirty="0" err="1">
                <a:solidFill>
                  <a:schemeClr val="bg1"/>
                </a:solidFill>
              </a:rPr>
              <a:t>år</a:t>
            </a:r>
            <a:r>
              <a:rPr lang="fi-FI" sz="2000" dirty="0">
                <a:solidFill>
                  <a:schemeClr val="bg1"/>
                </a:solidFill>
              </a:rPr>
              <a:t>, </a:t>
            </a:r>
          </a:p>
          <a:p>
            <a:pPr marL="0" indent="0" algn="l">
              <a:buFont typeface="Arial" panose="020B0604020202020204" pitchFamily="34" charset="0"/>
              <a:buNone/>
            </a:pPr>
            <a:r>
              <a:rPr lang="fi-FI" sz="2000" dirty="0" err="1">
                <a:solidFill>
                  <a:schemeClr val="bg1"/>
                </a:solidFill>
              </a:rPr>
              <a:t>och</a:t>
            </a:r>
            <a:r>
              <a:rPr lang="fi-FI" sz="2000" dirty="0">
                <a:solidFill>
                  <a:schemeClr val="bg1"/>
                </a:solidFill>
              </a:rPr>
              <a:t> i </a:t>
            </a:r>
            <a:r>
              <a:rPr lang="fi-FI" sz="2000" dirty="0" err="1">
                <a:solidFill>
                  <a:schemeClr val="bg1"/>
                </a:solidFill>
              </a:rPr>
              <a:t>särskilt</a:t>
            </a:r>
            <a:r>
              <a:rPr lang="fi-FI" sz="2000" dirty="0">
                <a:solidFill>
                  <a:schemeClr val="bg1"/>
                </a:solidFill>
              </a:rPr>
              <a:t> </a:t>
            </a:r>
            <a:r>
              <a:rPr lang="fi-FI" sz="2000" dirty="0" err="1">
                <a:solidFill>
                  <a:schemeClr val="bg1"/>
                </a:solidFill>
              </a:rPr>
              <a:t>betydande</a:t>
            </a:r>
            <a:r>
              <a:rPr lang="fi-FI" sz="2000" dirty="0">
                <a:solidFill>
                  <a:schemeClr val="bg1"/>
                </a:solidFill>
              </a:rPr>
              <a:t> </a:t>
            </a:r>
            <a:r>
              <a:rPr lang="fi-FI" sz="2000" dirty="0" err="1">
                <a:solidFill>
                  <a:schemeClr val="bg1"/>
                </a:solidFill>
              </a:rPr>
              <a:t>byggnader</a:t>
            </a:r>
            <a:r>
              <a:rPr lang="fi-FI" sz="2000" dirty="0">
                <a:solidFill>
                  <a:schemeClr val="bg1"/>
                </a:solidFill>
              </a:rPr>
              <a:t> </a:t>
            </a:r>
            <a:r>
              <a:rPr lang="fi-FI" sz="2000" dirty="0" err="1">
                <a:solidFill>
                  <a:schemeClr val="bg1"/>
                </a:solidFill>
              </a:rPr>
              <a:t>vid</a:t>
            </a:r>
            <a:r>
              <a:rPr lang="fi-FI" sz="2000" dirty="0">
                <a:solidFill>
                  <a:schemeClr val="bg1"/>
                </a:solidFill>
              </a:rPr>
              <a:t> </a:t>
            </a:r>
          </a:p>
          <a:p>
            <a:pPr marL="0" indent="0" algn="l">
              <a:buFont typeface="Arial" panose="020B0604020202020204" pitchFamily="34" charset="0"/>
              <a:buNone/>
            </a:pPr>
            <a:r>
              <a:rPr lang="fi-FI" sz="2000" u="sng" dirty="0" err="1">
                <a:solidFill>
                  <a:schemeClr val="bg1"/>
                </a:solidFill>
              </a:rPr>
              <a:t>minst</a:t>
            </a:r>
            <a:r>
              <a:rPr lang="fi-FI" sz="2000" u="sng" dirty="0">
                <a:solidFill>
                  <a:schemeClr val="bg1"/>
                </a:solidFill>
              </a:rPr>
              <a:t> 100 </a:t>
            </a:r>
            <a:r>
              <a:rPr lang="fi-FI" sz="2000" u="sng" dirty="0" err="1">
                <a:solidFill>
                  <a:schemeClr val="bg1"/>
                </a:solidFill>
              </a:rPr>
              <a:t>år</a:t>
            </a:r>
            <a:r>
              <a:rPr lang="fi-FI" sz="2000" u="sng" dirty="0">
                <a:solidFill>
                  <a:schemeClr val="bg1"/>
                </a:solidFill>
              </a:rPr>
              <a:t>.</a:t>
            </a:r>
            <a:r>
              <a:rPr lang="fi-FI" sz="2000" dirty="0">
                <a:solidFill>
                  <a:schemeClr val="bg1"/>
                </a:solidFill>
              </a:rPr>
              <a:t>”</a:t>
            </a:r>
          </a:p>
          <a:p>
            <a:pPr marL="0" indent="0" algn="l">
              <a:buFont typeface="Arial" panose="020B0604020202020204" pitchFamily="34" charset="0"/>
              <a:buNone/>
            </a:pPr>
            <a:endParaRPr lang="fi-FI" sz="2000" dirty="0">
              <a:solidFill>
                <a:schemeClr val="bg1"/>
              </a:solidFill>
            </a:endParaRPr>
          </a:p>
        </p:txBody>
      </p:sp>
      <p:sp>
        <p:nvSpPr>
          <p:cNvPr id="19" name="Tekstiruutu 18">
            <a:extLst>
              <a:ext uri="{FF2B5EF4-FFF2-40B4-BE49-F238E27FC236}">
                <a16:creationId xmlns:a16="http://schemas.microsoft.com/office/drawing/2014/main" id="{A31D2D7F-D728-4EB6-9345-AC855E50A26A}"/>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Rakenteiden lujuus ja vakaus (</a:t>
            </a:r>
            <a:r>
              <a:rPr lang="fi-FI" sz="1000" b="0" i="0" dirty="0" err="1">
                <a:solidFill>
                  <a:schemeClr val="bg2">
                    <a:lumMod val="75000"/>
                  </a:schemeClr>
                </a:solidFill>
                <a:effectLst/>
                <a:latin typeface="Roboto" panose="02000000000000000000" pitchFamily="2" charset="0"/>
                <a:ea typeface="Roboto" panose="02000000000000000000" pitchFamily="2" charset="0"/>
              </a:rPr>
              <a:t>fritt</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översatt</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Miljöministeriet</a:t>
            </a:r>
            <a:r>
              <a:rPr lang="fi-FI" sz="1000" b="0" i="0" dirty="0">
                <a:solidFill>
                  <a:schemeClr val="bg2">
                    <a:lumMod val="75000"/>
                  </a:schemeClr>
                </a:solidFill>
                <a:effectLst/>
                <a:latin typeface="Roboto" panose="02000000000000000000" pitchFamily="2" charset="0"/>
                <a:ea typeface="Roboto" panose="02000000000000000000" pitchFamily="2" charset="0"/>
              </a:rPr>
              <a:t> 2016</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291874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24E8838-B142-4E5C-BC64-5A777F6F4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6863" y="-984662"/>
            <a:ext cx="9638271" cy="882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448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2">
            <a:extLst>
              <a:ext uri="{FF2B5EF4-FFF2-40B4-BE49-F238E27FC236}">
                <a16:creationId xmlns:a16="http://schemas.microsoft.com/office/drawing/2014/main" id="{FA3C5E89-DDE6-4F44-877D-7E74F6A7702C}"/>
              </a:ext>
            </a:extLst>
          </p:cNvPr>
          <p:cNvSpPr txBox="1">
            <a:spLocks/>
          </p:cNvSpPr>
          <p:nvPr/>
        </p:nvSpPr>
        <p:spPr>
          <a:xfrm>
            <a:off x="195942" y="16782"/>
            <a:ext cx="11800115" cy="4351338"/>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2000" dirty="0">
              <a:solidFill>
                <a:srgbClr val="000000"/>
              </a:solidFill>
            </a:endParaRPr>
          </a:p>
          <a:p>
            <a:pPr marL="0" indent="0">
              <a:buFont typeface="Arial" panose="020B0604020202020204" pitchFamily="34" charset="0"/>
              <a:buNone/>
            </a:pPr>
            <a:endParaRPr lang="fi-FI" sz="2000" dirty="0">
              <a:solidFill>
                <a:srgbClr val="000000"/>
              </a:solidFill>
            </a:endParaRPr>
          </a:p>
          <a:p>
            <a:pPr marL="0" indent="0">
              <a:buFont typeface="Arial" panose="020B0604020202020204" pitchFamily="34" charset="0"/>
              <a:buNone/>
            </a:pPr>
            <a:endParaRPr lang="fi-FI" sz="2000" dirty="0">
              <a:solidFill>
                <a:srgbClr val="000000"/>
              </a:solidFill>
            </a:endParaRPr>
          </a:p>
          <a:p>
            <a:pPr marL="0" indent="0">
              <a:buFont typeface="Arial" panose="020B0604020202020204" pitchFamily="34" charset="0"/>
              <a:buNone/>
            </a:pPr>
            <a:endParaRPr lang="fi-FI" sz="2000" dirty="0">
              <a:solidFill>
                <a:srgbClr val="000000"/>
              </a:solidFill>
            </a:endParaRPr>
          </a:p>
        </p:txBody>
      </p:sp>
      <p:sp>
        <p:nvSpPr>
          <p:cNvPr id="5" name="Tekstiruutu 4">
            <a:extLst>
              <a:ext uri="{FF2B5EF4-FFF2-40B4-BE49-F238E27FC236}">
                <a16:creationId xmlns:a16="http://schemas.microsoft.com/office/drawing/2014/main" id="{F4D999B4-4DB7-4666-ABE8-E8B5F2C5ECB9}"/>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Suoja </a:t>
            </a:r>
            <a:r>
              <a:rPr lang="fi-FI" sz="1000" b="0" i="0" dirty="0" err="1">
                <a:solidFill>
                  <a:schemeClr val="bg2">
                    <a:lumMod val="75000"/>
                  </a:schemeClr>
                </a:solidFill>
                <a:effectLst/>
                <a:latin typeface="Roboto" panose="02000000000000000000" pitchFamily="2" charset="0"/>
                <a:ea typeface="Roboto" panose="02000000000000000000" pitchFamily="2" charset="0"/>
              </a:rPr>
              <a:t>rf</a:t>
            </a:r>
            <a:r>
              <a:rPr lang="fi-FI" sz="1000" b="0" i="0" dirty="0">
                <a:solidFill>
                  <a:schemeClr val="bg2">
                    <a:lumMod val="75000"/>
                  </a:schemeClr>
                </a:solidFill>
                <a:effectLst/>
                <a:latin typeface="Roboto" panose="02000000000000000000" pitchFamily="2" charset="0"/>
                <a:ea typeface="Roboto" panose="02000000000000000000" pitchFamily="2" charset="0"/>
              </a:rPr>
              <a:t>  2018</a:t>
            </a:r>
            <a:endParaRPr lang="fi-FI" sz="1000" dirty="0">
              <a:solidFill>
                <a:schemeClr val="bg2">
                  <a:lumMod val="75000"/>
                </a:schemeClr>
              </a:solidFill>
              <a:latin typeface="Roboto" panose="02000000000000000000" pitchFamily="2" charset="0"/>
              <a:ea typeface="Roboto" panose="02000000000000000000" pitchFamily="2" charset="0"/>
            </a:endParaRPr>
          </a:p>
        </p:txBody>
      </p:sp>
      <p:sp>
        <p:nvSpPr>
          <p:cNvPr id="15" name="Otsikko 1">
            <a:extLst>
              <a:ext uri="{FF2B5EF4-FFF2-40B4-BE49-F238E27FC236}">
                <a16:creationId xmlns:a16="http://schemas.microsoft.com/office/drawing/2014/main" id="{E8D042F9-F4F9-4E00-9F19-01BACCB4A9B3}"/>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endParaRPr lang="fi-FI" sz="3600" dirty="0"/>
          </a:p>
        </p:txBody>
      </p:sp>
      <p:pic>
        <p:nvPicPr>
          <p:cNvPr id="3" name="Kuva 2" descr="Kuva, joka sisältää kohteen pöytä&#10;&#10;Kuvaus luotu automaattisesti">
            <a:extLst>
              <a:ext uri="{FF2B5EF4-FFF2-40B4-BE49-F238E27FC236}">
                <a16:creationId xmlns:a16="http://schemas.microsoft.com/office/drawing/2014/main" id="{903D44CC-D458-4303-A76C-1F0826698E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iruutu 7">
            <a:extLst>
              <a:ext uri="{FF2B5EF4-FFF2-40B4-BE49-F238E27FC236}">
                <a16:creationId xmlns:a16="http://schemas.microsoft.com/office/drawing/2014/main" id="{78FEF940-DFDB-48F3-A7A9-1C3A1C42102A}"/>
              </a:ext>
            </a:extLst>
          </p:cNvPr>
          <p:cNvSpPr txBox="1"/>
          <p:nvPr/>
        </p:nvSpPr>
        <p:spPr>
          <a:xfrm>
            <a:off x="7449533" y="6628561"/>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Suoja </a:t>
            </a:r>
            <a:r>
              <a:rPr lang="fi-FI" sz="1000" b="0" i="0" dirty="0" err="1">
                <a:solidFill>
                  <a:schemeClr val="bg2">
                    <a:lumMod val="75000"/>
                  </a:schemeClr>
                </a:solidFill>
                <a:effectLst/>
                <a:latin typeface="Roboto" panose="02000000000000000000" pitchFamily="2" charset="0"/>
                <a:ea typeface="Roboto" panose="02000000000000000000" pitchFamily="2" charset="0"/>
              </a:rPr>
              <a:t>rf</a:t>
            </a:r>
            <a:r>
              <a:rPr lang="fi-FI" sz="1000" dirty="0">
                <a:solidFill>
                  <a:schemeClr val="bg2">
                    <a:lumMod val="75000"/>
                  </a:schemeClr>
                </a:solidFill>
                <a:latin typeface="Roboto" panose="02000000000000000000" pitchFamily="2" charset="0"/>
                <a:ea typeface="Roboto" panose="02000000000000000000" pitchFamily="2" charset="0"/>
              </a:rPr>
              <a:t>, 2021</a:t>
            </a:r>
          </a:p>
        </p:txBody>
      </p:sp>
    </p:spTree>
    <p:extLst>
      <p:ext uri="{BB962C8B-B14F-4D97-AF65-F5344CB8AC3E}">
        <p14:creationId xmlns:p14="http://schemas.microsoft.com/office/powerpoint/2010/main" val="3182461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aotsikko 2">
            <a:extLst>
              <a:ext uri="{FF2B5EF4-FFF2-40B4-BE49-F238E27FC236}">
                <a16:creationId xmlns:a16="http://schemas.microsoft.com/office/drawing/2014/main" id="{FA3C5E89-DDE6-4F44-877D-7E74F6A7702C}"/>
              </a:ext>
            </a:extLst>
          </p:cNvPr>
          <p:cNvSpPr txBox="1">
            <a:spLocks/>
          </p:cNvSpPr>
          <p:nvPr/>
        </p:nvSpPr>
        <p:spPr>
          <a:xfrm>
            <a:off x="195942" y="16782"/>
            <a:ext cx="11800115" cy="4351338"/>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2000" dirty="0">
              <a:solidFill>
                <a:srgbClr val="000000"/>
              </a:solidFill>
            </a:endParaRPr>
          </a:p>
          <a:p>
            <a:pPr marL="0" indent="0">
              <a:buFont typeface="Arial" panose="020B0604020202020204" pitchFamily="34" charset="0"/>
              <a:buNone/>
            </a:pPr>
            <a:endParaRPr lang="fi-FI" sz="2000" dirty="0">
              <a:solidFill>
                <a:srgbClr val="000000"/>
              </a:solidFill>
            </a:endParaRPr>
          </a:p>
          <a:p>
            <a:pPr marL="0" indent="0">
              <a:buFont typeface="Arial" panose="020B0604020202020204" pitchFamily="34" charset="0"/>
              <a:buNone/>
            </a:pPr>
            <a:endParaRPr lang="fi-FI" sz="2000" dirty="0">
              <a:solidFill>
                <a:srgbClr val="000000"/>
              </a:solidFill>
            </a:endParaRPr>
          </a:p>
          <a:p>
            <a:pPr marL="0" indent="0">
              <a:buFont typeface="Arial" panose="020B0604020202020204" pitchFamily="34" charset="0"/>
              <a:buNone/>
            </a:pPr>
            <a:endParaRPr lang="fi-FI" sz="2000" dirty="0">
              <a:solidFill>
                <a:srgbClr val="000000"/>
              </a:solidFill>
            </a:endParaRPr>
          </a:p>
        </p:txBody>
      </p:sp>
      <p:sp>
        <p:nvSpPr>
          <p:cNvPr id="5" name="Tekstiruutu 4">
            <a:extLst>
              <a:ext uri="{FF2B5EF4-FFF2-40B4-BE49-F238E27FC236}">
                <a16:creationId xmlns:a16="http://schemas.microsoft.com/office/drawing/2014/main" id="{F4D999B4-4DB7-4666-ABE8-E8B5F2C5ECB9}"/>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Suoja </a:t>
            </a:r>
            <a:r>
              <a:rPr lang="fi-FI" sz="1000" b="0" i="0" dirty="0" err="1">
                <a:solidFill>
                  <a:schemeClr val="bg2">
                    <a:lumMod val="75000"/>
                  </a:schemeClr>
                </a:solidFill>
                <a:effectLst/>
                <a:latin typeface="Roboto" panose="02000000000000000000" pitchFamily="2" charset="0"/>
                <a:ea typeface="Roboto" panose="02000000000000000000" pitchFamily="2" charset="0"/>
              </a:rPr>
              <a:t>rf</a:t>
            </a:r>
            <a:r>
              <a:rPr lang="fi-FI" sz="1000" b="0" i="0" dirty="0">
                <a:solidFill>
                  <a:schemeClr val="bg2">
                    <a:lumMod val="75000"/>
                  </a:schemeClr>
                </a:solidFill>
                <a:effectLst/>
                <a:latin typeface="Roboto" panose="02000000000000000000" pitchFamily="2" charset="0"/>
                <a:ea typeface="Roboto" panose="02000000000000000000" pitchFamily="2" charset="0"/>
              </a:rPr>
              <a:t>  2018</a:t>
            </a:r>
            <a:endParaRPr lang="fi-FI" sz="1000" dirty="0">
              <a:solidFill>
                <a:schemeClr val="bg2">
                  <a:lumMod val="75000"/>
                </a:schemeClr>
              </a:solidFill>
              <a:latin typeface="Roboto" panose="02000000000000000000" pitchFamily="2" charset="0"/>
              <a:ea typeface="Roboto" panose="02000000000000000000" pitchFamily="2" charset="0"/>
            </a:endParaRPr>
          </a:p>
        </p:txBody>
      </p:sp>
      <p:sp>
        <p:nvSpPr>
          <p:cNvPr id="15" name="Otsikko 1">
            <a:extLst>
              <a:ext uri="{FF2B5EF4-FFF2-40B4-BE49-F238E27FC236}">
                <a16:creationId xmlns:a16="http://schemas.microsoft.com/office/drawing/2014/main" id="{E8D042F9-F4F9-4E00-9F19-01BACCB4A9B3}"/>
              </a:ext>
            </a:extLst>
          </p:cNvPr>
          <p:cNvSpPr txBox="1">
            <a:spLocks/>
          </p:cNvSpPr>
          <p:nvPr/>
        </p:nvSpPr>
        <p:spPr>
          <a:xfrm>
            <a:off x="838200" y="365125"/>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Roboto" panose="02000000000000000000" pitchFamily="2" charset="0"/>
                <a:ea typeface="Roboto" panose="02000000000000000000" pitchFamily="2" charset="0"/>
                <a:cs typeface="+mj-cs"/>
              </a:defRPr>
            </a:lvl1pPr>
          </a:lstStyle>
          <a:p>
            <a:endParaRPr lang="fi-FI" sz="3600" dirty="0"/>
          </a:p>
        </p:txBody>
      </p:sp>
      <p:pic>
        <p:nvPicPr>
          <p:cNvPr id="6" name="Kuva 5" descr="Kuva, joka sisältää kohteen pöytä&#10;&#10;Kuvaus luotu automaattisesti">
            <a:extLst>
              <a:ext uri="{FF2B5EF4-FFF2-40B4-BE49-F238E27FC236}">
                <a16:creationId xmlns:a16="http://schemas.microsoft.com/office/drawing/2014/main" id="{DC7EB345-7437-4350-A5BB-940C48BE49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kstiruutu 7">
            <a:extLst>
              <a:ext uri="{FF2B5EF4-FFF2-40B4-BE49-F238E27FC236}">
                <a16:creationId xmlns:a16="http://schemas.microsoft.com/office/drawing/2014/main" id="{9B5A01C7-567F-4908-BF96-B2364F425D29}"/>
              </a:ext>
            </a:extLst>
          </p:cNvPr>
          <p:cNvSpPr txBox="1"/>
          <p:nvPr/>
        </p:nvSpPr>
        <p:spPr>
          <a:xfrm>
            <a:off x="7449533" y="6628561"/>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Suoja </a:t>
            </a:r>
            <a:r>
              <a:rPr lang="fi-FI" sz="1000" b="0" i="0" dirty="0" err="1">
                <a:solidFill>
                  <a:schemeClr val="bg2">
                    <a:lumMod val="75000"/>
                  </a:schemeClr>
                </a:solidFill>
                <a:effectLst/>
                <a:latin typeface="Roboto" panose="02000000000000000000" pitchFamily="2" charset="0"/>
                <a:ea typeface="Roboto" panose="02000000000000000000" pitchFamily="2" charset="0"/>
              </a:rPr>
              <a:t>rf</a:t>
            </a:r>
            <a:r>
              <a:rPr lang="fi-FI" sz="1000" dirty="0">
                <a:solidFill>
                  <a:schemeClr val="bg2">
                    <a:lumMod val="75000"/>
                  </a:schemeClr>
                </a:solidFill>
                <a:latin typeface="Roboto" panose="02000000000000000000" pitchFamily="2" charset="0"/>
                <a:ea typeface="Roboto" panose="02000000000000000000" pitchFamily="2" charset="0"/>
              </a:rPr>
              <a:t>, 2021</a:t>
            </a:r>
          </a:p>
        </p:txBody>
      </p:sp>
    </p:spTree>
    <p:extLst>
      <p:ext uri="{BB962C8B-B14F-4D97-AF65-F5344CB8AC3E}">
        <p14:creationId xmlns:p14="http://schemas.microsoft.com/office/powerpoint/2010/main" val="164027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34D210-3ED7-495E-9968-FC965262E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4" name="Kuva 3" descr="Kuva, joka sisältää kohteen ulko, taivas, rakennus, talo&#10;&#10;Kuvaus luotu automaattisesti">
            <a:extLst>
              <a:ext uri="{FF2B5EF4-FFF2-40B4-BE49-F238E27FC236}">
                <a16:creationId xmlns:a16="http://schemas.microsoft.com/office/drawing/2014/main" id="{D0F33EA3-6435-4B51-88AC-716EDD9116E0}"/>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5" name="Tekstiruutu 4">
            <a:extLst>
              <a:ext uri="{FF2B5EF4-FFF2-40B4-BE49-F238E27FC236}">
                <a16:creationId xmlns:a16="http://schemas.microsoft.com/office/drawing/2014/main" id="{05AFBA96-27CE-4481-A0D0-CCA2BCFFEE88}"/>
              </a:ext>
            </a:extLst>
          </p:cNvPr>
          <p:cNvSpPr txBox="1"/>
          <p:nvPr/>
        </p:nvSpPr>
        <p:spPr>
          <a:xfrm>
            <a:off x="7449533" y="6611779"/>
            <a:ext cx="4742467" cy="246221"/>
          </a:xfrm>
          <a:prstGeom prst="rect">
            <a:avLst/>
          </a:prstGeom>
          <a:noFill/>
        </p:spPr>
        <p:txBody>
          <a:bodyPr wrap="square">
            <a:spAutoFit/>
          </a:bodyPr>
          <a:lstStyle/>
          <a:p>
            <a:pPr algn="r"/>
            <a:r>
              <a:rPr lang="fi-FI" sz="1000" b="0" i="0" dirty="0" err="1">
                <a:solidFill>
                  <a:schemeClr val="bg2">
                    <a:lumMod val="75000"/>
                  </a:schemeClr>
                </a:solidFill>
                <a:effectLst/>
                <a:latin typeface="Roboto" panose="02000000000000000000" pitchFamily="2" charset="0"/>
                <a:ea typeface="Roboto" panose="02000000000000000000" pitchFamily="2" charset="0"/>
              </a:rPr>
              <a:t>Museiverket</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67935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ulko, taivas, rakennus, talo&#10;&#10;Kuvaus luotu automaattisesti">
            <a:extLst>
              <a:ext uri="{FF2B5EF4-FFF2-40B4-BE49-F238E27FC236}">
                <a16:creationId xmlns:a16="http://schemas.microsoft.com/office/drawing/2014/main" id="{8E6C9FF0-EB01-4775-8385-9F64EF5D17D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34" name="Alaotsikko 2">
            <a:extLst>
              <a:ext uri="{FF2B5EF4-FFF2-40B4-BE49-F238E27FC236}">
                <a16:creationId xmlns:a16="http://schemas.microsoft.com/office/drawing/2014/main" id="{10624165-DB77-4343-AB2A-A4B820A6144B}"/>
              </a:ext>
            </a:extLst>
          </p:cNvPr>
          <p:cNvSpPr>
            <a:spLocks noGrp="1"/>
          </p:cNvSpPr>
          <p:nvPr>
            <p:ph idx="1"/>
          </p:nvPr>
        </p:nvSpPr>
        <p:spPr>
          <a:xfrm>
            <a:off x="838200" y="1844479"/>
            <a:ext cx="10515600" cy="4351338"/>
          </a:xfrm>
        </p:spPr>
        <p:txBody>
          <a:bodyPr>
            <a:normAutofit/>
          </a:bodyPr>
          <a:lstStyle/>
          <a:p>
            <a:pPr marL="0" indent="0" algn="ctr">
              <a:buNone/>
            </a:pPr>
            <a:endParaRPr lang="fi-FI" b="0" i="0" u="none" strike="noStrike" dirty="0">
              <a:solidFill>
                <a:srgbClr val="000000"/>
              </a:solidFill>
              <a:effectLst/>
              <a:latin typeface="Roboto" panose="02000000000000000000" pitchFamily="2" charset="0"/>
            </a:endParaRPr>
          </a:p>
          <a:p>
            <a:pPr marL="0" indent="0" algn="ctr">
              <a:buNone/>
            </a:pPr>
            <a:endParaRPr lang="fi-FI" dirty="0">
              <a:solidFill>
                <a:srgbClr val="000000"/>
              </a:solidFill>
            </a:endParaRPr>
          </a:p>
          <a:p>
            <a:pPr marL="0" indent="0" algn="ctr">
              <a:buNone/>
            </a:pPr>
            <a:endParaRPr lang="fi-FI" dirty="0">
              <a:solidFill>
                <a:srgbClr val="000000"/>
              </a:solidFill>
            </a:endParaRPr>
          </a:p>
        </p:txBody>
      </p:sp>
      <p:sp>
        <p:nvSpPr>
          <p:cNvPr id="6" name="Alaotsikko 2">
            <a:extLst>
              <a:ext uri="{FF2B5EF4-FFF2-40B4-BE49-F238E27FC236}">
                <a16:creationId xmlns:a16="http://schemas.microsoft.com/office/drawing/2014/main" id="{674EF533-8F15-47FC-A3D2-08FD11425886}"/>
              </a:ext>
            </a:extLst>
          </p:cNvPr>
          <p:cNvSpPr txBox="1">
            <a:spLocks/>
          </p:cNvSpPr>
          <p:nvPr/>
        </p:nvSpPr>
        <p:spPr>
          <a:xfrm>
            <a:off x="990600" y="19968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i-FI" dirty="0">
              <a:solidFill>
                <a:srgbClr val="000000"/>
              </a:solidFill>
              <a:latin typeface="Roboto" panose="02000000000000000000" pitchFamily="2" charset="0"/>
            </a:endParaRPr>
          </a:p>
          <a:p>
            <a:pPr marL="0" indent="0" algn="ctr">
              <a:buFont typeface="Arial" panose="020B0604020202020204" pitchFamily="34" charset="0"/>
              <a:buNone/>
            </a:pPr>
            <a:r>
              <a:rPr lang="fi-FI" dirty="0">
                <a:solidFill>
                  <a:srgbClr val="000000"/>
                </a:solidFill>
              </a:rPr>
              <a:t>”If </a:t>
            </a:r>
            <a:r>
              <a:rPr lang="fi-FI" dirty="0" err="1">
                <a:solidFill>
                  <a:srgbClr val="000000"/>
                </a:solidFill>
              </a:rPr>
              <a:t>you</a:t>
            </a:r>
            <a:r>
              <a:rPr lang="fi-FI" dirty="0">
                <a:solidFill>
                  <a:srgbClr val="000000"/>
                </a:solidFill>
              </a:rPr>
              <a:t> </a:t>
            </a:r>
            <a:r>
              <a:rPr lang="fi-FI" dirty="0" err="1">
                <a:solidFill>
                  <a:srgbClr val="000000"/>
                </a:solidFill>
              </a:rPr>
              <a:t>can</a:t>
            </a:r>
            <a:r>
              <a:rPr lang="fi-FI" dirty="0">
                <a:solidFill>
                  <a:srgbClr val="000000"/>
                </a:solidFill>
              </a:rPr>
              <a:t> </a:t>
            </a:r>
            <a:r>
              <a:rPr lang="fi-FI" dirty="0" err="1">
                <a:solidFill>
                  <a:srgbClr val="000000"/>
                </a:solidFill>
              </a:rPr>
              <a:t>do</a:t>
            </a:r>
            <a:r>
              <a:rPr lang="fi-FI" dirty="0">
                <a:solidFill>
                  <a:srgbClr val="000000"/>
                </a:solidFill>
              </a:rPr>
              <a:t> it </a:t>
            </a:r>
            <a:r>
              <a:rPr lang="fi-FI" dirty="0" err="1">
                <a:solidFill>
                  <a:srgbClr val="000000"/>
                </a:solidFill>
              </a:rPr>
              <a:t>forever</a:t>
            </a:r>
            <a:r>
              <a:rPr lang="fi-FI" dirty="0">
                <a:solidFill>
                  <a:srgbClr val="000000"/>
                </a:solidFill>
              </a:rPr>
              <a:t>, </a:t>
            </a:r>
            <a:r>
              <a:rPr lang="fi-FI" dirty="0" err="1">
                <a:solidFill>
                  <a:srgbClr val="000000"/>
                </a:solidFill>
              </a:rPr>
              <a:t>it’s</a:t>
            </a:r>
            <a:r>
              <a:rPr lang="fi-FI" dirty="0">
                <a:solidFill>
                  <a:srgbClr val="000000"/>
                </a:solidFill>
              </a:rPr>
              <a:t> </a:t>
            </a:r>
            <a:r>
              <a:rPr lang="fi-FI" dirty="0" err="1">
                <a:solidFill>
                  <a:srgbClr val="000000"/>
                </a:solidFill>
              </a:rPr>
              <a:t>sustainable</a:t>
            </a:r>
            <a:r>
              <a:rPr lang="fi-FI" dirty="0">
                <a:solidFill>
                  <a:srgbClr val="000000"/>
                </a:solidFill>
              </a:rPr>
              <a:t>, </a:t>
            </a:r>
          </a:p>
          <a:p>
            <a:pPr marL="0" indent="0" algn="ctr">
              <a:buFont typeface="Arial" panose="020B0604020202020204" pitchFamily="34" charset="0"/>
              <a:buNone/>
            </a:pPr>
            <a:r>
              <a:rPr lang="fi-FI" dirty="0">
                <a:solidFill>
                  <a:srgbClr val="000000"/>
                </a:solidFill>
              </a:rPr>
              <a:t>If </a:t>
            </a:r>
            <a:r>
              <a:rPr lang="fi-FI" dirty="0" err="1">
                <a:solidFill>
                  <a:srgbClr val="000000"/>
                </a:solidFill>
              </a:rPr>
              <a:t>you</a:t>
            </a:r>
            <a:r>
              <a:rPr lang="fi-FI" dirty="0">
                <a:solidFill>
                  <a:srgbClr val="000000"/>
                </a:solidFill>
              </a:rPr>
              <a:t> </a:t>
            </a:r>
            <a:r>
              <a:rPr lang="fi-FI" dirty="0" err="1">
                <a:solidFill>
                  <a:srgbClr val="000000"/>
                </a:solidFill>
              </a:rPr>
              <a:t>can’t</a:t>
            </a:r>
            <a:r>
              <a:rPr lang="fi-FI" dirty="0">
                <a:solidFill>
                  <a:srgbClr val="000000"/>
                </a:solidFill>
              </a:rPr>
              <a:t>, it </a:t>
            </a:r>
            <a:r>
              <a:rPr lang="fi-FI" dirty="0" err="1">
                <a:solidFill>
                  <a:srgbClr val="000000"/>
                </a:solidFill>
              </a:rPr>
              <a:t>isn’t</a:t>
            </a:r>
            <a:r>
              <a:rPr lang="fi-FI" dirty="0">
                <a:solidFill>
                  <a:srgbClr val="000000"/>
                </a:solidFill>
              </a:rPr>
              <a:t>.”</a:t>
            </a:r>
          </a:p>
          <a:p>
            <a:pPr marL="0" indent="0" algn="ctr">
              <a:buFont typeface="Arial" panose="020B0604020202020204" pitchFamily="34" charset="0"/>
              <a:buNone/>
            </a:pPr>
            <a:endParaRPr lang="fi-FI" dirty="0">
              <a:solidFill>
                <a:srgbClr val="000000"/>
              </a:solidFill>
            </a:endParaRPr>
          </a:p>
          <a:p>
            <a:pPr marL="0" indent="0" algn="ctr">
              <a:buFont typeface="Arial" panose="020B0604020202020204" pitchFamily="34" charset="0"/>
              <a:buNone/>
            </a:pPr>
            <a:endParaRPr lang="fi-FI" dirty="0">
              <a:solidFill>
                <a:srgbClr val="000000"/>
              </a:solidFill>
            </a:endParaRPr>
          </a:p>
        </p:txBody>
      </p:sp>
      <p:sp>
        <p:nvSpPr>
          <p:cNvPr id="3" name="Otsikko 2">
            <a:extLst>
              <a:ext uri="{FF2B5EF4-FFF2-40B4-BE49-F238E27FC236}">
                <a16:creationId xmlns:a16="http://schemas.microsoft.com/office/drawing/2014/main" id="{E07FF94E-5428-409C-BE7E-E0C23FA24E37}"/>
              </a:ext>
            </a:extLst>
          </p:cNvPr>
          <p:cNvSpPr>
            <a:spLocks noGrp="1"/>
          </p:cNvSpPr>
          <p:nvPr>
            <p:ph type="title"/>
          </p:nvPr>
        </p:nvSpPr>
        <p:spPr/>
        <p:txBody>
          <a:bodyPr/>
          <a:lstStyle/>
          <a:p>
            <a:endParaRPr lang="fi-FI"/>
          </a:p>
        </p:txBody>
      </p:sp>
      <p:sp>
        <p:nvSpPr>
          <p:cNvPr id="7" name="Tekstiruutu 6">
            <a:extLst>
              <a:ext uri="{FF2B5EF4-FFF2-40B4-BE49-F238E27FC236}">
                <a16:creationId xmlns:a16="http://schemas.microsoft.com/office/drawing/2014/main" id="{E1F85AAF-A7CF-4B0A-B6ED-47EE4441800B}"/>
              </a:ext>
            </a:extLst>
          </p:cNvPr>
          <p:cNvSpPr txBox="1"/>
          <p:nvPr/>
        </p:nvSpPr>
        <p:spPr>
          <a:xfrm>
            <a:off x="7449533" y="6611779"/>
            <a:ext cx="4742467" cy="246221"/>
          </a:xfrm>
          <a:prstGeom prst="rect">
            <a:avLst/>
          </a:prstGeom>
          <a:noFill/>
        </p:spPr>
        <p:txBody>
          <a:bodyPr wrap="square">
            <a:spAutoFit/>
          </a:bodyPr>
          <a:lstStyle/>
          <a:p>
            <a:pPr algn="r"/>
            <a:r>
              <a:rPr lang="fi-FI" sz="1000" b="0" i="0" dirty="0" err="1">
                <a:solidFill>
                  <a:schemeClr val="bg2">
                    <a:lumMod val="75000"/>
                  </a:schemeClr>
                </a:solidFill>
                <a:effectLst/>
                <a:latin typeface="Roboto" panose="02000000000000000000" pitchFamily="2" charset="0"/>
                <a:ea typeface="Roboto" panose="02000000000000000000" pitchFamily="2" charset="0"/>
              </a:rPr>
              <a:t>Museiverket</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70493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ulko, taivas, rakennus, talo&#10;&#10;Kuvaus luotu automaattisesti">
            <a:extLst>
              <a:ext uri="{FF2B5EF4-FFF2-40B4-BE49-F238E27FC236}">
                <a16:creationId xmlns:a16="http://schemas.microsoft.com/office/drawing/2014/main" id="{345787B9-983A-42E5-8E14-78E9A35040C9}"/>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13" name="Alaotsikko 2">
            <a:extLst>
              <a:ext uri="{FF2B5EF4-FFF2-40B4-BE49-F238E27FC236}">
                <a16:creationId xmlns:a16="http://schemas.microsoft.com/office/drawing/2014/main" id="{284CF24D-5D64-4ABA-9C30-E8FE98DFFB50}"/>
              </a:ext>
            </a:extLst>
          </p:cNvPr>
          <p:cNvSpPr txBox="1">
            <a:spLocks/>
          </p:cNvSpPr>
          <p:nvPr/>
        </p:nvSpPr>
        <p:spPr>
          <a:xfrm>
            <a:off x="1450446" y="4559220"/>
            <a:ext cx="11800115" cy="4351338"/>
          </a:xfrm>
          <a:prstGeom prst="rect">
            <a:avLst/>
          </a:prstGeom>
        </p:spPr>
        <p:txBody>
          <a:bodyPr>
            <a:normAutofit/>
          </a:bodyPr>
          <a:lstStyle>
            <a:lvl1pPr marL="228600" indent="-228600" algn="ctr"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endParaRPr lang="fi-FI" sz="2000" dirty="0">
              <a:solidFill>
                <a:schemeClr val="bg1"/>
              </a:solidFill>
            </a:endParaRPr>
          </a:p>
          <a:p>
            <a:pPr marL="0" indent="0" algn="l">
              <a:buFont typeface="Arial" panose="020B0604020202020204" pitchFamily="34" charset="0"/>
              <a:buNone/>
            </a:pPr>
            <a:r>
              <a:rPr lang="fi-FI" sz="2000" dirty="0">
                <a:solidFill>
                  <a:schemeClr val="bg1"/>
                </a:solidFill>
              </a:rPr>
              <a:t>“I </a:t>
            </a:r>
            <a:r>
              <a:rPr lang="fi-FI" sz="2000" dirty="0" err="1">
                <a:solidFill>
                  <a:schemeClr val="bg1"/>
                </a:solidFill>
              </a:rPr>
              <a:t>typiska</a:t>
            </a:r>
            <a:r>
              <a:rPr lang="fi-FI" sz="2000" dirty="0">
                <a:solidFill>
                  <a:schemeClr val="bg1"/>
                </a:solidFill>
              </a:rPr>
              <a:t> </a:t>
            </a:r>
            <a:r>
              <a:rPr lang="fi-FI" sz="2000" dirty="0" err="1">
                <a:solidFill>
                  <a:schemeClr val="bg1"/>
                </a:solidFill>
              </a:rPr>
              <a:t>byggnader</a:t>
            </a:r>
            <a:r>
              <a:rPr lang="fi-FI" sz="2000" dirty="0">
                <a:solidFill>
                  <a:schemeClr val="bg1"/>
                </a:solidFill>
              </a:rPr>
              <a:t> </a:t>
            </a:r>
            <a:r>
              <a:rPr lang="fi-FI" sz="2000" dirty="0" err="1">
                <a:solidFill>
                  <a:schemeClr val="bg1"/>
                </a:solidFill>
              </a:rPr>
              <a:t>kan</a:t>
            </a:r>
            <a:r>
              <a:rPr lang="fi-FI" sz="2000" dirty="0">
                <a:solidFill>
                  <a:schemeClr val="bg1"/>
                </a:solidFill>
              </a:rPr>
              <a:t> </a:t>
            </a:r>
            <a:r>
              <a:rPr lang="fi-FI" sz="2000" dirty="0" err="1">
                <a:solidFill>
                  <a:schemeClr val="bg1"/>
                </a:solidFill>
              </a:rPr>
              <a:t>konstruktionens</a:t>
            </a:r>
            <a:r>
              <a:rPr lang="fi-FI" sz="2000" dirty="0">
                <a:solidFill>
                  <a:schemeClr val="bg1"/>
                </a:solidFill>
              </a:rPr>
              <a:t> </a:t>
            </a:r>
          </a:p>
          <a:p>
            <a:pPr marL="0" indent="0" algn="l">
              <a:buFont typeface="Arial" panose="020B0604020202020204" pitchFamily="34" charset="0"/>
              <a:buNone/>
            </a:pPr>
            <a:r>
              <a:rPr lang="fi-FI" sz="2000" dirty="0" err="1">
                <a:solidFill>
                  <a:schemeClr val="bg1"/>
                </a:solidFill>
              </a:rPr>
              <a:t>planerade</a:t>
            </a:r>
            <a:r>
              <a:rPr lang="fi-FI" sz="2000" dirty="0">
                <a:solidFill>
                  <a:schemeClr val="bg1"/>
                </a:solidFill>
              </a:rPr>
              <a:t> </a:t>
            </a:r>
            <a:r>
              <a:rPr lang="fi-FI" sz="2000" dirty="0" err="1">
                <a:solidFill>
                  <a:schemeClr val="bg1"/>
                </a:solidFill>
              </a:rPr>
              <a:t>livslängd</a:t>
            </a:r>
            <a:r>
              <a:rPr lang="fi-FI" sz="2000" dirty="0">
                <a:solidFill>
                  <a:schemeClr val="bg1"/>
                </a:solidFill>
              </a:rPr>
              <a:t> </a:t>
            </a:r>
            <a:r>
              <a:rPr lang="fi-FI" sz="2000" dirty="0" err="1">
                <a:solidFill>
                  <a:schemeClr val="bg1"/>
                </a:solidFill>
              </a:rPr>
              <a:t>ställas</a:t>
            </a:r>
            <a:r>
              <a:rPr lang="fi-FI" sz="2000" dirty="0">
                <a:solidFill>
                  <a:schemeClr val="bg1"/>
                </a:solidFill>
              </a:rPr>
              <a:t> </a:t>
            </a:r>
            <a:r>
              <a:rPr lang="fi-FI" sz="2000" dirty="0" err="1">
                <a:solidFill>
                  <a:schemeClr val="bg1"/>
                </a:solidFill>
              </a:rPr>
              <a:t>vid</a:t>
            </a:r>
            <a:r>
              <a:rPr lang="fi-FI" sz="2000" dirty="0">
                <a:solidFill>
                  <a:schemeClr val="bg1"/>
                </a:solidFill>
              </a:rPr>
              <a:t> </a:t>
            </a:r>
            <a:r>
              <a:rPr lang="fi-FI" sz="2000" dirty="0" err="1">
                <a:solidFill>
                  <a:schemeClr val="bg1"/>
                </a:solidFill>
              </a:rPr>
              <a:t>minst</a:t>
            </a:r>
            <a:r>
              <a:rPr lang="fi-FI" sz="2000" dirty="0">
                <a:solidFill>
                  <a:schemeClr val="bg1"/>
                </a:solidFill>
              </a:rPr>
              <a:t> 50 </a:t>
            </a:r>
            <a:r>
              <a:rPr lang="fi-FI" sz="2000" dirty="0" err="1">
                <a:solidFill>
                  <a:schemeClr val="bg1"/>
                </a:solidFill>
              </a:rPr>
              <a:t>år</a:t>
            </a:r>
            <a:r>
              <a:rPr lang="fi-FI" sz="2000" dirty="0">
                <a:solidFill>
                  <a:schemeClr val="bg1"/>
                </a:solidFill>
              </a:rPr>
              <a:t>, </a:t>
            </a:r>
          </a:p>
          <a:p>
            <a:pPr marL="0" indent="0" algn="l">
              <a:buFont typeface="Arial" panose="020B0604020202020204" pitchFamily="34" charset="0"/>
              <a:buNone/>
            </a:pPr>
            <a:r>
              <a:rPr lang="fi-FI" sz="2000" dirty="0" err="1">
                <a:solidFill>
                  <a:schemeClr val="bg1"/>
                </a:solidFill>
              </a:rPr>
              <a:t>och</a:t>
            </a:r>
            <a:r>
              <a:rPr lang="fi-FI" sz="2000" dirty="0">
                <a:solidFill>
                  <a:schemeClr val="bg1"/>
                </a:solidFill>
              </a:rPr>
              <a:t> i </a:t>
            </a:r>
            <a:r>
              <a:rPr lang="fi-FI" sz="2000" dirty="0" err="1">
                <a:solidFill>
                  <a:schemeClr val="bg1"/>
                </a:solidFill>
              </a:rPr>
              <a:t>särskilt</a:t>
            </a:r>
            <a:r>
              <a:rPr lang="fi-FI" sz="2000" dirty="0">
                <a:solidFill>
                  <a:schemeClr val="bg1"/>
                </a:solidFill>
              </a:rPr>
              <a:t> </a:t>
            </a:r>
            <a:r>
              <a:rPr lang="fi-FI" sz="2000" dirty="0" err="1">
                <a:solidFill>
                  <a:schemeClr val="bg1"/>
                </a:solidFill>
              </a:rPr>
              <a:t>betydande</a:t>
            </a:r>
            <a:r>
              <a:rPr lang="fi-FI" sz="2000" dirty="0">
                <a:solidFill>
                  <a:schemeClr val="bg1"/>
                </a:solidFill>
              </a:rPr>
              <a:t> </a:t>
            </a:r>
            <a:r>
              <a:rPr lang="fi-FI" sz="2000" dirty="0" err="1">
                <a:solidFill>
                  <a:schemeClr val="bg1"/>
                </a:solidFill>
              </a:rPr>
              <a:t>byggnader</a:t>
            </a:r>
            <a:r>
              <a:rPr lang="fi-FI" sz="2000" dirty="0">
                <a:solidFill>
                  <a:schemeClr val="bg1"/>
                </a:solidFill>
              </a:rPr>
              <a:t> </a:t>
            </a:r>
            <a:r>
              <a:rPr lang="fi-FI" sz="2000" dirty="0" err="1">
                <a:solidFill>
                  <a:schemeClr val="bg1"/>
                </a:solidFill>
              </a:rPr>
              <a:t>vid</a:t>
            </a:r>
            <a:r>
              <a:rPr lang="fi-FI" sz="2000" dirty="0">
                <a:solidFill>
                  <a:schemeClr val="bg1"/>
                </a:solidFill>
              </a:rPr>
              <a:t> </a:t>
            </a:r>
          </a:p>
          <a:p>
            <a:pPr marL="0" indent="0" algn="l">
              <a:buFont typeface="Arial" panose="020B0604020202020204" pitchFamily="34" charset="0"/>
              <a:buNone/>
            </a:pPr>
            <a:r>
              <a:rPr lang="fi-FI" sz="2000" u="sng" dirty="0" err="1">
                <a:solidFill>
                  <a:schemeClr val="bg1"/>
                </a:solidFill>
              </a:rPr>
              <a:t>minst</a:t>
            </a:r>
            <a:r>
              <a:rPr lang="fi-FI" sz="2000" u="sng" dirty="0">
                <a:solidFill>
                  <a:schemeClr val="bg1"/>
                </a:solidFill>
              </a:rPr>
              <a:t> 100 </a:t>
            </a:r>
            <a:r>
              <a:rPr lang="fi-FI" sz="2000" u="sng" dirty="0" err="1">
                <a:solidFill>
                  <a:schemeClr val="bg1"/>
                </a:solidFill>
              </a:rPr>
              <a:t>år</a:t>
            </a:r>
            <a:r>
              <a:rPr lang="fi-FI" sz="2000" u="sng" dirty="0">
                <a:solidFill>
                  <a:schemeClr val="bg1"/>
                </a:solidFill>
              </a:rPr>
              <a:t>.</a:t>
            </a:r>
            <a:r>
              <a:rPr lang="fi-FI" sz="2000" dirty="0">
                <a:solidFill>
                  <a:schemeClr val="bg1"/>
                </a:solidFill>
              </a:rPr>
              <a:t>”</a:t>
            </a:r>
          </a:p>
          <a:p>
            <a:pPr marL="0" indent="0" algn="l">
              <a:buFont typeface="Arial" panose="020B0604020202020204" pitchFamily="34" charset="0"/>
              <a:buNone/>
            </a:pPr>
            <a:endParaRPr lang="fi-FI" sz="2000" dirty="0">
              <a:solidFill>
                <a:schemeClr val="bg1"/>
              </a:solidFill>
            </a:endParaRPr>
          </a:p>
        </p:txBody>
      </p:sp>
      <p:sp>
        <p:nvSpPr>
          <p:cNvPr id="7" name="Tekstiruutu 6">
            <a:extLst>
              <a:ext uri="{FF2B5EF4-FFF2-40B4-BE49-F238E27FC236}">
                <a16:creationId xmlns:a16="http://schemas.microsoft.com/office/drawing/2014/main" id="{C6ED7DF1-B3F5-4770-BC16-9A2A65D5C1AE}"/>
              </a:ext>
            </a:extLst>
          </p:cNvPr>
          <p:cNvSpPr txBox="1"/>
          <p:nvPr/>
        </p:nvSpPr>
        <p:spPr>
          <a:xfrm>
            <a:off x="7449533" y="6611779"/>
            <a:ext cx="4742467" cy="246221"/>
          </a:xfrm>
          <a:prstGeom prst="rect">
            <a:avLst/>
          </a:prstGeom>
          <a:noFill/>
        </p:spPr>
        <p:txBody>
          <a:bodyPr wrap="square">
            <a:spAutoFit/>
          </a:bodyPr>
          <a:lstStyle/>
          <a:p>
            <a:pPr algn="r"/>
            <a:r>
              <a:rPr lang="fi-FI" sz="1000" b="0" i="0" dirty="0" err="1">
                <a:solidFill>
                  <a:schemeClr val="bg2">
                    <a:lumMod val="75000"/>
                  </a:schemeClr>
                </a:solidFill>
                <a:effectLst/>
                <a:latin typeface="Roboto" panose="02000000000000000000" pitchFamily="2" charset="0"/>
                <a:ea typeface="Roboto" panose="02000000000000000000" pitchFamily="2" charset="0"/>
              </a:rPr>
              <a:t>Museiverket</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926603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descr="Kuva, joka sisältää kohteen ulko, taivas, rakennus, talo&#10;&#10;Kuvaus luotu automaattisesti">
            <a:extLst>
              <a:ext uri="{FF2B5EF4-FFF2-40B4-BE49-F238E27FC236}">
                <a16:creationId xmlns:a16="http://schemas.microsoft.com/office/drawing/2014/main" id="{73B91344-355E-49C8-A4E8-D66EC733D114}"/>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0" y="-1143000"/>
            <a:ext cx="12192000" cy="9144000"/>
          </a:xfrm>
          <a:prstGeom prst="rect">
            <a:avLst/>
          </a:prstGeom>
        </p:spPr>
      </p:pic>
      <p:sp>
        <p:nvSpPr>
          <p:cNvPr id="2" name="Otsikko 1">
            <a:extLst>
              <a:ext uri="{FF2B5EF4-FFF2-40B4-BE49-F238E27FC236}">
                <a16:creationId xmlns:a16="http://schemas.microsoft.com/office/drawing/2014/main" id="{179175C2-846E-45CC-A7AC-C336BCE863D8}"/>
              </a:ext>
            </a:extLst>
          </p:cNvPr>
          <p:cNvSpPr>
            <a:spLocks noGrp="1"/>
          </p:cNvSpPr>
          <p:nvPr>
            <p:ph type="title"/>
          </p:nvPr>
        </p:nvSpPr>
        <p:spPr>
          <a:xfrm>
            <a:off x="838200" y="2766218"/>
            <a:ext cx="10515600" cy="1325563"/>
          </a:xfrm>
        </p:spPr>
        <p:txBody>
          <a:bodyPr/>
          <a:lstStyle/>
          <a:p>
            <a:pPr algn="ctr"/>
            <a:r>
              <a:rPr lang="fi-FI" dirty="0">
                <a:solidFill>
                  <a:schemeClr val="bg1"/>
                </a:solidFill>
              </a:rPr>
              <a:t>2121?</a:t>
            </a:r>
          </a:p>
        </p:txBody>
      </p:sp>
      <p:sp>
        <p:nvSpPr>
          <p:cNvPr id="4" name="Tekstiruutu 3">
            <a:extLst>
              <a:ext uri="{FF2B5EF4-FFF2-40B4-BE49-F238E27FC236}">
                <a16:creationId xmlns:a16="http://schemas.microsoft.com/office/drawing/2014/main" id="{107A550C-F46D-4AAB-998E-6E1675184229}"/>
              </a:ext>
            </a:extLst>
          </p:cNvPr>
          <p:cNvSpPr txBox="1"/>
          <p:nvPr/>
        </p:nvSpPr>
        <p:spPr>
          <a:xfrm>
            <a:off x="7449533" y="6611779"/>
            <a:ext cx="4742467" cy="246221"/>
          </a:xfrm>
          <a:prstGeom prst="rect">
            <a:avLst/>
          </a:prstGeom>
          <a:noFill/>
        </p:spPr>
        <p:txBody>
          <a:bodyPr wrap="square">
            <a:spAutoFit/>
          </a:bodyPr>
          <a:lstStyle/>
          <a:p>
            <a:pPr algn="r"/>
            <a:r>
              <a:rPr lang="fi-FI" sz="1000" b="0" i="0" dirty="0" err="1">
                <a:solidFill>
                  <a:schemeClr val="bg2">
                    <a:lumMod val="75000"/>
                  </a:schemeClr>
                </a:solidFill>
                <a:effectLst/>
                <a:latin typeface="Roboto" panose="02000000000000000000" pitchFamily="2" charset="0"/>
                <a:ea typeface="Roboto" panose="02000000000000000000" pitchFamily="2" charset="0"/>
              </a:rPr>
              <a:t>Museiverket</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41201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7E81E4-899A-4CF4-8609-9969D2502B74}"/>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C4BBC3A4-7C0C-44A5-A444-0EA7029EFCA2}"/>
              </a:ext>
            </a:extLst>
          </p:cNvPr>
          <p:cNvSpPr>
            <a:spLocks noGrp="1"/>
          </p:cNvSpPr>
          <p:nvPr>
            <p:ph idx="1"/>
          </p:nvPr>
        </p:nvSpPr>
        <p:spPr/>
        <p:txBody>
          <a:bodyPr/>
          <a:lstStyle/>
          <a:p>
            <a:endParaRPr lang="fi-FI"/>
          </a:p>
        </p:txBody>
      </p:sp>
      <p:sp>
        <p:nvSpPr>
          <p:cNvPr id="6" name="Otsikko 1">
            <a:extLst>
              <a:ext uri="{FF2B5EF4-FFF2-40B4-BE49-F238E27FC236}">
                <a16:creationId xmlns:a16="http://schemas.microsoft.com/office/drawing/2014/main" id="{3CD51CE8-DDE1-4938-97D7-6039744CB078}"/>
              </a:ext>
            </a:extLst>
          </p:cNvPr>
          <p:cNvSpPr txBox="1">
            <a:spLocks/>
          </p:cNvSpPr>
          <p:nvPr/>
        </p:nvSpPr>
        <p:spPr>
          <a:xfrm>
            <a:off x="838200"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i-FI" dirty="0" err="1"/>
              <a:t>Tack</a:t>
            </a:r>
            <a:r>
              <a:rPr lang="fi-FI" dirty="0"/>
              <a:t>.</a:t>
            </a:r>
          </a:p>
        </p:txBody>
      </p:sp>
    </p:spTree>
    <p:extLst>
      <p:ext uri="{BB962C8B-B14F-4D97-AF65-F5344CB8AC3E}">
        <p14:creationId xmlns:p14="http://schemas.microsoft.com/office/powerpoint/2010/main" val="272445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tsikko 1">
            <a:extLst>
              <a:ext uri="{FF2B5EF4-FFF2-40B4-BE49-F238E27FC236}">
                <a16:creationId xmlns:a16="http://schemas.microsoft.com/office/drawing/2014/main" id="{F4A5D71F-2AD9-4EEC-B6A6-86E2278E176E}"/>
              </a:ext>
            </a:extLst>
          </p:cNvPr>
          <p:cNvSpPr>
            <a:spLocks noGrp="1"/>
          </p:cNvSpPr>
          <p:nvPr>
            <p:ph type="title"/>
          </p:nvPr>
        </p:nvSpPr>
        <p:spPr/>
        <p:txBody>
          <a:bodyPr/>
          <a:lstStyle/>
          <a:p>
            <a:pPr algn="ctr"/>
            <a:r>
              <a:rPr lang="fi-FI" dirty="0" err="1"/>
              <a:t>Hållbar</a:t>
            </a:r>
            <a:r>
              <a:rPr lang="fi-FI" dirty="0"/>
              <a:t> </a:t>
            </a:r>
            <a:r>
              <a:rPr lang="fi-FI" dirty="0" err="1"/>
              <a:t>utveckling</a:t>
            </a:r>
            <a:endParaRPr lang="fi-FI" dirty="0"/>
          </a:p>
        </p:txBody>
      </p:sp>
      <p:sp>
        <p:nvSpPr>
          <p:cNvPr id="34" name="Alaotsikko 2">
            <a:extLst>
              <a:ext uri="{FF2B5EF4-FFF2-40B4-BE49-F238E27FC236}">
                <a16:creationId xmlns:a16="http://schemas.microsoft.com/office/drawing/2014/main" id="{10624165-DB77-4343-AB2A-A4B820A6144B}"/>
              </a:ext>
            </a:extLst>
          </p:cNvPr>
          <p:cNvSpPr>
            <a:spLocks noGrp="1"/>
          </p:cNvSpPr>
          <p:nvPr>
            <p:ph idx="1"/>
          </p:nvPr>
        </p:nvSpPr>
        <p:spPr>
          <a:xfrm>
            <a:off x="838200" y="1844479"/>
            <a:ext cx="10515600" cy="4351338"/>
          </a:xfrm>
        </p:spPr>
        <p:txBody>
          <a:bodyPr>
            <a:normAutofit/>
          </a:bodyPr>
          <a:lstStyle/>
          <a:p>
            <a:pPr marL="0" indent="0" algn="ctr">
              <a:buNone/>
            </a:pPr>
            <a:endParaRPr lang="fi-FI" b="0" i="0" u="none" strike="noStrike" dirty="0">
              <a:solidFill>
                <a:srgbClr val="000000"/>
              </a:solidFill>
              <a:effectLst/>
              <a:latin typeface="Roboto" panose="02000000000000000000" pitchFamily="2" charset="0"/>
            </a:endParaRPr>
          </a:p>
          <a:p>
            <a:pPr marL="0" indent="0" algn="ctr">
              <a:buNone/>
            </a:pPr>
            <a:r>
              <a:rPr lang="fi-FI" dirty="0">
                <a:solidFill>
                  <a:srgbClr val="000000"/>
                </a:solidFill>
              </a:rPr>
              <a:t>“</a:t>
            </a:r>
            <a:r>
              <a:rPr lang="sv-SE" dirty="0"/>
              <a:t>Hållbar utveckling är utveckling som tillgodoser dagens behov utan att äventyra kommande generationers möjligheter att tillgodose sina behov.</a:t>
            </a:r>
            <a:r>
              <a:rPr lang="fi-FI" dirty="0">
                <a:solidFill>
                  <a:srgbClr val="000000"/>
                </a:solidFill>
              </a:rPr>
              <a:t>”</a:t>
            </a:r>
          </a:p>
          <a:p>
            <a:pPr marL="0" indent="0" algn="ctr">
              <a:buNone/>
            </a:pPr>
            <a:endParaRPr lang="fi-FI" dirty="0">
              <a:solidFill>
                <a:srgbClr val="000000"/>
              </a:solidFill>
            </a:endParaRPr>
          </a:p>
        </p:txBody>
      </p:sp>
      <p:sp>
        <p:nvSpPr>
          <p:cNvPr id="6" name="Tekstiruutu 5">
            <a:extLst>
              <a:ext uri="{FF2B5EF4-FFF2-40B4-BE49-F238E27FC236}">
                <a16:creationId xmlns:a16="http://schemas.microsoft.com/office/drawing/2014/main" id="{D397AA5D-1939-4E5F-91D3-ED6C0A65CD44}"/>
              </a:ext>
            </a:extLst>
          </p:cNvPr>
          <p:cNvSpPr txBox="1"/>
          <p:nvPr/>
        </p:nvSpPr>
        <p:spPr>
          <a:xfrm>
            <a:off x="7449533" y="6611779"/>
            <a:ext cx="4742467" cy="246221"/>
          </a:xfrm>
          <a:prstGeom prst="rect">
            <a:avLst/>
          </a:prstGeom>
          <a:noFill/>
        </p:spPr>
        <p:txBody>
          <a:bodyPr wrap="square">
            <a:spAutoFit/>
          </a:bodyPr>
          <a:lstStyle/>
          <a:p>
            <a:pPr algn="r"/>
            <a:r>
              <a:rPr lang="fi-FI" sz="1000" b="0" i="0" dirty="0" err="1">
                <a:solidFill>
                  <a:schemeClr val="bg2">
                    <a:lumMod val="75000"/>
                  </a:schemeClr>
                </a:solidFill>
                <a:effectLst/>
                <a:latin typeface="Roboto" panose="02000000000000000000" pitchFamily="2" charset="0"/>
                <a:ea typeface="Roboto" panose="02000000000000000000" pitchFamily="2" charset="0"/>
              </a:rPr>
              <a:t>Brundtlandkommissionen</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Vår</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gemensamma</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framtid</a:t>
            </a:r>
            <a:r>
              <a:rPr lang="fi-FI" sz="1000" b="0" i="0" dirty="0">
                <a:solidFill>
                  <a:schemeClr val="bg2">
                    <a:lumMod val="75000"/>
                  </a:schemeClr>
                </a:solidFill>
                <a:effectLst/>
                <a:latin typeface="Roboto" panose="02000000000000000000" pitchFamily="2" charset="0"/>
                <a:ea typeface="Roboto" panose="02000000000000000000" pitchFamily="2" charset="0"/>
              </a:rPr>
              <a:t>, 1987, FN.</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4981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DD16DDC-47DC-4749-8494-AA23A2D93B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kstiruutu 10">
            <a:extLst>
              <a:ext uri="{FF2B5EF4-FFF2-40B4-BE49-F238E27FC236}">
                <a16:creationId xmlns:a16="http://schemas.microsoft.com/office/drawing/2014/main" id="{DC9E23FA-6D47-473B-B797-47CE4DC11F46}"/>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Suoja </a:t>
            </a:r>
            <a:r>
              <a:rPr lang="fi-FI" sz="1000" b="0" i="0" dirty="0" err="1">
                <a:solidFill>
                  <a:schemeClr val="bg2">
                    <a:lumMod val="75000"/>
                  </a:schemeClr>
                </a:solidFill>
                <a:effectLst/>
                <a:latin typeface="Roboto" panose="02000000000000000000" pitchFamily="2" charset="0"/>
                <a:ea typeface="Roboto" panose="02000000000000000000" pitchFamily="2" charset="0"/>
              </a:rPr>
              <a:t>rf</a:t>
            </a:r>
            <a:r>
              <a:rPr lang="fi-FI" sz="1000" b="0" i="0" dirty="0">
                <a:solidFill>
                  <a:schemeClr val="bg2">
                    <a:lumMod val="75000"/>
                  </a:schemeClr>
                </a:solidFill>
                <a:effectLst/>
                <a:latin typeface="Roboto" panose="02000000000000000000" pitchFamily="2" charset="0"/>
                <a:ea typeface="Roboto" panose="02000000000000000000" pitchFamily="2" charset="0"/>
              </a:rPr>
              <a:t> / Helenius, Mattila 2018.</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517853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F18C72F8-CA29-4290-996D-366AC1F2B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kstiruutu 6">
            <a:extLst>
              <a:ext uri="{FF2B5EF4-FFF2-40B4-BE49-F238E27FC236}">
                <a16:creationId xmlns:a16="http://schemas.microsoft.com/office/drawing/2014/main" id="{E61CFA76-F917-4C5A-B26E-45045D04B787}"/>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J. </a:t>
            </a:r>
            <a:r>
              <a:rPr lang="fi-FI" sz="1000" b="0" i="0" dirty="0" err="1">
                <a:solidFill>
                  <a:schemeClr val="bg2">
                    <a:lumMod val="75000"/>
                  </a:schemeClr>
                </a:solidFill>
                <a:effectLst/>
                <a:latin typeface="Roboto" panose="02000000000000000000" pitchFamily="2" charset="0"/>
                <a:ea typeface="Roboto" panose="02000000000000000000" pitchFamily="2" charset="0"/>
              </a:rPr>
              <a:t>Lokrantz</a:t>
            </a:r>
            <a:r>
              <a:rPr lang="fi-FI" sz="1000" b="0" i="0" dirty="0">
                <a:solidFill>
                  <a:schemeClr val="bg2">
                    <a:lumMod val="75000"/>
                  </a:schemeClr>
                </a:solidFill>
                <a:effectLst/>
                <a:latin typeface="Roboto" panose="02000000000000000000" pitchFamily="2" charset="0"/>
                <a:ea typeface="Roboto" panose="02000000000000000000" pitchFamily="2" charset="0"/>
              </a:rPr>
              <a:t>/</a:t>
            </a:r>
            <a:r>
              <a:rPr lang="fi-FI" sz="1000" b="0" i="0" dirty="0" err="1">
                <a:solidFill>
                  <a:schemeClr val="bg2">
                    <a:lumMod val="75000"/>
                  </a:schemeClr>
                </a:solidFill>
                <a:effectLst/>
                <a:latin typeface="Roboto" panose="02000000000000000000" pitchFamily="2" charset="0"/>
                <a:ea typeface="Roboto" panose="02000000000000000000" pitchFamily="2" charset="0"/>
              </a:rPr>
              <a:t>Azote</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based</a:t>
            </a:r>
            <a:r>
              <a:rPr lang="fi-FI" sz="1000" b="0" i="0" dirty="0">
                <a:solidFill>
                  <a:schemeClr val="bg2">
                    <a:lumMod val="75000"/>
                  </a:schemeClr>
                </a:solidFill>
                <a:effectLst/>
                <a:latin typeface="Roboto" panose="02000000000000000000" pitchFamily="2" charset="0"/>
                <a:ea typeface="Roboto" panose="02000000000000000000" pitchFamily="2" charset="0"/>
              </a:rPr>
              <a:t> on </a:t>
            </a:r>
            <a:r>
              <a:rPr lang="fi-FI" sz="1000" b="0" i="0" dirty="0" err="1">
                <a:solidFill>
                  <a:schemeClr val="bg2">
                    <a:lumMod val="75000"/>
                  </a:schemeClr>
                </a:solidFill>
                <a:effectLst/>
                <a:latin typeface="Roboto" panose="02000000000000000000" pitchFamily="2" charset="0"/>
                <a:ea typeface="Roboto" panose="02000000000000000000" pitchFamily="2" charset="0"/>
              </a:rPr>
              <a:t>Steffen</a:t>
            </a:r>
            <a:r>
              <a:rPr lang="fi-FI" sz="1000" b="0" i="0" dirty="0">
                <a:solidFill>
                  <a:schemeClr val="bg2">
                    <a:lumMod val="75000"/>
                  </a:schemeClr>
                </a:solidFill>
                <a:effectLst/>
                <a:latin typeface="Roboto" panose="02000000000000000000" pitchFamily="2" charset="0"/>
                <a:ea typeface="Roboto" panose="02000000000000000000" pitchFamily="2" charset="0"/>
              </a:rPr>
              <a:t> et al. 2015.</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39054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kstiruutu 31">
            <a:extLst>
              <a:ext uri="{FF2B5EF4-FFF2-40B4-BE49-F238E27FC236}">
                <a16:creationId xmlns:a16="http://schemas.microsoft.com/office/drawing/2014/main" id="{E74B5BEA-83ED-4E62-9736-956C42095583}"/>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J. </a:t>
            </a:r>
            <a:r>
              <a:rPr lang="fi-FI" sz="1000" b="0" i="0" dirty="0" err="1">
                <a:solidFill>
                  <a:schemeClr val="bg2">
                    <a:lumMod val="75000"/>
                  </a:schemeClr>
                </a:solidFill>
                <a:effectLst/>
                <a:latin typeface="Roboto" panose="02000000000000000000" pitchFamily="2" charset="0"/>
                <a:ea typeface="Roboto" panose="02000000000000000000" pitchFamily="2" charset="0"/>
              </a:rPr>
              <a:t>Lokrantz</a:t>
            </a:r>
            <a:r>
              <a:rPr lang="fi-FI" sz="1000" b="0" i="0" dirty="0">
                <a:solidFill>
                  <a:schemeClr val="bg2">
                    <a:lumMod val="75000"/>
                  </a:schemeClr>
                </a:solidFill>
                <a:effectLst/>
                <a:latin typeface="Roboto" panose="02000000000000000000" pitchFamily="2" charset="0"/>
                <a:ea typeface="Roboto" panose="02000000000000000000" pitchFamily="2" charset="0"/>
              </a:rPr>
              <a:t>/</a:t>
            </a:r>
            <a:r>
              <a:rPr lang="fi-FI" sz="1000" b="0" i="0" dirty="0" err="1">
                <a:solidFill>
                  <a:schemeClr val="bg2">
                    <a:lumMod val="75000"/>
                  </a:schemeClr>
                </a:solidFill>
                <a:effectLst/>
                <a:latin typeface="Roboto" panose="02000000000000000000" pitchFamily="2" charset="0"/>
                <a:ea typeface="Roboto" panose="02000000000000000000" pitchFamily="2" charset="0"/>
              </a:rPr>
              <a:t>Azote</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based</a:t>
            </a:r>
            <a:r>
              <a:rPr lang="fi-FI" sz="1000" b="0" i="0" dirty="0">
                <a:solidFill>
                  <a:schemeClr val="bg2">
                    <a:lumMod val="75000"/>
                  </a:schemeClr>
                </a:solidFill>
                <a:effectLst/>
                <a:latin typeface="Roboto" panose="02000000000000000000" pitchFamily="2" charset="0"/>
                <a:ea typeface="Roboto" panose="02000000000000000000" pitchFamily="2" charset="0"/>
              </a:rPr>
              <a:t> on </a:t>
            </a:r>
            <a:r>
              <a:rPr lang="fi-FI" sz="1000" b="0" i="0" dirty="0" err="1">
                <a:solidFill>
                  <a:schemeClr val="bg2">
                    <a:lumMod val="75000"/>
                  </a:schemeClr>
                </a:solidFill>
                <a:effectLst/>
                <a:latin typeface="Roboto" panose="02000000000000000000" pitchFamily="2" charset="0"/>
                <a:ea typeface="Roboto" panose="02000000000000000000" pitchFamily="2" charset="0"/>
              </a:rPr>
              <a:t>Steffen</a:t>
            </a:r>
            <a:r>
              <a:rPr lang="fi-FI" sz="1000" b="0" i="0" dirty="0">
                <a:solidFill>
                  <a:schemeClr val="bg2">
                    <a:lumMod val="75000"/>
                  </a:schemeClr>
                </a:solidFill>
                <a:effectLst/>
                <a:latin typeface="Roboto" panose="02000000000000000000" pitchFamily="2" charset="0"/>
                <a:ea typeface="Roboto" panose="02000000000000000000" pitchFamily="2" charset="0"/>
              </a:rPr>
              <a:t> et al. 2015.</a:t>
            </a:r>
            <a:endParaRPr lang="fi-FI" sz="1000" dirty="0">
              <a:solidFill>
                <a:schemeClr val="bg2">
                  <a:lumMod val="75000"/>
                </a:schemeClr>
              </a:solidFill>
              <a:latin typeface="Roboto" panose="02000000000000000000" pitchFamily="2" charset="0"/>
              <a:ea typeface="Roboto" panose="02000000000000000000" pitchFamily="2" charset="0"/>
            </a:endParaRPr>
          </a:p>
        </p:txBody>
      </p:sp>
      <p:pic>
        <p:nvPicPr>
          <p:cNvPr id="7" name="Kuva 6">
            <a:extLst>
              <a:ext uri="{FF2B5EF4-FFF2-40B4-BE49-F238E27FC236}">
                <a16:creationId xmlns:a16="http://schemas.microsoft.com/office/drawing/2014/main" id="{34E1C7F4-D40A-4E48-9EE6-37560ADC0F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9959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kstiruutu 31">
            <a:extLst>
              <a:ext uri="{FF2B5EF4-FFF2-40B4-BE49-F238E27FC236}">
                <a16:creationId xmlns:a16="http://schemas.microsoft.com/office/drawing/2014/main" id="{E74B5BEA-83ED-4E62-9736-956C42095583}"/>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J. </a:t>
            </a:r>
            <a:r>
              <a:rPr lang="fi-FI" sz="1000" b="0" i="0" dirty="0" err="1">
                <a:solidFill>
                  <a:schemeClr val="bg2">
                    <a:lumMod val="75000"/>
                  </a:schemeClr>
                </a:solidFill>
                <a:effectLst/>
                <a:latin typeface="Roboto" panose="02000000000000000000" pitchFamily="2" charset="0"/>
                <a:ea typeface="Roboto" panose="02000000000000000000" pitchFamily="2" charset="0"/>
              </a:rPr>
              <a:t>Lokrantz</a:t>
            </a:r>
            <a:r>
              <a:rPr lang="fi-FI" sz="1000" b="0" i="0" dirty="0">
                <a:solidFill>
                  <a:schemeClr val="bg2">
                    <a:lumMod val="75000"/>
                  </a:schemeClr>
                </a:solidFill>
                <a:effectLst/>
                <a:latin typeface="Roboto" panose="02000000000000000000" pitchFamily="2" charset="0"/>
                <a:ea typeface="Roboto" panose="02000000000000000000" pitchFamily="2" charset="0"/>
              </a:rPr>
              <a:t>/</a:t>
            </a:r>
            <a:r>
              <a:rPr lang="fi-FI" sz="1000" b="0" i="0" dirty="0" err="1">
                <a:solidFill>
                  <a:schemeClr val="bg2">
                    <a:lumMod val="75000"/>
                  </a:schemeClr>
                </a:solidFill>
                <a:effectLst/>
                <a:latin typeface="Roboto" panose="02000000000000000000" pitchFamily="2" charset="0"/>
                <a:ea typeface="Roboto" panose="02000000000000000000" pitchFamily="2" charset="0"/>
              </a:rPr>
              <a:t>Azote</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based</a:t>
            </a:r>
            <a:r>
              <a:rPr lang="fi-FI" sz="1000" b="0" i="0" dirty="0">
                <a:solidFill>
                  <a:schemeClr val="bg2">
                    <a:lumMod val="75000"/>
                  </a:schemeClr>
                </a:solidFill>
                <a:effectLst/>
                <a:latin typeface="Roboto" panose="02000000000000000000" pitchFamily="2" charset="0"/>
                <a:ea typeface="Roboto" panose="02000000000000000000" pitchFamily="2" charset="0"/>
              </a:rPr>
              <a:t> on </a:t>
            </a:r>
            <a:r>
              <a:rPr lang="fi-FI" sz="1000" b="0" i="0" dirty="0" err="1">
                <a:solidFill>
                  <a:schemeClr val="bg2">
                    <a:lumMod val="75000"/>
                  </a:schemeClr>
                </a:solidFill>
                <a:effectLst/>
                <a:latin typeface="Roboto" panose="02000000000000000000" pitchFamily="2" charset="0"/>
                <a:ea typeface="Roboto" panose="02000000000000000000" pitchFamily="2" charset="0"/>
              </a:rPr>
              <a:t>Steffen</a:t>
            </a:r>
            <a:r>
              <a:rPr lang="fi-FI" sz="1000" b="0" i="0" dirty="0">
                <a:solidFill>
                  <a:schemeClr val="bg2">
                    <a:lumMod val="75000"/>
                  </a:schemeClr>
                </a:solidFill>
                <a:effectLst/>
                <a:latin typeface="Roboto" panose="02000000000000000000" pitchFamily="2" charset="0"/>
                <a:ea typeface="Roboto" panose="02000000000000000000" pitchFamily="2" charset="0"/>
              </a:rPr>
              <a:t> et al. 2015.</a:t>
            </a:r>
            <a:endParaRPr lang="fi-FI" sz="1000" dirty="0">
              <a:solidFill>
                <a:schemeClr val="bg2">
                  <a:lumMod val="75000"/>
                </a:schemeClr>
              </a:solidFill>
              <a:latin typeface="Roboto" panose="02000000000000000000" pitchFamily="2" charset="0"/>
              <a:ea typeface="Roboto" panose="02000000000000000000" pitchFamily="2" charset="0"/>
            </a:endParaRPr>
          </a:p>
        </p:txBody>
      </p:sp>
      <p:pic>
        <p:nvPicPr>
          <p:cNvPr id="3" name="Kuva 2">
            <a:extLst>
              <a:ext uri="{FF2B5EF4-FFF2-40B4-BE49-F238E27FC236}">
                <a16:creationId xmlns:a16="http://schemas.microsoft.com/office/drawing/2014/main" id="{1E7C3EAD-D6F2-4D77-9B4D-A582369EB8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3775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05DE499A-39C6-4852-94AE-FEF25DE1C1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kstiruutu 4">
            <a:extLst>
              <a:ext uri="{FF2B5EF4-FFF2-40B4-BE49-F238E27FC236}">
                <a16:creationId xmlns:a16="http://schemas.microsoft.com/office/drawing/2014/main" id="{B09BCE36-6B7F-4392-BC73-37FCBDCA3FAB}"/>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Helenius, Mattila, 2018 (</a:t>
            </a:r>
            <a:r>
              <a:rPr lang="fi-FI" sz="1000" b="0" i="0" dirty="0" err="1">
                <a:solidFill>
                  <a:schemeClr val="bg2">
                    <a:lumMod val="75000"/>
                  </a:schemeClr>
                </a:solidFill>
                <a:effectLst/>
                <a:latin typeface="Roboto" panose="02000000000000000000" pitchFamily="2" charset="0"/>
                <a:ea typeface="Roboto" panose="02000000000000000000" pitchFamily="2" charset="0"/>
              </a:rPr>
              <a:t>översatt</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och</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editerad</a:t>
            </a:r>
            <a:r>
              <a:rPr lang="fi-FI" sz="1000" b="0" i="0" dirty="0">
                <a:solidFill>
                  <a:schemeClr val="bg2">
                    <a:lumMod val="75000"/>
                  </a:schemeClr>
                </a:solidFill>
                <a:effectLst/>
                <a:latin typeface="Roboto" panose="02000000000000000000" pitchFamily="2" charset="0"/>
                <a:ea typeface="Roboto" panose="02000000000000000000" pitchFamily="2" charset="0"/>
              </a:rPr>
              <a:t> av Landsdorff 2021)</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30465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0534D210-3ED7-495E-9968-FC965262EE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kstiruutu 7">
            <a:extLst>
              <a:ext uri="{FF2B5EF4-FFF2-40B4-BE49-F238E27FC236}">
                <a16:creationId xmlns:a16="http://schemas.microsoft.com/office/drawing/2014/main" id="{8286BAE5-A048-46F1-A923-9AEA7910983E}"/>
              </a:ext>
            </a:extLst>
          </p:cNvPr>
          <p:cNvSpPr txBox="1"/>
          <p:nvPr/>
        </p:nvSpPr>
        <p:spPr>
          <a:xfrm>
            <a:off x="7449533" y="6611779"/>
            <a:ext cx="4742467" cy="246221"/>
          </a:xfrm>
          <a:prstGeom prst="rect">
            <a:avLst/>
          </a:prstGeom>
          <a:noFill/>
        </p:spPr>
        <p:txBody>
          <a:bodyPr wrap="square">
            <a:spAutoFit/>
          </a:bodyPr>
          <a:lstStyle/>
          <a:p>
            <a:pPr algn="r"/>
            <a:r>
              <a:rPr lang="fi-FI" sz="1000" b="0" i="0" dirty="0">
                <a:solidFill>
                  <a:schemeClr val="bg2">
                    <a:lumMod val="75000"/>
                  </a:schemeClr>
                </a:solidFill>
                <a:effectLst/>
                <a:latin typeface="Roboto" panose="02000000000000000000" pitchFamily="2" charset="0"/>
                <a:ea typeface="Roboto" panose="02000000000000000000" pitchFamily="2" charset="0"/>
              </a:rPr>
              <a:t>Helenius, Mattila, 2018 (</a:t>
            </a:r>
            <a:r>
              <a:rPr lang="fi-FI" sz="1000" b="0" i="0" dirty="0" err="1">
                <a:solidFill>
                  <a:schemeClr val="bg2">
                    <a:lumMod val="75000"/>
                  </a:schemeClr>
                </a:solidFill>
                <a:effectLst/>
                <a:latin typeface="Roboto" panose="02000000000000000000" pitchFamily="2" charset="0"/>
                <a:ea typeface="Roboto" panose="02000000000000000000" pitchFamily="2" charset="0"/>
              </a:rPr>
              <a:t>översatt</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och</a:t>
            </a:r>
            <a:r>
              <a:rPr lang="fi-FI" sz="1000" b="0" i="0" dirty="0">
                <a:solidFill>
                  <a:schemeClr val="bg2">
                    <a:lumMod val="75000"/>
                  </a:schemeClr>
                </a:solidFill>
                <a:effectLst/>
                <a:latin typeface="Roboto" panose="02000000000000000000" pitchFamily="2" charset="0"/>
                <a:ea typeface="Roboto" panose="02000000000000000000" pitchFamily="2" charset="0"/>
              </a:rPr>
              <a:t> </a:t>
            </a:r>
            <a:r>
              <a:rPr lang="fi-FI" sz="1000" b="0" i="0" dirty="0" err="1">
                <a:solidFill>
                  <a:schemeClr val="bg2">
                    <a:lumMod val="75000"/>
                  </a:schemeClr>
                </a:solidFill>
                <a:effectLst/>
                <a:latin typeface="Roboto" panose="02000000000000000000" pitchFamily="2" charset="0"/>
                <a:ea typeface="Roboto" panose="02000000000000000000" pitchFamily="2" charset="0"/>
              </a:rPr>
              <a:t>editerad</a:t>
            </a:r>
            <a:r>
              <a:rPr lang="fi-FI" sz="1000" b="0" i="0" dirty="0">
                <a:solidFill>
                  <a:schemeClr val="bg2">
                    <a:lumMod val="75000"/>
                  </a:schemeClr>
                </a:solidFill>
                <a:effectLst/>
                <a:latin typeface="Roboto" panose="02000000000000000000" pitchFamily="2" charset="0"/>
                <a:ea typeface="Roboto" panose="02000000000000000000" pitchFamily="2" charset="0"/>
              </a:rPr>
              <a:t> av Landsdorff 2021)</a:t>
            </a:r>
            <a:endParaRPr lang="fi-FI" sz="1000" dirty="0">
              <a:solidFill>
                <a:schemeClr val="bg2">
                  <a:lumMod val="75000"/>
                </a:schemeClr>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51093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laotsikko 2">
            <a:extLst>
              <a:ext uri="{FF2B5EF4-FFF2-40B4-BE49-F238E27FC236}">
                <a16:creationId xmlns:a16="http://schemas.microsoft.com/office/drawing/2014/main" id="{10624165-DB77-4343-AB2A-A4B820A6144B}"/>
              </a:ext>
            </a:extLst>
          </p:cNvPr>
          <p:cNvSpPr>
            <a:spLocks noGrp="1"/>
          </p:cNvSpPr>
          <p:nvPr>
            <p:ph idx="1"/>
          </p:nvPr>
        </p:nvSpPr>
        <p:spPr>
          <a:xfrm>
            <a:off x="838200" y="1844479"/>
            <a:ext cx="10515600" cy="4351338"/>
          </a:xfrm>
        </p:spPr>
        <p:txBody>
          <a:bodyPr>
            <a:normAutofit/>
          </a:bodyPr>
          <a:lstStyle/>
          <a:p>
            <a:pPr marL="0" indent="0" algn="ctr">
              <a:buNone/>
            </a:pPr>
            <a:endParaRPr lang="fi-FI" b="0" i="0" u="none" strike="noStrike" dirty="0">
              <a:solidFill>
                <a:srgbClr val="000000"/>
              </a:solidFill>
              <a:effectLst/>
              <a:latin typeface="Roboto" panose="02000000000000000000" pitchFamily="2" charset="0"/>
            </a:endParaRPr>
          </a:p>
          <a:p>
            <a:pPr marL="0" indent="0" algn="ctr">
              <a:buNone/>
            </a:pPr>
            <a:endParaRPr lang="fi-FI" dirty="0">
              <a:solidFill>
                <a:srgbClr val="000000"/>
              </a:solidFill>
            </a:endParaRPr>
          </a:p>
          <a:p>
            <a:pPr marL="0" indent="0" algn="ctr">
              <a:buNone/>
            </a:pPr>
            <a:endParaRPr lang="fi-FI" dirty="0">
              <a:solidFill>
                <a:srgbClr val="000000"/>
              </a:solidFill>
            </a:endParaRPr>
          </a:p>
        </p:txBody>
      </p:sp>
      <p:sp>
        <p:nvSpPr>
          <p:cNvPr id="6" name="Alaotsikko 2">
            <a:extLst>
              <a:ext uri="{FF2B5EF4-FFF2-40B4-BE49-F238E27FC236}">
                <a16:creationId xmlns:a16="http://schemas.microsoft.com/office/drawing/2014/main" id="{674EF533-8F15-47FC-A3D2-08FD11425886}"/>
              </a:ext>
            </a:extLst>
          </p:cNvPr>
          <p:cNvSpPr txBox="1">
            <a:spLocks/>
          </p:cNvSpPr>
          <p:nvPr/>
        </p:nvSpPr>
        <p:spPr>
          <a:xfrm>
            <a:off x="990600" y="1996879"/>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fi-FI" dirty="0">
              <a:solidFill>
                <a:srgbClr val="000000"/>
              </a:solidFill>
              <a:latin typeface="Roboto" panose="02000000000000000000" pitchFamily="2" charset="0"/>
            </a:endParaRPr>
          </a:p>
          <a:p>
            <a:pPr marL="0" indent="0" algn="ctr">
              <a:buFont typeface="Arial" panose="020B0604020202020204" pitchFamily="34" charset="0"/>
              <a:buNone/>
            </a:pPr>
            <a:r>
              <a:rPr lang="fi-FI" dirty="0">
                <a:solidFill>
                  <a:srgbClr val="000000"/>
                </a:solidFill>
              </a:rPr>
              <a:t>”If </a:t>
            </a:r>
            <a:r>
              <a:rPr lang="fi-FI" dirty="0" err="1">
                <a:solidFill>
                  <a:srgbClr val="000000"/>
                </a:solidFill>
              </a:rPr>
              <a:t>you</a:t>
            </a:r>
            <a:r>
              <a:rPr lang="fi-FI" dirty="0">
                <a:solidFill>
                  <a:srgbClr val="000000"/>
                </a:solidFill>
              </a:rPr>
              <a:t> </a:t>
            </a:r>
            <a:r>
              <a:rPr lang="fi-FI" dirty="0" err="1">
                <a:solidFill>
                  <a:srgbClr val="000000"/>
                </a:solidFill>
              </a:rPr>
              <a:t>can</a:t>
            </a:r>
            <a:r>
              <a:rPr lang="fi-FI" dirty="0">
                <a:solidFill>
                  <a:srgbClr val="000000"/>
                </a:solidFill>
              </a:rPr>
              <a:t> </a:t>
            </a:r>
            <a:r>
              <a:rPr lang="fi-FI" dirty="0" err="1">
                <a:solidFill>
                  <a:srgbClr val="000000"/>
                </a:solidFill>
              </a:rPr>
              <a:t>do</a:t>
            </a:r>
            <a:r>
              <a:rPr lang="fi-FI" dirty="0">
                <a:solidFill>
                  <a:srgbClr val="000000"/>
                </a:solidFill>
              </a:rPr>
              <a:t> it </a:t>
            </a:r>
            <a:r>
              <a:rPr lang="fi-FI" dirty="0" err="1">
                <a:solidFill>
                  <a:srgbClr val="000000"/>
                </a:solidFill>
              </a:rPr>
              <a:t>forever</a:t>
            </a:r>
            <a:r>
              <a:rPr lang="fi-FI" dirty="0">
                <a:solidFill>
                  <a:srgbClr val="000000"/>
                </a:solidFill>
              </a:rPr>
              <a:t>, </a:t>
            </a:r>
            <a:r>
              <a:rPr lang="fi-FI" dirty="0" err="1">
                <a:solidFill>
                  <a:srgbClr val="000000"/>
                </a:solidFill>
              </a:rPr>
              <a:t>it’s</a:t>
            </a:r>
            <a:r>
              <a:rPr lang="fi-FI" dirty="0">
                <a:solidFill>
                  <a:srgbClr val="000000"/>
                </a:solidFill>
              </a:rPr>
              <a:t> </a:t>
            </a:r>
            <a:r>
              <a:rPr lang="fi-FI" dirty="0" err="1">
                <a:solidFill>
                  <a:srgbClr val="000000"/>
                </a:solidFill>
              </a:rPr>
              <a:t>sustainable</a:t>
            </a:r>
            <a:r>
              <a:rPr lang="fi-FI" dirty="0">
                <a:solidFill>
                  <a:srgbClr val="000000"/>
                </a:solidFill>
              </a:rPr>
              <a:t>, </a:t>
            </a:r>
          </a:p>
          <a:p>
            <a:pPr marL="0" indent="0" algn="ctr">
              <a:buFont typeface="Arial" panose="020B0604020202020204" pitchFamily="34" charset="0"/>
              <a:buNone/>
            </a:pPr>
            <a:r>
              <a:rPr lang="fi-FI" dirty="0">
                <a:solidFill>
                  <a:srgbClr val="000000"/>
                </a:solidFill>
              </a:rPr>
              <a:t>If </a:t>
            </a:r>
            <a:r>
              <a:rPr lang="fi-FI" dirty="0" err="1">
                <a:solidFill>
                  <a:srgbClr val="000000"/>
                </a:solidFill>
              </a:rPr>
              <a:t>you</a:t>
            </a:r>
            <a:r>
              <a:rPr lang="fi-FI" dirty="0">
                <a:solidFill>
                  <a:srgbClr val="000000"/>
                </a:solidFill>
              </a:rPr>
              <a:t> </a:t>
            </a:r>
            <a:r>
              <a:rPr lang="fi-FI" dirty="0" err="1">
                <a:solidFill>
                  <a:srgbClr val="000000"/>
                </a:solidFill>
              </a:rPr>
              <a:t>can’t</a:t>
            </a:r>
            <a:r>
              <a:rPr lang="fi-FI" dirty="0">
                <a:solidFill>
                  <a:srgbClr val="000000"/>
                </a:solidFill>
              </a:rPr>
              <a:t>, it </a:t>
            </a:r>
            <a:r>
              <a:rPr lang="fi-FI" dirty="0" err="1">
                <a:solidFill>
                  <a:srgbClr val="000000"/>
                </a:solidFill>
              </a:rPr>
              <a:t>isn’t</a:t>
            </a:r>
            <a:r>
              <a:rPr lang="fi-FI" dirty="0">
                <a:solidFill>
                  <a:srgbClr val="000000"/>
                </a:solidFill>
              </a:rPr>
              <a:t>.”</a:t>
            </a:r>
          </a:p>
          <a:p>
            <a:pPr marL="0" indent="0" algn="ctr">
              <a:buFont typeface="Arial" panose="020B0604020202020204" pitchFamily="34" charset="0"/>
              <a:buNone/>
            </a:pPr>
            <a:endParaRPr lang="fi-FI" dirty="0">
              <a:solidFill>
                <a:srgbClr val="000000"/>
              </a:solidFill>
            </a:endParaRPr>
          </a:p>
          <a:p>
            <a:pPr marL="0" indent="0" algn="ctr">
              <a:buFont typeface="Arial" panose="020B0604020202020204" pitchFamily="34" charset="0"/>
              <a:buNone/>
            </a:pPr>
            <a:endParaRPr lang="fi-FI" dirty="0">
              <a:solidFill>
                <a:srgbClr val="000000"/>
              </a:solidFill>
            </a:endParaRPr>
          </a:p>
        </p:txBody>
      </p:sp>
      <p:sp>
        <p:nvSpPr>
          <p:cNvPr id="3" name="Otsikko 2">
            <a:extLst>
              <a:ext uri="{FF2B5EF4-FFF2-40B4-BE49-F238E27FC236}">
                <a16:creationId xmlns:a16="http://schemas.microsoft.com/office/drawing/2014/main" id="{E07FF94E-5428-409C-BE7E-E0C23FA24E37}"/>
              </a:ext>
            </a:extLst>
          </p:cNvPr>
          <p:cNvSpPr>
            <a:spLocks noGrp="1"/>
          </p:cNvSpPr>
          <p:nvPr>
            <p:ph type="title"/>
          </p:nvPr>
        </p:nvSpPr>
        <p:spPr/>
        <p:txBody>
          <a:bodyPr/>
          <a:lstStyle/>
          <a:p>
            <a:endParaRPr lang="fi-FI"/>
          </a:p>
        </p:txBody>
      </p:sp>
    </p:spTree>
    <p:extLst>
      <p:ext uri="{BB962C8B-B14F-4D97-AF65-F5344CB8AC3E}">
        <p14:creationId xmlns:p14="http://schemas.microsoft.com/office/powerpoint/2010/main" val="362597230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7B06B4A894F44BBCE83EEC6222ADAA" ma:contentTypeVersion="11" ma:contentTypeDescription="Create a new document." ma:contentTypeScope="" ma:versionID="410c2def62d66f78ec454ba3e2db6d83">
  <xsd:schema xmlns:xsd="http://www.w3.org/2001/XMLSchema" xmlns:xs="http://www.w3.org/2001/XMLSchema" xmlns:p="http://schemas.microsoft.com/office/2006/metadata/properties" xmlns:ns3="43c4edf4-fcc6-4c03-96d8-e926df1bccce" xmlns:ns4="f312d504-4750-4478-9d60-7ba45e28e4d5" targetNamespace="http://schemas.microsoft.com/office/2006/metadata/properties" ma:root="true" ma:fieldsID="f37ebd53a1346b309ec5479e85ba6280" ns3:_="" ns4:_="">
    <xsd:import namespace="43c4edf4-fcc6-4c03-96d8-e926df1bccce"/>
    <xsd:import namespace="f312d504-4750-4478-9d60-7ba45e28e4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c4edf4-fcc6-4c03-96d8-e926df1bccc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12d504-4750-4478-9d60-7ba45e28e4d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9F8E27-137D-46A3-83FD-830C227EB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c4edf4-fcc6-4c03-96d8-e926df1bccce"/>
    <ds:schemaRef ds:uri="f312d504-4750-4478-9d60-7ba45e28e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343383-FB8D-4A0F-BF76-D1851B0A58E5}">
  <ds:schemaRefs>
    <ds:schemaRef ds:uri="http://schemas.microsoft.com/sharepoint/v3/contenttype/forms"/>
  </ds:schemaRefs>
</ds:datastoreItem>
</file>

<file path=customXml/itemProps3.xml><?xml version="1.0" encoding="utf-8"?>
<ds:datastoreItem xmlns:ds="http://schemas.openxmlformats.org/officeDocument/2006/customXml" ds:itemID="{85422D3D-1BEA-4BBC-817E-05A9E53BABFD}">
  <ds:schemaRefs>
    <ds:schemaRef ds:uri="http://purl.org/dc/terms/"/>
    <ds:schemaRef ds:uri="http://schemas.microsoft.com/office/infopath/2007/PartnerControls"/>
    <ds:schemaRef ds:uri="http://www.w3.org/XML/1998/namespace"/>
    <ds:schemaRef ds:uri="http://purl.org/dc/elements/1.1/"/>
    <ds:schemaRef ds:uri="43c4edf4-fcc6-4c03-96d8-e926df1bccce"/>
    <ds:schemaRef ds:uri="http://schemas.microsoft.com/office/2006/documentManagement/types"/>
    <ds:schemaRef ds:uri="http://purl.org/dc/dcmitype/"/>
    <ds:schemaRef ds:uri="http://schemas.openxmlformats.org/package/2006/metadata/core-properties"/>
    <ds:schemaRef ds:uri="f312d504-4750-4478-9d60-7ba45e28e4d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1556</TotalTime>
  <Words>2948</Words>
  <Application>Microsoft Office PowerPoint</Application>
  <PresentationFormat>Laajakuva</PresentationFormat>
  <Paragraphs>229</Paragraphs>
  <Slides>18</Slides>
  <Notes>17</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18</vt:i4>
      </vt:variant>
    </vt:vector>
  </HeadingPairs>
  <TitlesOfParts>
    <vt:vector size="25" baseType="lpstr">
      <vt:lpstr>Arial</vt:lpstr>
      <vt:lpstr>Barlow</vt:lpstr>
      <vt:lpstr>Calibri</vt:lpstr>
      <vt:lpstr>Calibri Light</vt:lpstr>
      <vt:lpstr>Gisha</vt:lpstr>
      <vt:lpstr>Roboto</vt:lpstr>
      <vt:lpstr>Office-teema</vt:lpstr>
      <vt:lpstr>Trästadens framtidspotential</vt:lpstr>
      <vt:lpstr>Hållbar utveckling</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2121?</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Landsdorff, Robin</dc:creator>
  <cp:lastModifiedBy>Landsdorff, Robin</cp:lastModifiedBy>
  <cp:revision>3</cp:revision>
  <dcterms:created xsi:type="dcterms:W3CDTF">2021-11-07T18:14:44Z</dcterms:created>
  <dcterms:modified xsi:type="dcterms:W3CDTF">2021-11-10T23:45:01Z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0x0101009A7B06B4A894F44BBCE83EEC6222ADAA</vt:lpwstr>
  </property>
</Properties>
</file>